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ppt/ink/ink3.xml" ContentType="application/inkml+xml"/>
  <Override PartName="/ppt/notesSlides/notesSlide11.xml" ContentType="application/vnd.openxmlformats-officedocument.presentationml.notesSlide+xml"/>
  <Override PartName="/ppt/ink/ink4.xml" ContentType="application/inkml+xml"/>
  <Override PartName="/ppt/notesSlides/notesSlide1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35" r:id="rId3"/>
    <p:sldId id="348" r:id="rId4"/>
    <p:sldId id="337" r:id="rId5"/>
    <p:sldId id="338" r:id="rId6"/>
    <p:sldId id="363" r:id="rId7"/>
    <p:sldId id="362" r:id="rId8"/>
    <p:sldId id="364" r:id="rId9"/>
    <p:sldId id="275" r:id="rId10"/>
    <p:sldId id="292" r:id="rId11"/>
    <p:sldId id="350" r:id="rId12"/>
    <p:sldId id="352" r:id="rId13"/>
    <p:sldId id="354" r:id="rId14"/>
    <p:sldId id="298" r:id="rId15"/>
    <p:sldId id="315" r:id="rId16"/>
    <p:sldId id="320" r:id="rId17"/>
    <p:sldId id="358" r:id="rId18"/>
    <p:sldId id="299" r:id="rId19"/>
    <p:sldId id="355" r:id="rId20"/>
    <p:sldId id="322" r:id="rId21"/>
    <p:sldId id="300" r:id="rId22"/>
    <p:sldId id="323" r:id="rId23"/>
    <p:sldId id="324" r:id="rId24"/>
    <p:sldId id="325" r:id="rId25"/>
    <p:sldId id="326" r:id="rId26"/>
    <p:sldId id="356" r:id="rId27"/>
    <p:sldId id="357" r:id="rId28"/>
    <p:sldId id="334" r:id="rId29"/>
    <p:sldId id="360" r:id="rId30"/>
    <p:sldId id="361" r:id="rId31"/>
    <p:sldId id="314" r:id="rId32"/>
    <p:sldId id="318" r:id="rId33"/>
    <p:sldId id="294" r:id="rId34"/>
    <p:sldId id="333" r:id="rId35"/>
    <p:sldId id="295" r:id="rId36"/>
    <p:sldId id="319" r:id="rId37"/>
    <p:sldId id="313" r:id="rId38"/>
    <p:sldId id="327" r:id="rId39"/>
    <p:sldId id="274" r:id="rId40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6" autoAdjust="0"/>
    <p:restoredTop sz="94626" autoAdjust="0"/>
  </p:normalViewPr>
  <p:slideViewPr>
    <p:cSldViewPr>
      <p:cViewPr varScale="1">
        <p:scale>
          <a:sx n="64" d="100"/>
          <a:sy n="64" d="100"/>
        </p:scale>
        <p:origin x="-27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264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7B34A5D-5BAB-4003-BC15-0C1FA47BF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30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15:24:38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12506 16783 30 0,'-21'-27'15'0,"14"9"0"16,7 12-14-16,-4-2-1 15,-3 8 1-15,-7 0-1 16,-7 16 0-16,-7 8-1 15,-4 13 1-15,-10 16 0 16,-4 10 0-16,0 4-1 16,0 12 1-16,-3 0 0 15,-4 14 0-15,3-16-1 16,4 7 0-16,8-7 2 16,-1 0 0-16,7 0-2 15,0-3 1-15,4-14 0 0,7 1 1 16,3-2-1-16,4-9 0 15,4-8 0-15,-1 0 0 16,4 1 1-16,3-9 0 16,1 1-1-16,3-9 0 15,0 1 2-15,3-4 1 16,4-7-1-16,1 3 0 16,2-6-1-16,4-2 0 15,4-1-1-15,0-5 0 16,-1-2-1-16,1 5 1 15,-1 0 0-15,5-5 1 0,2 5-2 16,5-8 1-16,2 5 0 16,-3-3 1-16,1 4-2 15,-1-4 1-15,4-2 1 16,-1 8 0-16,1 0-2 16,3 0 1-16,1-5 0 15,6 5 0-15,7-3 0 16,1-2 0-16,-1 2 0 15,11-10 0-15,4 5 0 16,6-8 1-16,8 8-2 16,-8 0 1-16,5 5 0 15,2-2 0-15,1 5 1 16,6-6 0-16,-2 4-2 16,2-6 1-16,8-6-1 15,10-4 1-15,-3-1 0 0,0-2 1 16,3 2-1-16,0-5 0 15,4 9 0-15,-11-4 1 16,1 11-2-16,-5 0 0 16,8 3 1-16,-11 5 0 15,-3-3 1-15,7 3 0 16,0 0-2-16,6 2 0 16,-6 1 1-16,3-3 1 15,4 0-1-15,7 0 0 16,-7 2-1-16,-1 3 1 15,1-2 0-15,7 0 0 0,0 2 0 16,0-3 0-16,0-2 0 16,10 3 1-16,-7-3 1 15,8-3 1-15,10-2-4 16,-4-6 1 0,103-13 1-1,-46 0 0-15,-21 1-2 16,-4 4 1-16,-21 3 0 15,-4 0 1-15,-3 0-1 16,0 0 0-16,-14 6 1 16,4-6 1-16,-4 8-3 15,7 0 0-15,-18 0 1 16,-3-3 0-16,-4-2-1 16,-3 5 1-16,3-8 1 15,-14 8 0-15,-3-3-2 0,-1 3 1 16,-6 0 0-16,3 0 1 15,-4 3-1-15,-6-3 1 16,-11 8-2-16,-4-8 1 16,-3 5 0-16,0-5 0 15,-4 0 1-15,-3-5 0 16,-4 5-2-16,-3-8 1 16,-4 5 1-16,1-2 1 15,-1-3-2-15,4 5 1 16,-1-7 0-16,1-4 0 15,-4-4-1-15,4-6 0 0,3-5 0 16,4-3 0-16,3 1 0 16,4-4 1-16,4-2-2 15,6-11 1-15,-6 6 0 16,2-6 0-16,8-15 0 16,4-6 0-16,3-8 0 15,4 1 0-15,3-9 0 16,-11 0 1-16,1 6-1 15,-1-6 1-15,1 11 0 16,-11-2 0-16,-4 12 0 16,-7 9 1-16,-6 10-3 15,-12-3 0-15,-6 6 0 16,-11 5 1-16,-11-3-1 16,-6 5 1-16,-15 1-1 15,-10 10 1-15,-11 6-1 16,-14 4 1-16,-18 1-2 0,-17 3 1 15,-4 2 1-15,-10 2 1 16,-7 4-1-16,-4-4 1 16,-7 1 0-16,0 0 0 15,-7-3-1-15,0 0 0 16,-8-3-1-16,1-2 1 16,-3-5-1-16,-8-3 1 15,7 5 1-15,-17-3 0 16,-11 3-3-16,7 0 1 15,-14 6 1-15,4 5 0 16,-14-3 1-16,6 0 0 16,-17 5-2-16,4 3 1 0,-12-3-1 15,8 1 0-15,-10-1 2 16,2-2 0-16,-6-1-1 16,4 4 0-16,-8 2 0 15,7 2 1-15,-17 1-2 16,7 8 1-16,-15 2-1 15,1-2 0-15,-7 12 3 16,-1 4 1-16,4-3-4 16,7 5 0-16,11-5-6 15,10-6 0-15,26 8-29 16,34-2 1-16,21 3 33 16,18-1 1-16</inkml:trace>
  <inkml:trace contextRef="#ctx0" brushRef="#br0" timeOffset="3517.3408">13406 16341 31 0,'-15'-11'15'0,"12"-10"10"15,3 5-16-15,0-8-7 16,0-13 1-16,0 3-3 16,3-11 1-16,4-8-1 15,1 0 1-15,6-5 0 16,-4-6 0-16,1 9-2 16,-4 4 0-16,0 9 1 15,-4 10 1-15,1 6-2 16,0 10 0-16,3 8 3 15,3 11 0-15,4 2-2 16,7 8 0-16,4 0 0 16,7 1 0-16,7-4 0 0,7-2 0 15,-15-5-2-15,1-6 1 16,0-2-21-16,-8 5 1 16,-2-5-1-16,-5-6 1 15</inkml:trace>
  <inkml:trace contextRef="#ctx0" brushRef="#br0" timeOffset="3720.5276">13395 15923 30 0,'7'0'15'0,"35"-14"8"16,-24 9-15-16,7 0-5 15,6 2 1-15,15 1-3 16,7-4 0-16,-7 6-2 16,0-2 0-16,0 4-40 15,0 1 0-15</inkml:trace>
  <inkml:trace contextRef="#ctx0" brushRef="#br0" timeOffset="4376.7338">14824 16140 56 0,'-11'0'28'0,"57"13"0"0,-28-16-28 16,13 3-15-16,8 0 1 15,-4-2-16-15,4-4 1 16,4 1 17-16,-5-6 1 16</inkml:trace>
  <inkml:trace contextRef="#ctx0" brushRef="#br0" timeOffset="4533.0374">14919 16306 55 0,'-18'0'27'0,"64"6"-7"16,-21-9-27-16,7 0-13 15,3 1 0-15,11-4-7 16,3-4 0-16</inkml:trace>
  <inkml:trace contextRef="#ctx0" brushRef="#br0" timeOffset="5236.1463">16178 16089 34 0,'-3'14'17'0,"17"-4"0"15,-7-10-17-15,0 5 1 16,4 6 1-16,-1 0-4 16,1 2 1-16,-4 5 1 15,0-2 1-15,-4 3-1 16,-3-3 1-16,0-6-1 15,-3 6 0-15,-4-3 0 16,3-2 1-16,1-3 0 16,-1-3 1-16,4-5-2 15,0 0 1-15,11-16-1 0,7-13 0 16,-1 3-1-16,4-3 1 16,0-1 0-1,1 4 1-15,-1 5-2 0,0 5 1 16,0 8 0-16,-3 11 1 15,-4 2 0-15,-7 3 1 16,0 10-1-16,-7 6 0 16,0 3-1-16,-4-1 0 15,4-7 0-15,0-1 1 16,8-10-1-16,2-8 0 0,8-16 1 16,3-10 0-16,7-9 0 15,11-7 1-15,7 0-2 16,0 7 0-16,-11 12 0 15,-7 15 0-15,-7 16 2 16,-7 13 0-16,1 21-2 16,-8 8 1-16,0 6-5 15,-4-6 0-15,8-5-37 16,3-13 0-16</inkml:trace>
  <inkml:trace contextRef="#ctx0" brushRef="#br0" timeOffset="5892.3927">17406 16076 17 0,'-7'-18'8'0,"3"-6"7"0,4 18-9 15,0 1-2-15,-3 0 1 0,-1 2-4 16,1 1 0-16,-1 2-1 15,1 2 0-15,-1-2 1 16,1 0 1-16,-4 0 1 16,0 0 1-16,-4 0-3 15,0 0 0-15,1 3 0 16,-1 2 1-16,1 0-3 16,-1 3 1-16,4 3 0 15,0 0 0-15,0-1 0 16,0 1 1-1,3 20-2 1,1 4 1-16,3-6 0 16,0-5 1-16,3 5-2 15,1-5 0-15,-1-6 1 16,5-5 1-16,-1-5-1 0,0-5 0 16,3-6 0-1,4-5 1-15,0-10-1 0,4-9 0 16,0 1-1-16,-1 2 1 15,1 6 0-15,-4 2 0 16,-3 3 0-16,-1 5 0 16,-3 2 0-16,0 4 1 15,0 10-1-15,4 8 1 16,0 7-1-16,3 4 1 16,3-1-4-16,5 6 1 15,2-3-32-15,8-2 0 0</inkml:trace>
  <inkml:trace contextRef="#ctx0" brushRef="#br0" timeOffset="8911.052">17332 16939 13 0,'-4'-6'6'0,"4"6"6"15,0-5-6-15,0-3-1 16,0 0 1-16,0-2-3 16,0-9 0-16,4-2-3 15,-4-6 0-15,0 9 0 16,-4-6 1-16,1 8-3 16,-1-2 1-16,1 7 2 15,-1-2 1-15,4 2-3 0,0 9 0 16,4-4 0-16,-1 4 1 15,4-4 1-15,0 4 0 16,8-1-2-16,2 0 1 16,1 1 1-16,3-1 0 15,7 3-1-15,4 3 0 16,7 2 0-16,-4 0 0 16,4 1 0-16,3-6 1 15,8 0 0-15,-1 0 0 16,0-6-1-16,4 6 1 15,4-2-1-15,-4 2 1 0,-4 0-2 16,8-3 1-16,2 3 1 16,1 0 1-16,11 0-3 15,0 0 1-15,-8 3 0 16,4-1 0-16,4-2 0 16,-4-2 1-16,10-1-1 15,1 0 0-15,-4 3-1 16,4 0 1-16,-1-2 0 15,-3 2 0-15,4 0 0 16,-11 0 1-16,-7 0-2 16,0-3 0-16,3 1 2 15,-3 2 0-15,-7 0-2 16,-3 0 1-16,-1-3 0 16,0 6 0-16,-3-3 0 15,-7 2 1-15,-4-2-1 16,1 0 1-16,-5 3-2 0,-2-3 0 15,-5 2 1-15,-3 4 0 16,1 4 1-16,-5 4 0 16,-6 1 4-16,-1 7 0 15,-2 1-4-15,-1 1 1 16,-4-3-1-16,4 3 0 16,-3 0-3-16,-1 0 1 15,1-3 1-15,-1-2 1 16,1 2-27-16,-1-11 0 0,4-4 15 15,-7-17 0-15</inkml:trace>
  <inkml:trace contextRef="#ctx0" brushRef="#br0" timeOffset="10411.2882">15505 16997 8 0,'10'-27'4'0,"8"-2"0"0,-11 24-5 16,0-6 4-16,3-2 0 15,5 0-2-15,-1-3 1 16,0 0-1-16,3-2 0 16,1 2 0-16,-4 3 1 15,0 2-2-15,-3 0 0 16,-1 1-1-16,1 2 1 15,0 0 1-15,-1 3 1 16,4-3-4-16,4 5 1 0,0-2 2 16,6-1 1-1,8 1-4-15,-4 3 1 0,-3 2 3 16,3-3 0-16,4 3 0 16,7 3 1-16,7 2-3 15,3 3 0-15,11 0 1 16,0 8 0-16,-4-3-3 15,4 0 1-15,0 0 2 16,0 1 0-16,4 7 0 16,3-5 0-16,-7-3-2 15,-4 0 1-15,1-2 0 16,-1-1 1-16,-3-2-1 16,-7 0 0-16,-4-3 1 15,-3-2 0-15,-4-3 0 16,1 3 0-16,-8 2 3 0,-7-2 1 15,-7 2 1-15,-3-3 1 16,-4-2-5-16,-4 8 0 16,1-2-2-16,-4-1 1 15,-4 0 0-15,1 3 1 16,-1 0-3-16,-3 8 1 16,0 0 0-16,4-3 1 15,-1 0-1-15,4-2 0 16,4 0-23-16,-1 4 1 15,8-1 8-15,-4-4 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15:34:46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3309 18103 13 0,'-21'-3'6'0,"10"-29"-11"0,11 22-7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15:41:29.5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11836 13131 43 0,'-4'0'21'0,"15"11"-15"0,-4-6-21 15,0 6-12-15,3 2 1 16</inkml:trace>
  <inkml:trace contextRef="#ctx0" brushRef="#br0" timeOffset="250.0018">10869 14049 36 0,'-56'27'18'0,"31"-9"-35"16,18-12-19-16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15:46:37.59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3958 8395 36 0,'-10'3'18'0,"13"-30"3"0,-3 12-18 15,0-12-2-15,4-7 1 16,-1-14 0-16,1-2 0 0,-4-8 0 15,3-14 0-15,-3-2 0 16,0-3 1-16,0 3-3 16,0 16 1-16,0 10 4 15,0 11 0-15,0 11-4 16,0 5 1-16,0 8-3 16,7 7 1-16,4 12 0 15,-1 20 1-15,8 11 0 16,10 24 0-16,4 2-1 15,0 22 0-15,3-6 0 16,4-2 0-16,0-11 2 16,-1-8 0-16,-6-13 2 15,-11-10 0-15,-3-11 12 16,0-11 0-16,-4-18-10 16,-4-22 1-16,1-31-8 0,-8-19 1 15,1-29 0-15,0-13 1 16,-1 3-2-16,-6 15 0 15,3 22-13-15,0 23 0 16,0 14-25-16,0 18 1 16,3 19 9-16,8 10 0 15</inkml:trace>
  <inkml:trace contextRef="#ctx0" brushRef="#br0" timeOffset="468.7421">4851 8030 43 0,'-21'3'21'0,"6"-1"2"15,19 4-22-15,-4 12-1 0,0 11 0 16,0 6-1-16,3 10 1 15,8 5 1-15,3-5 0 16,4-5 0-16,6-9 1 16,1-7 5-16,0-8 1 15,0-8 0-15,-1-8 1 16,-3-16-6-16,-3-10 0 16,-11-9-2-16,-7-2 0 15,-10-2-1-15,-12-4 1 16,-2 6-2-16,-1 8 1 0,4 13-23 15,3 6 1-15,4 12-21 16,7 9 1-16</inkml:trace>
  <inkml:trace contextRef="#ctx0" brushRef="#br0" timeOffset="703.1922">5263 7517 54 0,'-7'10'27'0,"18"49"3"15,-11-25-28-15,3 11 1 16,-3 16 1-16,4 10-4 16,0 6 0-16,-1 5-1 15,4-3 0-15,4-7-24 16,3-14 1-16,0-16-10 0,0-20 1 15</inkml:trace>
  <inkml:trace contextRef="#ctx0" brushRef="#br0" timeOffset="875.0814">5189 7927 52 0,'-38'29'26'0,"41"-5"0"0,8-19-25 16,3 0-1-16,0 1 0 15,7-1-1-15,7 0 1 16,8-2-2-16,6 0 0 0,11-1-45 16,3-4 1-16,1-4 43 15,-11-2 1-15</inkml:trace>
  <inkml:trace contextRef="#ctx0" brushRef="#br0" timeOffset="1156.3415">5666 8181 36 0,'-4'10'18'0,"8"4"4"16,3-17-18-16,3-2 3 16,4-11 0-16,4-13-6 15,0 2 1-15,-1-4-2 16,-6-6 0-16,-4-3 1 16,-7 5 0-16,-7 6 8 15,-4 14 1-15,-3 15-5 16,4 15 0-16,-5 12 8 0,1 18 0 15,7 8-9-15,4 8 1 16,6-9-6-16,11-1 0 16,11-14-1-16,10-16 0 15,11-10-48-15,18-17 1 16,3-12 21-16,-7-17 0 16</inkml:trace>
  <inkml:trace contextRef="#ctx0" brushRef="#br0" timeOffset="2141.1187">8043 8004 31 0,'-14'-14'15'0,"7"-31"11"16,7 30-16-16,-3-4-6 15,-4 1 1-15,-8-1 0 16,1 6 0-16,-7 5-2 15,0 5 1-15,0 11-4 0,0 8 0 16,3 8 0-16,0 2 1 16,11 14-1-16,-3 8 0 15,6-1 0-15,4-4 1 16,7-4-2-16,4-7 1 16,7-8 2-16,3-11 0 15,3-8 1-15,1-7 1 16,0-4-4-16,3-10 0 15,-7-15 0-15,-3-1 1 16,-4-10-1-16,0-14 0 16,-7-2-1-16,0 13 1 0,-7 8 4 15,-3 10 0-15,-1 9-3 16,1 7 1-16,3 22 0 16,-4 18 1-16,11 3-4 15,7 10 0-15,4 3 1 16,3 0 0-16,0-5 1 15,0-6 0-15,-3-2-11 16,-4-6 1-16,4-7-26 16,-1-9 1-16,1-10 11 15,0 0 23-15,-18 0 0 16</inkml:trace>
  <inkml:trace contextRef="#ctx0" brushRef="#br0" timeOffset="2344.2457">7772 7731 47 0,'-14'-3'23'0,"42"-10"4"0,-21 8-25 16,10-3 8-16,12-8 0 15,10 8-11-15,3-5 1 16,18 0 0-16,3 2 0 15,-10 3-17-15,-3 0 1 16,-1 0-26-16,-3 3 1 16</inkml:trace>
  <inkml:trace contextRef="#ctx0" brushRef="#br0" timeOffset="2625.4987">8121 7488 39 0,'-4'2'19'0,"43"-4"6"16,-21 2-19-16,-4 0 1 15,7-6 1-15,4 4-6 16,7-4 1-16,3 1-2 16,-3 3 1-16,-4 4 3 15,-3 3 0-15,-8 6 3 16,-6 2 0-16,-11 6-8 15,-7-1 0-15,-11 6 0 0,-3 5 0 16,0 0-10-16,3 0 1 16,7-2-50-16,11-3 1 15</inkml:trace>
  <inkml:trace contextRef="#ctx0" brushRef="#br0" timeOffset="2906.7373">8968 7829 46 0,'24'3'23'0,"43"-17"3"16,-53 12-22-16,4-4-5 15,3-1 1-15,7 1-22 16,4 4 1-16,-4-1-6 16,-6 3 1-16</inkml:trace>
  <inkml:trace contextRef="#ctx0" brushRef="#br0" timeOffset="3063.0043">9073 7985 53 0,'29'0'26'0,"38"-10"0"0,-39 4-27 15,11-2-51-15,17-2 1 16</inkml:trace>
  <inkml:trace contextRef="#ctx0" brushRef="#br0" timeOffset="3484.8289">9846 8213 59 0,'-7'-14'29'0,"28"-23"2"15,-10 16-29-15,-1-8-3 16,1-5 1-16,-1-17 0 16,1-4 0-16,-7-9-1 15,-4-7 1-15,-7 5-1 16,-8 0 1-16,-2 2 0 15,-1 9 1-15,0 15-1 16,4 8 1-16,0 14-1 0,7 7 0 16,7 14 1-16,7 10 1 15,11 5-3-15,10 1 1 16,0-1 2-16,8-4 0 16,6-6 0-16,11 0 0 15,3-3-3-15,8-2 1 16,-8-1-7-16,-10-2 1 15,-7 0-26-15,-11 0 1 16,-7 0 5-16,-7 3 0 16</inkml:trace>
  <inkml:trace contextRef="#ctx0" brushRef="#br0" timeOffset="3656.7239">9878 7898 42 0,'3'16'21'0,"43"-24"10"16,-32 2-20-16,11-4-2 16,14-3 0-16,3-1-10 15,11 1 1-15,11 0-10 16,-8 0 1-16,-3-1-42 16,-4-1 0-16</inkml:trace>
  <inkml:trace contextRef="#ctx0" brushRef="#br0" timeOffset="3906.7141">9850 7387 42 0,'-29'0'21'0,"29"-5"6"0,11 5-21 15,7 3 0-15,6-1 0 16,4 1-5-16,8-3 1 16,6 0-4-16,4-3 1 15,3-2-26-15,1 2 0 16,3-7 1-16,-11-1 0 0</inkml:trace>
  <inkml:trace contextRef="#ctx0" brushRef="#br0" timeOffset="4125.4798">10079 7276 36 0,'0'21'18'0,"46"-16"7"15,-32-5-19-15,14 3 3 16,11 0 1-16,3 2-6 16,-7-2 0-16,-3-1 1 15,-7 6 0-15,-4 3 1 16,-10 2 0-16,-8 11-6 15,-6 8 0-15,-11 5-1 16,-11 0 1-16,-3 2-31 16,6-4 0-16,8 2-4 15,7-11 1-15</inkml:trace>
  <inkml:trace contextRef="#ctx0" brushRef="#br0" timeOffset="4422.4127">9539 8546 52 0,'11'-18'26'0,"66"-46"8"0,-48 56-26 0,27-8-1 16,11-5 1-16,18-11-8 15,6-2 1-15,19-1-2 16,-19 6 1-16,-2 6-24 16,-12 4 0-16,-10 8-19 15,-10 6 1-15</inkml:trace>
  <inkml:trace contextRef="#ctx0" brushRef="#br0" timeOffset="5000.6345">9934 8694 43 0,'14'-8'21'0,"-7"27"3"0,-3-3-22 16,-1 5 0-16,-3 3 0 16,0 15-1-16,0 4 0 0,0 2 3 15,-3-6 0-15,3-7-3 16,0-8 1-16,3-11 0 15,4-16 0-15,1-15-2 16,6-16 0-16,7-1 0 16,4-10 0-16,3-5 0 15,0 2 0-15,-3 11 0 16,-8 8 0-16,1 8 1 16,-7 13 0-16,-4 11 0 15,-4 10 0-15,-3 5 0 16,0 6 1-16,-3-3-2 15,3 1 0-15,-4-1-1 16,4-5 1-16,4-1-1 16,3-15 1-16,7-2 0 15,10-17 1-15,8-12 0 0,3-4 1 16,1 1 2-16,-1 2 1 16,-3 11-2-16,0 8 1 15,-8 13 1-15,-3 21 1 16,-7 13-7-16,4-5 0 15,0 11-25-15,6-3 0 16,12-8 0-16,17-10 1 16,-4-14 5-16,15-10 0 15</inkml:trace>
  <inkml:trace contextRef="#ctx0" brushRef="#br0" timeOffset="5250.6934">11825 7951 56 0,'0'2'28'0,"25"30"4"15,-18-16-28-15,-4 10-5 16,1 9 1-16,-4-3-15 16,0-1 0-16,0-2-29 15,0-5 0-15</inkml:trace>
  <inkml:trace contextRef="#ctx0" brushRef="#br0" timeOffset="5391.2699">11892 7686 54 0,'-35'-24'27'0,"14"19"3"0,17 5-27 16,1 5-27-16,-1 9 1 15,4 4-10-15,0 3 0 16</inkml:trace>
  <inkml:trace contextRef="#ctx0" brushRef="#br0" timeOffset="5703.8249">12259 7985 52 0,'-39'0'26'0,"4"-21"2"16,24 16-25-16,-3-1-4 16,0 4 1-16,-4 7 1 15,-3 6 0-15,4-1-1 16,6 14 0-16,8 2 0 15,10 6 1-15,0-5 7 16,3-1 1-16,4-2 1 16,4-3 1-16,-4 0-5 15,-3 0 0-15,-8 3-5 16,-10 3 0-16,-10 4 1 0,-19 4 0 16,-10-9-19-16,1-5 1 15,2-5-32-15,15-5 0 16,14-11 29-16,24-11 1 15</inkml:trace>
  <inkml:trace contextRef="#ctx0" brushRef="#br0" timeOffset="6188.2396">13829 7996 46 0,'7'-35'23'0,"-4"-33"2"15,-3 52-22-15,-7 2 5 16,0-1 0-16,-7 7-4 16,-3 2 0-16,-8 9-4 15,-7 10 1-15,4 14-1 16,7 4 0-16,3 12 0 16,4 4 0-16,3-4 0 0,4-9 0 15,18-7-1-15,7-12 0 16,6-4 1-16,5-16 0 15,2-16 0-15,5-9 1 16,2-12-1-16,1-3 0 16,-7 8 3-16,-4 8 1 15,-7 10 4-15,-7 19 0 16,-3 22-7-16,-7 12 1 16,-4 16-3-16,0 6 1 15,3-3-16-15,8-6 1 0,10-10-42 16,18-15 0-16</inkml:trace>
  <inkml:trace contextRef="#ctx0" brushRef="#br0" timeOffset="6703.8147">14990 7734 42 0,'-18'21'21'0,"25"11"1"0,0-11-21 16,4 13 8-16,-1 3 1 15,8 14-5-15,-4-1 0 0,0 0 1 16,0-10 0-16,0-8-1 16,-3-6 1-16,3-7-1 15,-3-9 0-15,3-5-3 16,0-13 0-16,0-15-3 16,0-6 0-16,4-16 1 15,3-11 1-15,0 6-29 16,0 2 0-16,-7 8-19 15,0 11 0-15</inkml:trace>
  <inkml:trace contextRef="#ctx0" brushRef="#br0" timeOffset="6953.8196">15441 8035 44 0,'28'14'22'0,"15"-22"6"16,-33 0-23-16,4 0-2 0,4-8 0 15,3-8-2-15,-3-8 1 16,-4-2-2-16,-7 2 1 16,-11 3-2-16,-6 0 0 15,-4 10 5-15,-7 12 1 16,-15 14-1-16,-3 23 1 16,4 7-3-16,7 2 0 15,10 4-2-15,15 2 0 16,13-11-4-16,15-10 1 0,3-6-58 15,18-12 1-15</inkml:trace>
  <inkml:trace contextRef="#ctx0" brushRef="#br0" timeOffset="7328.876">16002 7919 31 0,'11'-24'15'0,"-8"-10"13"0,-3 26-16 15,-3 0-3-15,-4 3 1 16,-1 5-7-16,-2 2 0 16,3 9 0-16,-4 10 0 15,4 8-3-15,4 3 1 16,-1 10-2-16,4 1 1 16,4-6-1-16,6-8 1 15,4-6-1-15,8-4 1 16,2-3-27-16,4-11 0 15,4-15-3-15,3-22 1 0</inkml:trace>
  <inkml:trace contextRef="#ctx0" brushRef="#br0" timeOffset="7516.3429">16397 7506 46 0,'-14'-8'23'0,"10"16"10"15,8 0-23-15,0 8-6 16,-1 13 0-16,1 16 0 15,-4-3 0-15,0 9-4 16,0 10 0-16,0 2-3 16,0 1 0-16,-4-1-44 15,4-13 0-15,4-13 33 16,-8-18 1-16</inkml:trace>
  <inkml:trace contextRef="#ctx0" brushRef="#br0" timeOffset="7875.7191">16217 7771 46 0,'4'0'23'0,"35"-16"0"0,-22 11-22 15,8-3-2-15,-4 0 0 16,7 2-5-16,8 4 1 16,-1 2 5-16,0 2 0 15,-3 6 0-15,-7 3 0 16,-4 13 2-16,-4 10 0 15,-6 11 1-15,-4 5 1 16,0 9 3-16,0-9 0 16,4-10-2-16,3-9 0 0,0-7 2 15,7-8 0-15,7-13-3 16,0-17 0-16,-3-12-3 16,-4-11 1-16,-3-13-1 15,-7-1 1-15,-4-4-2 16,-14-1 0-16,-15 6-1 15,-6 18 1-15,0 19-4 16,-7 18 0-16,-1 6-19 16,5 13 1-16,9 5-22 15,15 0 1-15</inkml:trace>
  <inkml:trace contextRef="#ctx0" brushRef="#br0" timeOffset="8078.8341">16898 8064 50 0,'-3'24'25'0,"3"-26"15"0,3-6-25 16,1-6-3-16,3-1 0 15,7-9-8-15,7-3 1 16,0-4-6-16,11-1 1 16,14 5-17-16,0 6 0 15,3 8-45-15,0 5 1 16,1 8 59-16,3 3 1 15</inkml:trace>
  <inkml:trace contextRef="#ctx0" brushRef="#br0" timeOffset="8610.1058">18327 7985 46 0,'14'11'23'0,"60"-1"2"0,-49-10-23 16,-4 3 3-16,7-6 0 15,7 1-1-15,4-9 0 16,3-7-4-16,-3-12 1 15,-3-4-1-15,-8 5 0 16,-14 0 0-16,-4 0 0 16,-13 2 0-16,-11 9 1 15,-11 12-2-15,-7 9 1 0,-3 13 0 16,-7 16 0 0,-1 15-1-16,5 12 1 0,9 1 0 15,15-4 1-15,14-3-1 16,14-8 0-16,11-13-1 15,14-17 1-15,10-15-15 16,11-7 1-16,4-20-28 16,-4-7 1-16</inkml:trace>
  <inkml:trace contextRef="#ctx0" brushRef="#br0" timeOffset="9094.5036">19008 7776 46 0,'-22'-10'23'0,"5"-4"6"15,13 9-23-15,1-3-4 16,-1 3 1-16,-3 5-2 16,-7 8 1-16,0 2-1 0,-4 11 0 15,1 16-1-15,-1 8 0 16,4 6 0-16,3 2 1 16,8-6-2-16,6-7 1 15,8-11 0-15,3-8 1 16,4-8-1-16,-4-13 1 15,0-13-1-15,4-8 0 16,-1-11 0-16,1-7 0 16,-1-6 0-16,-2 2 0 15,-8 9 0-15,0 2 0 0,-4 8 1 16,-3 14 0-16,0 4-1 16,-3 12 0-16,-1 15 0 15,1 11 0-15,-1 2 0 16,1 19 1-16,-1 3-1 15,1 7 1-15,-5 11 1 16,1 6 0-16,0 9 0 16,0-6 1-16,-3-12 4 15,3-13 1-15,3-16-4 16,4-12 0-16,4-20 1 16,10-15 1-16,14-16-7 15,14-16 1-15,11-11-7 16,11-10 0-16,-4-3-56 15,-7 8 1-15,0 5 51 16,-4 3 0-16</inkml:trace>
  <inkml:trace contextRef="#ctx0" brushRef="#br0" timeOffset="9203.8647">19678 8133 82 0,'-18'0'41'0,"22"6"2"0,-4-12-41 15,0 1-50-15,-4 0 1 16,-3-6 11-16,-14-2 1 15</inkml:trace>
  <inkml:trace contextRef="#ctx0" brushRef="#br0" timeOffset="10282.1551">15498 8009 30 0,'-8'-8'15'0,"-9"-3"11"16,17 11-15-16,0-2 0 15,-4 2 1-15,4 0-7 16,0 2 0-16,4 6 2 15,3 14 1-15,3 12-4 16,1-5 0-16,0 3-2 16,3-3 1-16,0-3-5 15,7-2 1-15,7-8-28 0,4-8 0 16,10-8-12 0,4-11 1-16</inkml:trace>
  <inkml:trace contextRef="#ctx0" brushRef="#br0" timeOffset="11563.6148">21061 7416 44 0,'-18'0'22'0,"-35"90"5"16,43-55-22-16,3 18-5 15,3-3 0-15,4 11 1 16,4 2 0-16,6-7 1 16,8-11 0-16,3-14 0 15,0-7 1-15,4-8-2 0,0-11 1 16,6-18-3-16,8-13 1 16,3-11 0-16,4-24 1 15,0-11 0-15,4-12 0 16,-8-1-3-16,-10 6 1 15,-8 10 8-15,-10 19 0 16,-6 23-5-16,-12 27 0 16,-10 16-1-16,-7 26 0 15,3 9 0-15,0 20 0 16,4-2-2-16,4 2 1 16,10 3-1-16,3-10 0 0,8-14-28 15,10-2 1-15,4-11-8 16,3-13 1-16</inkml:trace>
  <inkml:trace contextRef="#ctx0" brushRef="#br0" timeOffset="11922.9615">21943 7676 31 0,'-4'-22'15'0,"-17"20"9"15,14-4-16-15,-7 6-4 16,-4-2 1-16,-3 4-2 16,0 4 0-16,3 2-3 15,4 5 1-15,4 5-2 16,3 1 1-16,7-1 1 16,10 9 0-16,4 2 4 0,4 5 1 15,3 1 2-15,0-3 0 16,-7-6-4-16,-3-2 1 15,-8 0-3-15,-3-1 1 16,-7-7-4-16,-10 0 0 16,-4-5-1-16,-8-3 0 15,1-8-20-15,0 2 0 16,7 1-18-16,3-3 0 16,11-5 37-16,4-1 1 15</inkml:trace>
  <inkml:trace contextRef="#ctx0" brushRef="#br0" timeOffset="12188.6092">21936 7993 36 0,'21'0'18'0,"21"-8"15"0,-24 3-19 0,7-8-8 15,3-3 0-15,0-5-3 16,4-11 0-16,3 3-3 16,0-8 0-16,-10 2 3 15,-11-2 0-15,-10 0 1 16,-11 11 0-16,-8 5 3 15,-2 13 1-15,-8 16-1 16,-3 15 0-16,0 14 0 16,3 16 0-16,11 6-6 15,14 7 0-15,10-3-1 16,15-15 0-16,14-11-20 16,17-8 1-16,15-16-32 0,14-23 1 15,31-25 32-15,0-12 0 16</inkml:trace>
  <inkml:trace contextRef="#ctx0" brushRef="#br0" timeOffset="12954.2431">23742 7628 37 0,'14'-19'18'0,"-3"9"9"0,-11 5-18 15,0 2-1-15,-7 0 0 16,-4 3-6-16,-3 6 1 16,0 12 0-16,-4 9 1 15,-3 4-4-15,0 12 1 16,0 10-1-16,10 2 1 16,8-7-1-16,10-9 0 15,3-2 0-15,4-7 0 16,11-9-1-16,7-13 1 0,3-11-16 15,4-10 1-15,7-14 6 16,0-7 0-16,-4 2 10 16,-3 0 0-16,-15 6 0 15,-10 7 0-15,-10 9 5 16,-8 2 1-16,-6 8-2 16,-4 10 0-16,0 6-2 15,3 3 1-15,4 2-2 16,7-2 0-16,11-4 3 15,6-1 1-15,8-6 2 16,0-14 1-16,3-7-1 16,4-8 0-16,-1 0-6 15,-2-6 0-15,-8-2-2 16,-7-8 0-16,-14-3-1 16,-7 3 1-16,-7 6-13 15,-4 10 1-15,-7 13-24 16,-3 8 1-16,7 15 6 0,7 12 0 15</inkml:trace>
  <inkml:trace contextRef="#ctx0" brushRef="#br0" timeOffset="13485.4987">24451 7758 37 0,'-28'23'18'0,"10"-17"6"0,15-1-19 0,-4 8 1 16,-4 6 0-16,0 2-2 15,1 5 0-15,-1 3-2 16,1-5 1-16,-1 3-2 16,4-6 0-16,3-3 2 15,4-10 0-15,8-10-3 16,9-17 0-16,11-13 0 15,8-5 0-15,-5-2 0 16,1-4 0-16,0 9 0 16,-4 5 1-16,-3 8-1 15,-8 10 0-15,-6 16 3 16,-4 3 1-16,-7 6 1 16,-3 4 0-16,-4 3-4 15,-1 6 1-15,1-1-3 16,0 1 1-16,4-4 0 0,-1-1 1 15,4-6-1-15,7-6 0 16,4-10-1-16,7-8 1 16,6-10 0-16,5-9 1 15,2 1 0-15,5-1 0 16,-1 3 2-16,-3 6 0 16,-8 5 2-16,-10 13 1 15,-10 8-6-15,-4 15 0 16,-4 12-1-16,4 2 0 15,7-8-29-15,11 0 1 0,3-2-11 16,4-4 1 0,7-7 31-16,14-3 1 0</inkml:trace>
  <inkml:trace contextRef="#ctx0" brushRef="#br0" timeOffset="13985.5054">25164 7718 27 0,'24'-11'13'0,"29"27"12"16,-42-5-14-16,-1 7-1 0,-3 17 0 15,-7 12-4-15,-7 4 1 16,-7 15-3-16,-3-3 0 16,-5 3-4-16,1 3 0 15,4-8-1-15,3-13 1 16,-1-6 0-16,5-13 1 16,3-10-2-16,0-17 1 15,3-20-1-15,4-17 1 16,4-28 1-16,3-3 1 15,7-6-4-15,11 1 1 0,6 13 2 16,8 7 0-16,0 9-2 16,0 5 0-16,0 10 2 15,-4 9 0-15,-7 10 8 16,-7 5 1-16,-10 6-2 16,-8 8 1-16,-10 7-7 15,-3 6 0-15,-8 5-3 16,-10 0 1-16,-11-2-1 15,4-4 1-15,3-1-24 16,7-7 1-16,8-1-31 16,13-6 1-16</inkml:trace>
  <inkml:trace contextRef="#ctx0" brushRef="#br0" timeOffset="14407.4611">25802 7781 40 0,'-10'6'20'0,"-43"20"7"0,39-13-21 0,-8 14-5 15,5 5 1-15,3-3 2 16,3 2 1-16,8-1-2 16,6-4 1-16,11-7 3 15,7-9 1-15,4-10-6 16,0-8 1-16,-1-8-2 15,1 0-1 1,-25 16 0-16,11-52 1 16,-4 9 0-16,-11 3-5 15,1 9 0-15,-8 7-25 16,1 8 1-16,2 8-7 16,5 5 1-16</inkml:trace>
  <inkml:trace contextRef="#ctx0" brushRef="#br0" timeOffset="14751.1924">26014 7908 38 0,'-11'40'19'0,"1"2"6"0,6-31-18 16,1 2-2-16,-4 8 1 16,-1-2-1-16,5-3 0 15,3-8-2-15,0-8 0 16,7-16-3-16,7-3 0 15,7-10-1-15,8-5 1 16,2-3 0-16,5 0 1 16,-5 8 0-16,-6 7 0 0,-4 4-1 15,-7 5 1-15,-3 10 3 16,-8 8 1-16,-3 11 3 16,-10 11 0-16,-1 4-7 15,-3 7 1-15,0 4 3 16,-4 0 1-16,4-5-6 15,7-10 0-15,4-4-1 16,6-4 1-16,4-6-22 16,7-5 1-16,4-13-36 15,7-14 1-15</inkml:trace>
  <inkml:trace contextRef="#ctx0" brushRef="#br0" timeOffset="15251.1843">26430 7898 42 0,'-14'40'21'0,"25"4"6"0,-4-38-22 0,3-1 0 15,8-2 1-15,10-1-4 16,4-2 1-16,0-8-3 15,-4-7 1-15,0-7-1 16,-3-4 0-16,-4-3 0 16,-7 2 1-16,-3 1-1 15,-8 2 1-15,-6 8 0 16,-4 11 0-16,-11 2-1 16,-7 14 1-16,-10 18 0 15,3 11 0-15,4 7-1 16,3 4 0-16,8-4 0 15,10-10 0-15,3-5-2 16,11-8 1-16,14-8-26 16,11-8 0-16,0-19-4 0,3-15 1 15</inkml:trace>
  <inkml:trace contextRef="#ctx0" brushRef="#br0" timeOffset="15563.6862">26977 7776 36 0,'3'-3'18'0,"-17"-2"9"0,7 10-18 15,-3 9-5-15,-4 9 1 16,-1 9-1-16,-2 3 1 16,-1 7-4-16,1 6 0 15,2 2-1-15,5-13 0 16,6-8 0-16,4-10 0 0,7-6 0 16,7-16 1-16,8-15 0 15,9-6 1-15,5-8-2 16,-1-5 0-16,0 3 0 15,-7 7 0-15,-6 9 3 16,-5 10 0-16,-6 10 2 16,-4 12 0-16,-7-1-6 15,0 8 1-15,0 5 0 16,0-2 0-16,-4-3-11 16,4-2 0-16,4-9-31 15,3-4 1-15,4-9 30 16,3-10 0-16</inkml:trace>
  <inkml:trace contextRef="#ctx0" brushRef="#br0" timeOffset="15751.2414">27580 7321 63 0,'0'-24'31'0,"0"14"8"0,0 18-32 15,-3 13-4-15,-4 16 0 16,-4 16-3-16,-3 13 0 15,-11 13 0-15,-14 11 0 16,1 0-1-16,2 3 0 16,8-11-28-16,7-16 1 15,7-16-15-15,10-10 1 0</inkml:trace>
  <inkml:trace contextRef="#ctx0" brushRef="#br0" timeOffset="16204.3787">27319 7728 52 0,'-39'-23'26'0,"22"23"7"16,17 0-25-16,3 0-8 16,4 8 0-16,7 2-6 15,8 1 1-15,9-3-19 16,12 5 0-16,2-2 22 16,12-4 1-16,3 1 1 15,3-2 1-15,1-1 0 16,-8-2 0-16,-10-3 13 15,-11-6 1-15,-10 4-5 16,-11-4 0-16,-10 1-5 0,-11 2 0 16,-7-2-3-1,-8 5 1-15,-2 5-2 0,-4 1 1 16,-1 7 1 0,1 3 1-16,3 2-3 0,4 4 0 15,4 1 1-15,6 1 0 16,4 3 1-16,3 4 1 15,4 1-2-15,7 0 0 16,4 5-2-16,0-11 0 16,3-2-1-16,0-5 1 15,-4-6 0-15,1-2 1 16,-4-4-1-16,-7-1 0 0,-3-1-1 16,-12 0 1-16,-2 1 0 15,-4-4 0-15,-4 4-26 16,0-4 0-16,1 3-22 15,-1 3 0-15</inkml:trace>
  <inkml:trace contextRef="#ctx0" brushRef="#br0" timeOffset="16720.0255">28215 7345 49 0,'0'-5'24'0,"11"26"17"16,-11-16-25-16,-4 11-10 16,1 10 1-16,-4 9-7 15,0 2 0-15,-4 10-2 16,4 6 1-16,-4-2-33 15,1 2 0-15,-4 5-1 16,3 0 0-16</inkml:trace>
  <inkml:trace contextRef="#ctx0" brushRef="#br0" timeOffset="16829.4263">28092 8279 40 0,'0'-3'20'0,"14"-34"1"0,-7 27-19 16,0 2-43-16,0 0 0 15</inkml:trace>
  <inkml:trace contextRef="#ctx0" brushRef="#br0" timeOffset="17782.6781">1789 9258 42 0,'10'10'21'0,"-3"88"2"0,-7-58-20 0,0 13 2 15,0 26 1-15,0 11-3 16,-10 13 1-16,3-18-4 16,7 8 1-16,-7-19-1 15,7-19 1-15,0-12-12 16,7-17 0-16,0-18-32 16,-4-21 0-16</inkml:trace>
  <inkml:trace contextRef="#ctx0" brushRef="#br0" timeOffset="18079.5173">1549 9234 50 0,'-21'-8'25'0,"42"8"-1"16,-4 0-24-16,8 5 2 0,21-2 1 15,3 10-2-15,11 8 1 16,7 11-2-16,11 0 1 15,-4 10 1-15,-3 11 0 16,-19-3 8-16,-9-2 0 16,-11 15-2-16,-8 6 0 15,-13 8-6-15,-11 2 1 16,-18-20-1-16,-17-1 0 16,-7 0-3-16,-8-13 1 15,1-5-3-15,10-14 1 0,-3-13-35 16,17-5 1-16,7-10-2 15,15-6 0-15</inkml:trace>
  <inkml:trace contextRef="#ctx0" brushRef="#br0" timeOffset="18657.7267">2318 9887 41 0,'-11'16'20'0,"36"19"1"0,-18-27-21 16,11 2 1-16,3-2 1 15,3 0 0-15,12-8 0 16,2-5 0-16,5-11 1 15,-8-5-2-15,-7-6 0 0,-7 4 0 16,-3-1 0-16,0-3 1 16,-15 1 1-16,-6-1 0 15,-15 4 1-15,-14 9-2 16,1 14 1-16,-5 16-2 16,8 11 0-16,-4 23-1 15,11 3 1-15,7 16 0 16,7-9 1-16,14 1-2 15,4-10 0-15,20-14 0 16,12-19 0-16,-1-13-7 16,18-12 0-16,0-25-9 15,14 0 0-15,11-21-8 16,-15-10 0-16,1-9 11 16,-4-2 0-16</inkml:trace>
  <inkml:trace contextRef="#ctx0" brushRef="#br0" timeOffset="18907.728">3260 9364 48 0,'-25'-32'24'0,"-10"-5"13"0,24 24-24 15,-3-1-2-15,-4 1 0 16,4 3-6-16,4 2 1 16,-8 0-4-16,-7 5 0 15,8 3-2-15,-1 16 0 16,0 18 0-16,1 11 1 15,10 19-3-15,-4-3 1 0,8 13 1 16,-1 8 1 0,1 10-1-16,3-2 0 0,3-29-11 15,1 5 0-15,3 3-19 16,0-21 0-16,0-11-8 16,3-21 1-16</inkml:trace>
  <inkml:trace contextRef="#ctx0" brushRef="#br0" timeOffset="19063.9794">2843 9721 40 0,'0'-3'20'0,"14"-31"0"16,-3 26-20-16,0 8-3 16,13-5 1-16,12-3-19 15,2 0 0-15,1-3 5 16,7 0 0-16</inkml:trace>
  <inkml:trace contextRef="#ctx0" brushRef="#br0" timeOffset="19188.9332">3320 9636 45 0,'0'16'22'0,"0"79"6"0,0-76-23 15,0 13-5-15,0 2 0 16,0 3-2-16,0-3 1 16,0-5-23-16,0-7 0 15,3-12 0-15,4-15 1 16</inkml:trace>
  <inkml:trace contextRef="#ctx0" brushRef="#br0" timeOffset="19282.6948">3355 9623 39 0,'-28'-40'19'0,"24"8"5"0,4 27-20 0,0 0-21 16,0 2 1-16,4 6-10 16,6 5 0-16</inkml:trace>
  <inkml:trace contextRef="#ctx0" brushRef="#br0" timeOffset="20032.7666">3521 9864 34 0,'10'-11'17'0,"-10"16"6"0,4-5-17 16,-1 3-3-16,1 2 0 15,3 1-2-15,-7-1 1 16,3 0 2-16,1 3 1 16,0 0-1-16,-4 5 1 0,-4 3-4 15,0 0 0-15,4-3-1 16,0-2 0-16,0-8 0 16,4-9 0-16,3-15-1 15,7-8 1-15,7-3 0 16,8-2 1-16,-1-6-1 15,-4 6 0-15,5 10-1 16,-1 8 1-16,-3 13 0 16,-8 14 1-16,1 7 0 15,-8 14 1-15,1 13 0 16,3 3 0-16,0-14-2 16,4 3 0-16,0-2 0 15,-1-4 0-15,1-1 0 16,3-12 0-16,4-10 2 15,6-8 1-15,1-3-1 0,-4-7 1 16,1-9-3-16,-5-7 1 16,5-14-1-16,-12-2 0 15,4-6 1-15,-7-13 0 16,-10 16-1-16,-4 14 0 16,-4 1 3-16,-3 9 0 15,-3 8-1-15,-1 2 0 16,1 22 4-16,-4 16 0 15,6 12-3-15,-2 14 0 16,10 0-3-16,10-5 1 16,-2-14-2-16,13-10 1 0,18-8-5 15,6 2 0-15,-2-10-22 16,3-8 1-16,6-8-20 16,5-5 0-16</inkml:trace>
  <inkml:trace contextRef="#ctx0" brushRef="#br0" timeOffset="20376.5429">4717 9702 57 0,'-7'-2'28'0,"17"-27"-26"0,-6 21-29 16,3 2-3-16,-4-2 1 0</inkml:trace>
  <inkml:trace contextRef="#ctx0" brushRef="#br0" timeOffset="20485.9731">4770 9938 59 0,'-32'45'29'0,"32"-19"1"15,-4-21-30-15,4-2-16 16,4 0 0-16,6-3-27 16,1-11 1-16</inkml:trace>
  <inkml:trace contextRef="#ctx0" brushRef="#br0" timeOffset="20985.9807">6466 9353 40 0,'-7'-63'20'0,"18"23"2"0,-8 35-20 0,1-1 3 16,7 19 1-16,-1 19 2 16,-3 16 0-16,0 26 2 15,0 32 0-15,-3 31-1 16,-1 30 1-16,-3 24-4 16,-10 57 0-16,-11-2-5 15,3-8 1-15,0-2-2 16,11-27 0-16,7-50-15 15,7-46 1-15,0-33-34 16,4-30 1-16,-7-37 27 0,-4-29 1 16</inkml:trace>
  <inkml:trace contextRef="#ctx0" brushRef="#br0" timeOffset="21454.6964">6403 9573 30 0,'-21'21'15'0,"-7"11"6"15,20-30-14-15,1 6-1 16,0 5 0-16,-3 6-3 16,-1 2 1-16,4-8-2 15,0 1 0-15,4-7 2 16,3-4 0-16,3-8-3 16,4-11 1-16,0-5-2 15,7-8 1-15,7-14-1 16,4-4 1-16,-4 2 0 15,8-3 0-15,-8 6 1 16,-4 7 1-16,1 9-2 0,-4-1 1 16,-3 17 4-16,3 12 1 15,3 12-5-15,5 7 0 16,2 8-3-16,5 5 1 16,-1-2-2-16,0-3 0 15,4-8-57-15,3-5 0 16,-10-8 53-16,-8-5 0 15</inkml:trace>
  <inkml:trace contextRef="#ctx0" brushRef="#br0" timeOffset="21986.0409">5659 9141 37 0,'-8'-2'18'0,"12"7"5"15,0 0-19-15,-1 6-1 0,4 2 1 16,0 0-1-16,0-2 1 16,4 5-2-16,3-6 1 15,4-7-1-15,3 0 0 16,3-6-1-16,1 0 0 15,-4-5-1-15,4-2 0 16,0-3 0-16,-8-6 1 16,1 1 3-16,-4 2 1 15,-7 0 4-15,-3 5 1 16,-4 3-7-16,-7 11 1 16,0 8-4-16,-4 12 1 0,-3 9-1 15,-4 24 1-15,1 5-2 16,-1 13 0-16,4-11-1 15,7 6 1-15,7 2-41 16,3-7 1-16,11-3 13 16,8-16 1-16</inkml:trace>
  <inkml:trace contextRef="#ctx0" brushRef="#br0" timeOffset="23143.067">5877 11269 41 0,'0'0'20'0,"7"-8"2"0,0 5-22 15,7 0 2-15,15-2 1 16,10 0 0-16,-1 5 0 15,15 0 0-15,11 2 0 16,20 1 3-16,1-3 1 16,7 3-4-16,3 2 1 15,18-5 0-15,-7-3 1 16,10-5-4-16,15 3 1 0,-8-3 0 16,1 3 1-16,-1 0-4 15,11-1 1-15,-24 4 1 16,-1 2 0-16,-3 2-2 15,0-2 0-15,-15 0 1 16,-10 0 0-16,-3 0 0 16,-7 0 0-16,-11 0 0 15,-11 0 1-15,-3 0-1 16,-11 0 1-16,-3 0-1 16,-11 3 0-16,0-3-1 15,-7 3 1-15,-3-3 0 16,-4 0 1-16,0 0 1 15,0 0 1-15,-7 0-3 16,0-3 1-16,-3 0-2 16,-5-2 1-16,1 0 1 15,-7-3 0-15,-3 0-1 16,-5-3 1-16,-2-2-2 16,-4-3 1-16,-1-2 0 0,5-1 0 15,2 6 0-15,8 2 1 16,4 3 1-16,-1 0 0 15,4 1-3-15,4 4 0 16,-1 3 1-16,4 0 0 16,7 0 0-16,7 0 0 15,7-3 0-15,8 3 1 16,2 3-1-16,1 2 0 16,3 8 0-16,-3 6 0 0,-7 5 2 15,-4 2 1-15,-7 1-3 16,-14-9 1-16,-3 1-2 15,-8 10 1-15,-10 3 1 16,-11 2 0-16,-7 0-5 16,4 1 0-16,3-4-31 15,8-9 1-15,6-12-5 16,7-4 0-16</inkml:trace>
  <inkml:trace contextRef="#ctx0" brushRef="#br0" timeOffset="23581.1662">8093 10567 38 0,'-11'14'19'0,"32"4"4"15,-10-15-20-15,3 7-2 16,7 6 1-16,0 8-3 16,0 3 1-16,1 2 0 15,2-3 1-15,1-5-11 16,3 0 1-16,-3-5-24 15,-4-5 1-15</inkml:trace>
  <inkml:trace contextRef="#ctx0" brushRef="#br0" timeOffset="23768.6148">8100 10858 48 0,'-14'-10'24'0,"42"5"6"0,-14-11-30 15,-14 16 0 1,32-19 6-16,3-13 1 16,0-2-18-16,8 2 0 15,-1-10-35-15,4-3 0 16</inkml:trace>
  <inkml:trace contextRef="#ctx0" brushRef="#br0" timeOffset="30273.0032">7454 7400 30 0,'-3'0'15'0,"10"14"5"15,-4-6-14-15,1 10-3 16,-4 11 1-16,0 11-1 15,-7 15 0-15,-4 17 0 16,1 23 1-16,-5 22-3 16,1 10 0-16,-7 2-2 15,4 6 1-15,-1-3-1 0,7-13 1 16,8-21 0-16,6-8 0 16,8-13 0-16,-1-13 0 15,8-12 1-15,10-4 0 16,11-6-2-16,0-2 0 15,17-3 1-15,11-5 1 16,-7-6-2-16,11-4 1 16,3-7 0-16,21-4 1 15,-3-6-1-15,3 1 1 16,4-1-2-16,7 0 1 16,-7 0-1-16,-8 1 0 0,5-1 3 15,2 3 0-15,8-3-3 16,-14-2 1-16,7 0-1 15,-1 2 1-15,12-5 0 16,-11 0 0-16,3 3-1 16,0-1 1-16,8-2 0 15,-15 0 1-15,-3 3-1 16,-1-1 1-16,-6 4-2 16,0-6 1-16,-4 0 0 15,-14 0 1-15,-4 0-1 16,-10 0 1-16,-3 0-2 15,-5 0 1-15,-6 2 1 16,-3 1 0-16,-8-3-2 16,-7 0 0-16,-3 3 7 15,-4-6 0-15,-7 0-6 16,0 1 1-16,0-4-1 16,-4 4 1-16,1-3-1 15,-1-1 0-15,1 1 0 0,-4 0 0 16,3-1-1-16,1 4 0 15,3-1 1-15,-3 0 0 16,3-2 0-16,-4 0 1 16,4 0-1-16,-3-1 0 15,3 1-1-15,3-3 1 16,1 0 0-16,0 3 1 16,3-1-1-16,0 1 1 15,0 0-1-15,4 0 1 0,-1-3-3 16,-3-6 1-16,4-1 2 15,0-4 0-15,3-13-1 16,3-13 0-16,5 0 0 16,2-16 0-16,1-5 0 15,0-5 0-15,7-11 0 16,3 0 1-16,-3-8-1 16,-4 5 1-16,0-15-2 15,-3 2 1-15,0-8 1 16,0 3 0-16,-1-8-2 15,-2-3 1-15,-8 16 0 16,-7 11 1-16,-11 5-1 16,-10 10 1-16,-7 14-1 15,-3 10 0-15,-8 11 0 16,-17 6 0-16,-8 4 0 16,-6 9 1-16,-11 4-3 0,0 6 1 15,-14 6 2-15,-8 2 0 16,-6 2-1-16,3 1 0 15,-10 5 0-15,-4-5 0 16,-7 2 0-16,11 3 1 16,-14-3 0-16,-1-5 1 15,-3-2-2-15,4-4 1 16,-8 4-1-16,-3-4 0 16,11 1 0-16,-22 0 1 15,1-1-2-15,6 4 0 0,-17-3 3 16,0-1 0-16,7 4-1 15,-7-1 0-15,3 6-1 16,11 2 1-16,-4 3-2 16,15-3 0-16,10 6-4 15,21 5 0-15,25 2-49 16,18 6 0-16</inkml:trace>
  <inkml:trace contextRef="#ctx0" brushRef="#br0" timeOffset="30960.6173">11180 8766 33 0,'-8'0'16'0,"16"-3"3"15,-1 3-17-15,3 3 0 16,1 2 1-16,3 8-1 16,7 14 0-16,7 12-1 15,8 6 1-15,6 8 2 16,18 11 0-16,7-6 1 0,3 8 0 15,15-2-2-15,17-6 1 16,8 8 1-16,10 3 0 16,14-3-3-16,-4-13 0 15,11-3 0-15,15-2 1 16,-12-6-1-16,1-13 0 16,14-10-3-16,-22-11 1 15,-3-3 0-15,-3-5 1 16,-18-8-13-16,-18-3 1 15,-10 3-42-15,-15-2 0 0</inkml:trace>
  <inkml:trace contextRef="#ctx0" brushRef="#br0" timeOffset="31617.1904">10940 9096 17 0,'0'6'8'0,"14"4"9"0,-7-7-9 0,3 2-4 16,1 6 1-16,3 2 2 15,0 6 0-15,4 18-3 16,7 8 0-16,6 10-3 16,5 19 1-16,-8 3-1 15,4 13 1-15,-1 2-1 16,12 9 1-16,2-3 0 15,5 0 0-15,10 0 3 16,7 5 0-16,-4-8-3 16,11 6 0-16,4-6 2 15,14 8 0-15,-1-16-1 16,8 9 0-16,4-12 1 16,13-7 0-16,-10-5-3 15,7-9 0-15,0-10-2 0,3-11 0 16,-21-10-3-16,-3-8 0 15,-7-8-28-15,-1-8 0 16,-6-14 4-16,-11-7 0 16</inkml:trace>
  <inkml:trace contextRef="#ctx0" brushRef="#br0" timeOffset="32133.167">13494 9485 26 0,'-7'-16'13'0,"10"3"5"16,1 11-13-16,3-1 1 15,0 3 1-15,0 0-2 0,0 3 0 16,4-1 0-16,3 6 0 16,0 3 1-16,7 5 1 15,7 2-1-15,0 3 1 16,11 0-4-16,-11-2 0 16,1-1 2-16,-5 4 1 15,-3 1-1-15,-3-1 0 16,-4-1-3-16,-7 0 1 15,-10 3-4-15,-4-6 0 16,-18 6-10-16,-14 3 1 0,-3 4-47 16,0 4 1-16,6-1 48 15,5-5 1-15</inkml:trace>
  <inkml:trace contextRef="#ctx0" brushRef="#br0" timeOffset="32555.0959">13085 10964 33 0,'-22'11'16'0,"44"10"5"0,-12-18-18 15,8 2 7-15,6-2 0 16,15 5-4-16,4 5 0 15,-8 8 5-15,-3 5 0 16,-4 1-6-16,-7 7 0 0,-7-2-4 16,-7 2 1-16,-3 6-2 15,-11 0 0-15,-7-8-17 16,-1-9 1-16,1-15-37 16,11-16 1-16</inkml:trace>
  <inkml:trace contextRef="#ctx0" brushRef="#br0" timeOffset="33195.7415">15240 9332 42 0,'4'-19'21'0,"6"-39"3"0,-10 45-20 0,-3-6 3 15,-4-2 1-15,-4 0-7 16,-7 3 1-16,-3 4 0 16,0 9 0-16,-7 13-1 15,-4 10 0-15,-7 22-1 16,0 8 1-16,1 18-1 15,6 8 0-15,7 0-1 16,11-8 1-16,7-8-1 16,7-13 1-16,14-18 0 15,11-17 0-15,7-15 0 16,-4-13 1-16,0-17 0 16,7-20 0-16,4-4-1 15,0-7 0-15,-7-8 0 16,-4 0 0-16,-7 11 4 15,-3 12 0-15,-8 17 1 0,-3 15 1 16,-3 25-7-16,-1 18 1 16,-3 31 0-16,0 14 1 15,0 18-1-15,7 11 0 16,0-11 0-16,8-12 0 16,13-15-23-16,11-15 0 15,-4-13-21-15,4-13 0 16</inkml:trace>
  <inkml:trace contextRef="#ctx0" brushRef="#br0" timeOffset="33414.7189">15632 9530 49 0,'-4'32'24'0,"32"2"12"0,-17-26-24 0,6 6-9 16,1 7 0-16,7 8-3 16,0 0 0-16,3-3-3 15,0-10 0-15,-3-2-32 16,-1-4 0-16,-2-2 10 16,-8-5 1-16</inkml:trace>
  <inkml:trace contextRef="#ctx0" brushRef="#br0" timeOffset="33570.9574">15593 9755 63 0,'10'-5'31'0,"40"-19"5"0,-33 11-33 16,5 0-5-16,9-3 1 16,12-3-31-16,-1-5 1 15,7-5-2-15,11-5 0 16</inkml:trace>
  <inkml:trace contextRef="#ctx0" brushRef="#br0" timeOffset="33820.9493">16418 9274 40 0,'14'-11'20'0,"43"6"13"16,-36-1-19-16,4-1-13 16,6 1 0-16,5 4-2 15,-1-1 0-15,0-2-52 16,-3 2 0-16</inkml:trace>
  <inkml:trace contextRef="#ctx0" brushRef="#br0" timeOffset="33992.8051">16464 9424 65 0,'-14'8'32'0,"56"-10"1"0,-24-1-32 15,7 0-3-15,17-4 0 16,11-1-61-16,3 5 1 16</inkml:trace>
  <inkml:trace contextRef="#ctx0" brushRef="#br0" timeOffset="34430.3751">17223 9689 47 0,'-15'0'23'0,"15"-11"10"16,4 1-25-16,0-1-2 15,-1-10 1-15,1-11-5 16,3-7 0-16,-4-6 1 16,1-8 0-16,-1-5-3 0,1-6 1 15,-4-7-2-15,0 2 1 16,0-5 0-16,0-3 0 16,0 16 0-16,-4 11 0 15,4 8 0-15,0 10 1 16,4 8 0-16,3 8 1 15,3 8 1-15,8 6 1 16,10 2-4-16,8 2 1 16,6 1-2-16,14-1 0 15,-6 1 0-15,3-3 1 0,0 0-16 16,-4-3 1-16,-7 3-34 16,-6 0 0-16,-15 11 42 15,-11 0 1-15</inkml:trace>
  <inkml:trace contextRef="#ctx0" brushRef="#br0" timeOffset="34617.8781">17237 9287 56 0,'-4'24'28'0,"47"-19"5"15,-22-8-27-15,14-10-3 16,11-3 0-16,14 0-4 15,-4 3 0-15,4 3-44 16,0 2 0-16,-3 0 27 16,-15-3 0-16</inkml:trace>
  <inkml:trace contextRef="#ctx0" brushRef="#br0" timeOffset="34852.325">17755 9456 44 0,'-7'29'22'0,"32"22"2"0,-11-33-23 0,4 1-2 16,3 2 0-16,0 3 0 15,4 2 1-15,-1-5-43 16,5 3 0-16</inkml:trace>
  <inkml:trace contextRef="#ctx0" brushRef="#br0" timeOffset="35024.3673">17741 9618 53 0,'25'-11'26'0,"52"-37"3"16,-52 35-28-16,10-5-16 15,8-1 1-15,3 1-25 0,0 2 0 16</inkml:trace>
  <inkml:trace contextRef="#ctx0" brushRef="#br0" timeOffset="35414.9969">16969 9842 43 0,'-15'-2'21'0,"40"-1"8"15,-11 1-22-15,15-1 4 16,13 3 0-16,11 0-4 15,21 0 1-15,21-3-3 16,11 3 1-16,10-2-7 16,1-4 1-16,6 1-11 0,-17 0 1 15,-7 2-30-15,-14 0 0 16,-15 3 17-16,-10-2 1 16</inkml:trace>
  <inkml:trace contextRef="#ctx0" brushRef="#br0" timeOffset="35977.5358">17448 10313 37 0,'-3'0'18'16,"24"3"2"-16,-14 0-19 0,0 2 4 16,4 3 1-16,-4 5-2 15,0 3 0-15,0 3 0 16,-7-4 1-16,0 4-1 16,-4 5 0-16,-3 2-2 15,4-2 0-15,-1-5-4 16,4-1 1-16,-3-5 1 15,6-13 1-15,4-16 0 16,7-2 0-16,8-14-1 16,6-7 1-16,0-4-1 15,0 3 1-15,0 9-1 0,1 7 0 16,-5 5 0-16,-6 6 0 16,-4 11 0-16,-3 7 0 15,-4 11 0-15,-4 5 1 16,-3 8-1-16,0-5 0 15,0 5-1-15,0 5 1 16,0 3-1-16,0-10 1 16,7-11 2-16,7-16 0 15,8-11 3-15,2-10 0 16,15-11-4-16,11-8 0 0,-5 3-1 16,-2 14 1-16,-8 15-3 15,-7 21 1-15,-3 13-4 16,-7 30 1-16,-4 5-12 15,-4 8 1-15,-3-3-30 16,4-11 0-16</inkml:trace>
  <inkml:trace contextRef="#ctx0" brushRef="#br0" timeOffset="36711.9208">15311 11414 31 0,'3'-3'15'0,"-3"-4"18"16,0-1-16-16,0-6-7 16,0-4 0-16,-3-6-8 15,-5 6 1-15,-2-6 1 16,-8 0 1-16,-3 3-5 15,-7 2 1-15,3 9-1 16,-3 12 1-16,-11 6-1 16,-10 21 1-16,-1 16-1 15,5 21 0-15,2 3 0 16,8 19 1-16,10-12-3 0,11-15 1 16,18-16 1-16,13-18 1 15,15-9-2-15,7-28 1 16,7-17 0-16,7-18 1 15,7-13-1-15,0-6 0 16,-8-2 0-16,-13 11 0 16,-7 15 2-16,-11 16 1 15,-14 24-3-15,-7 13 1 16,-3 22 0-16,-4 15 0 16,0 3-3-16,7 10 0 0,3-2-16 15,8-16 0-15,17-5-31 16,11-8 0-16</inkml:trace>
  <inkml:trace contextRef="#ctx0" brushRef="#br0" timeOffset="37102.7323">15540 11729 39 0,'10'21'19'0,"22"8"7"16,-21-21-19-16,3 3 1 0,0 2 0 15,4 3-6-15,-1-3 1 16,4 0 1-16,1-5 0 15,2-8-2-15,8-8 1 16,0-2-4-16,0-14 1 16,-4 0 2-16,-7 0 1 15,-7 6 7-15,-7 7 1 16,-7 11-10-16,-10 19 0 16,-15 7 0-16,-3 24 0 15,-8 11-1-15,-2 16 1 0,2 0-2 31,8 7 0-31,10-9-32 16,11-15 1-16,18-15-12 16,3-23 1-16</inkml:trace>
  <inkml:trace contextRef="#ctx0" brushRef="#br0" timeOffset="37368.3998">16394 11385 55 0,'10'-8'27'0,"61"0"7"15,-47 0-29-15,5-2-7 0,2 2 1 16,5 2-6-16,-1 1 1 16,-7 0-46-16,0 2 1 15</inkml:trace>
  <inkml:trace contextRef="#ctx0" brushRef="#br0" timeOffset="37509.0093">16446 11594 58 0,'-14'29'29'0,"64"-21"2"0,-29-8-29 0,14 0-14 15,15-3 0-15,6-2-35 16,4-3 0-16</inkml:trace>
  <inkml:trace contextRef="#ctx0" brushRef="#br0" timeOffset="37962.1542">17233 11822 38 0,'0'-11'19'0,"11"-45"8"0,-8 35-20 15,4-3-3-15,0-5 0 16,0-8-4-16,1-8 1 16,-1 3 1-16,0-14 0 15,-4-4-2-15,-3 1 0 16,0-4 0-16,-7-1 0 15,0 11 3-15,0 14 1 16,0 10-1-16,3 2 1 0,1 14-4 16,3 13 1-16,7 8-2 15,4 8 0-15,13 5 3 16,11 3 1-16,11-3-1 16,11-3 0-16,-4-2-3 15,-4 0 1-15,0-5-1 16,1-6 1-16,-4-2-18 15,-7-3 1-15,-4-3-27 16,-10 3 1-16</inkml:trace>
  <inkml:trace contextRef="#ctx0" brushRef="#br0" timeOffset="38165.228">17272 11491 56 0,'-28'42'28'0,"38"-10"4"0,1-24-28 16,7 2 3-16,6-2 1 15,12 0-8-15,6 0 0 16,11-5-23-16,3-6 0 16,4-2-21-16,4-6 1 15</inkml:trace>
  <inkml:trace contextRef="#ctx0" brushRef="#br0" timeOffset="39870.8616">17776 11668 29 0,'-7'-3'14'0,"7"9"6"0,4-1-15 15,-1 3-1-15,5 3 1 16,-1 4-1-16,0-7 0 16,3 0-4-16,1 3 1 15,-1-3 1-15,1-3 0 16,0-2 0-16,-1-6 0 15,1 1-1-15,-1-6 0 0,1-6-1 16,-1 1 1-16,1 5 5 16,-4 0 1-16,0 3-2 15,-3-3 1-15,-4 3-4 16,0-1-2 0,0 6 0-16,-14 32 3 15,-1-5 1-15,1 4-5 16,0 9 1-16,0 5 0 15,0 0 0-15,3-5-2 16,4-6 0-16,4 1-42 16,6-14 0-16,4-11 26 15,-3-10 0-15</inkml:trace>
  <inkml:trace contextRef="#ctx0" brushRef="#br0" timeOffset="40245.9641">17036 12007 34 0,'-32'10'17'0,"25"-2"6"0,10-5-17 0,4 2 2 16,8 3 0-16,16-5 1 16,12-1 0-16,17-2-7 15,17 0 0-15,33-5-1 16,2-5 0-16,12-4-1 15,13-1 0-15,-17 1-2 16,-7 1 0-16,-17 2-29 16,-8 6 1-16,-11 3 3 15,-24-1 1-15</inkml:trace>
  <inkml:trace contextRef="#ctx0" brushRef="#br0" timeOffset="40902.1869">17403 12480 39 0,'-11'-2'19'0,"25"4"2"16,-10 6-20-16,-1 11 0 15,1 10 1-15,-4-5-1 16,0 2 1-16,0 3 2 16,-4 3 0-16,4 0 0 15,-3-6 0-15,-1-7 0 16,4-6 1-16,0-8-5 16,4-13 1-16,6-13-1 15,4-5 1-15,14-19-1 16,8 5 0-16,3-8-1 0,-8 6 1 15,-2 10-1-15,-1 11 0 16,-7 13 2-16,-3 11 0 16,-4 0-2-16,-4 12 1 15,-3 12 0-15,0-1 1 16,-3 1-2-16,-1-6 1 16,1-2 0-16,-1-6 0 15,5-5 1-15,2-11 0 16,4-8-2-16,4-15 1 15,3 2 4-15,0 8 0 16,0 3 1-16,1 10 0 0,-5 17-5 16,4 9 1-16,1-4-2 15,-1 0 1-15,3-4-38 16,1-1 0-16,0-4 12 16,-8-10 0-16</inkml:trace>
  <inkml:trace contextRef="#ctx0" brushRef="#br0" timeOffset="42356.6148">10266 8115 20 0,'-14'5'10'0,"21"-16"5"15,-7 6-10-15,0 0-1 16,0-3 1-16,0 0-1 16,3-3 1-16,1 1-3 15,-1 2 0-15,1-3-2 16,-1-5 1-16,1-5-1 16,3-3 0-16,-3 1 1 15,3 2 0-15,0 7-1 16,0 4 1-16,0 4 0 15,0 9 1-15,3 10-2 0,1 6 0 16,-4-3 0-16,0 5 1 16,0-3 0-16,0 4 0 15,0-1 2-15,0-5 1 16,0-6 0-16,0-5 0 16,-3-5 0-16,-1-8 1 15,1-2-6-15,0-3 1 16,-1-6 1-16,1-7 0 15,-1-3-3-15,1-3 0 16,3 5-22-16,-4 6 0 0,4 3-3 16,4 7 0-16</inkml:trace>
  <inkml:trace contextRef="#ctx0" brushRef="#br0" timeOffset="42747.1907">10537 8033 22 0,'-7'8'11'0,"18"10"4"16,-7-13-11-16,3 1 0 16,0-6 1-16,3 0-1 15,1-3 1-15,-1-5-4 16,1-2 1-16,3-1-2 15,-3 0 1-15,-1 1-1 0,-6-3 0 16,-4-3-1-16,-4 0 1 16,1 3 2-16,-4 2 1 15,0 6-2-15,-4 2 0 16,0 6 0-16,1-1 0 16,-1 4-2-16,1 2 1 15,3 2 1-15,3 1 0 16,4 2-1-16,4 6 0 15,3 2 0-15,0 0 1 16,3-3-1-16,4 1 0 0,4-1-2 16,3-7 0-16,4-3-37 15,0-8 0-15</inkml:trace>
  <inkml:trace contextRef="#ctx0" brushRef="#br0" timeOffset="42950.3728">10806 7787 39 0,'-11'0'19'0,"7"16"3"15,8-6-21-15,-4 9 0 16,0 4 1-16,-4 4-4 16,4 2 1-16,-3-5 2 15,-1 2 0-15,4 1-13 16,0 2 0-16,-3-8-17 15,-1-5 1-15</inkml:trace>
  <inkml:trace contextRef="#ctx0" brushRef="#br0" timeOffset="43059.6985">10756 8035 40 0,'-3'3'20'0,"20"-8"1"0,-6 2-19 16,-4 3-2-16,4 0 1 15,3 0-42-15,3 0 0 16</inkml:trace>
  <inkml:trace contextRef="#ctx0" brushRef="#br0" timeOffset="45593.8427">17247 8588 21 0,'-10'6'10'0,"-8"-6"1"16,11 2-11-16,-4 6 2 15,-10 8 1-15,0 8-2 16,-7 10 0-16,3 6 0 16,0 21 0-16,-3 5 0 15,4 16 1-15,2 0-1 16,8 11 0-16,7-11-2 16,7-3 1-16,7-5 0 15,7-5 0-15,15-16-2 16,9-3 0-16,5-15-23 15,3-6 0-15,7-11 25 0,-4-7 0 16</inkml:trace>
  <inkml:trace contextRef="#ctx0" brushRef="#br0" timeOffset="45953.1828">17854 8602 23 0,'11'2'11'0,"24"67"4"15,-17-42-13-15,6 7 1 16,8 16 1-16,-4 11 1 16,0 0-5-16,-28-61 0 15,18 137 8 1,-4-33 1-16,-3-9-10 16,-8-5 0-16,-3-16 1 15,-7-3 1-15,-7-2-3 16,0-11 1-16,0-15-37 0,3-14 1 15</inkml:trace>
  <inkml:trace contextRef="#ctx0" brushRef="#br0" timeOffset="46531.4956">18165 9512 25 0,'-18'26'12'0,"11"-2"2"16,7-19-14-16,0 6-1 16,0-1 1-16,0-2 1 15,-4 0 1-15,4 0 1 16,0-2 1-16,4-4-1 16,-1-4 0-16,1-6-2 15,-1-3 0-15,1-7 0 16,3-4 1-16,0-4-1 15,0-1 0-15,0 6-1 16,0 3 0-16,0-1 1 16,0 6 1-16,-3 5 0 0,-1 0 0 15,4 6-2-15,-3 7 1 16,3 8 0-16,-3 6 1 16,3 4-1-16,0 4 0 15,0-3-1-15,0-1 1 16,0-7 2-16,0-2 1 15,0-4 1-15,0-5 1 16,4-7-5-16,-4-9 0 16,3-10-2-16,1-5 1 0,-1-1-17 15,-3 3 1-15,0 3-11 16,-3 8 0-16,0 5 18 16,-1 0 1-16</inkml:trace>
  <inkml:trace contextRef="#ctx0" brushRef="#br0" timeOffset="46828.3379">18390 9506 21 0,'7'11'10'0,"18"0"8"16,-18-11-12-16,4 2-1 15,-1 1 1-15,1-3-4 16,3 0 1-16,-3-5-3 16,-4-1 0-16,0-2 0 15,0-2 0-15,-4-3 0 16,-3-1 0-16,-3 1 0 15,-1 3 0-15,-3 2 1 16,-3 2 0-16,-1 6-1 0,-3 8 1 16,0 6-1-16,3 7 1 15,4 2 0-15,4 1 1 16,3-5-2-16,7-1 1 16,0-4-2-16,7-7 0 15,0 4-1-15,0-6 1 16,0 1-35-16,0-4 0 15</inkml:trace>
  <inkml:trace contextRef="#ctx0" brushRef="#br0" timeOffset="47015.852">18641 9305 38 0,'-11'11'19'0,"18"7"3"16,-3-10-20-16,-1 6-2 15,-3 2 1-15,0 5 0 16,0 8 0-16,-3 5-2 16,-1 3 0-16,4-2-9 15,0-1 0-15,0 3-20 16,4-5 0-16</inkml:trace>
  <inkml:trace contextRef="#ctx0" brushRef="#br0" timeOffset="47156.5217">18584 9559 42 0,'-10'-13'21'0,"10"16"3"16,3-6-21-16,8 1-4 0,3-1 1 15,4 0-7-15,3-2 0 16,3 0-30-16,8-1 1 16</inkml:trace>
  <inkml:trace contextRef="#ctx0" brushRef="#br0" timeOffset="47797.1536">17103 10840 39 0,'-50'0'19'0,"29"16"4"0,14 0-20 0,-4 8 1 16,-6 10 1-16,-4 27-3 16,3 10 0-16,0 24-3 15,4 25 1-15,7-1 0 16,7 0 1-16,11-6-3 16,13-9 0-16,19-17-44 15,17-26 1-15</inkml:trace>
  <inkml:trace contextRef="#ctx0" brushRef="#br0" timeOffset="48187.7832">18020 10914 18 0,'14'-45'9'0,"18"21"6"0,-25 24-10 0,0 6 7 15,7 20 0-15,0 8-5 16,4 17 0-16,-1 10-5 15,1-3 0-15,0 13 0 16,-4-7 0-16,-7 2 1 16,-7 0 1-16,-4 0-3 15,-6-8 1-15,-4 1-2 16,-4 1 0-16,4-4-9 16,-7-14 0-16,3-10-21 15,4-8 1-15,10-6 16 16,1-7 1-16</inkml:trace>
  <inkml:trace contextRef="#ctx0" brushRef="#br0" timeOffset="48703.397">18207 11758 18 0,'-7'24'9'0,"10"-35"9"0,1 6-8 16,-1 0-5-16,4-8 1 15,0-6-5-15,1 3 0 16,-1-5 0-16,3-3 0 16,1-2 0-16,-4-1 1 15,0 3 1-15,3 3 1 0,-2 5-2 16,-1 3 0-16,0 3-2 15,-4 2 1-15,1 0 3 16,-4 2 0-16,0 1-2 16,0 2 0-16,0 1-2 15,0 4 0-15,0 6 0 16,0 6 0-16,0 1 0 16,3 7 1-16,1-4-2 15,3 1 1-15,0-3 1 16,0-1 0-16,0 4-1 15,0-6 0-15,-3-5 2 16,3 3 1-16,-4-6-1 16,1 6 0-16,-1-3-1 15,4-3 1-15,0 0 1 0,0-5 1 16,4-8-3-16,3 0 0 16,0-10-2-16,4-11 0 15,-1-8-13-15,-2-3 1 16,-5 8-32-16,-3 6 0 15</inkml:trace>
  <inkml:trace contextRef="#ctx0" brushRef="#br0" timeOffset="49000.2508">18524 11692 34 0,'-3'26'17'0,"6"-26"6"0,1 0-17 0,3-2-2 16,4-9 1-16,-1 3-6 15,1-5 1-15,-1-3 0 16,1-2 1-16,-4-4-2 16,-4 1 1-16,-3-3 0 15,-3 1 0-15,-4 4 1 16,0 9 0-16,-4 7-1 16,1 0 0-16,10 3 0 15,-4 40 0 1,1 0 1-16,3-1-1 15,3-7 0-15,8 2-2 16,3-7 1-16,0-6-35 16,4-5 1-16,-1-8 27 15,-3-13 0-15</inkml:trace>
  <inkml:trace contextRef="#ctx0" brushRef="#br0" timeOffset="49172.1252">18835 11319 57 0,'-11'-5'28'0,"4"18"1"0,7 0-29 16,-3 6 0-16,-4 7 0 15,0 11-1-15,-4 5 0 16,4 1-33-16,-4 2 0 16,4 5 13-16,-7-2 0 15</inkml:trace>
  <inkml:trace contextRef="#ctx0" brushRef="#br0" timeOffset="49312.7976">18725 11655 68 0,'-28'5'34'0,"21"-5"8"15,7 0-34-15,4-2-8 16,3-1 1-16,3-2-2 16,4-3 0-16,11-6-36 15,3-1 1-15,11-4-2 16,0 3 0-16</inkml:trace>
  <inkml:trace contextRef="#ctx0" brushRef="#br0" timeOffset="49422.1722">19142 11628 55 0,'-18'22'27'0,"-14"-9"6"16,25-13-27-16,-3 0-15 16,-1 0 1-16,4 0-43 0,7-5 0 15</inkml:trace>
  <inkml:trace contextRef="#ctx0" brushRef="#br0" timeOffset="50297.1312">22063 9520 47 0,'-25'5'23'0,"29"-5"4"0,3 0-24 16,7 3 6-16,10-1 1 15,15 4-9-15,18-1 1 16,-1-2-1-16,8-1 0 16,6-2-1-16,8 0 0 15,3-2-2-15,-11-4 0 16,-10-2-34-16,-7 0 1 16,-10 0 11-16,-8 0 1 15</inkml:trace>
  <inkml:trace contextRef="#ctx0" brushRef="#br0" timeOffset="50625.3148">22687 9379 26 0,'-10'-10'13'0,"-1"10"11"16,11 0-12-16,-4 0-4 15,-3 3 0-15,0-1-2 16,-3 1 1-16,-4-1-6 0,3 1 1 15,0 2-4-15,4-2 1 16,0 2-37-16,4-5 0 16,3 0 25-16,-4-5 0 15</inkml:trace>
  <inkml:trace contextRef="#ctx0" brushRef="#br0" timeOffset="51094.0689">22246 9305 39 0,'-28'14'19'0,"14"-22"4"16,10 10-21-16,1 4 3 0,-1 4 1 15,-6 3-4-15,-4 1 1 16,-8-4 5-16,-2 6 0 16,-5 3-5-16,-2 4 1 15,6 4 0-15,-3 5 1 16,3-3-3-16,4-3 0 16,7-2 2-16,10 5 0 15,8 3-3-15,3-3 0 16,7 0-1-16,11-2 1 15,10-6-4-15,14-3 0 0,15-2-66 16,6-8 0-16</inkml:trace>
  <inkml:trace contextRef="#ctx0" brushRef="#br0" timeOffset="51703.4305">23555 9819 35 0,'3'8'17'0,"-3"-11"13"0,0-2-19 16,0 5-4-16,4-8 1 16,0-13-3-16,3-11 0 15,3-5-3-15,4-16 1 16,0-13-3-16,1-8 1 15,-5-3-1-15,-3-2 0 0,0 4-1 16,0 12 1-16,0 15 0 16,-3 11 1-16,-1 11-1 15,1 13 1-15,-1 18-1 16,4 16 1-16,1 29 0 16,2 9 1-16,1 17-2 15,3-2 0-15,7 0 4 16,4-2 0-16,-1-11 2 15,5-14 1-15,2-12-1 16,5-11 1-16,2-19-5 16,-2-18 1-16,-1-16-3 15,0-19 1-15,1-8-2 16,-8-26 1-16,-7 3 0 16,-10-8 0-16,-8 13-6 15,-3 15 1-15,-3 20-33 16,-1 12 0-16,0 17-2 15,4 15 1-15</inkml:trace>
  <inkml:trace contextRef="#ctx0" brushRef="#br0" timeOffset="51984.6673">24419 9649 43 0,'-17'40'21'0,"13"31"11"0,8-63-21 15,-1 6-6-15,4-1 1 16,7 3 0-16,4-6 0 16,3-4 4-16,4-9 1 0,7-5-7 15,3-8 0-15,0-13 1 16,-3-3 0-16,-11 1-1 16,-10-4 0-16,-15 1-3 15,-14 7 0-15,-6 11-2 16,-15 14 1-16,-10 7-15 15,-1 0 15 1,50-5 0-16,-14 0-81 16,7-10 0-16</inkml:trace>
  <inkml:trace contextRef="#ctx0" brushRef="#br0" timeOffset="52578.6269">25837 9070 43 0,'-14'0'21'0,"18"21"2"15,-1-5-22-15,1 8 2 16,-1 18 1-16,-3 11-3 16,0 0 0-16,-3 5 6 15,-1 3 0-15,-3-5-7 16,4-1 0-16,-1 1 0 16,1-17 0-16,3-4 3 15,7-11 1-15,3-24-3 16,8-11 0-16,14-18-1 15,7-19 1-15,10 1-1 16,-3-4 1-16,0 6-1 0,-11 11 0 16,-3 8 3-16,-11 15 0 15,-3 11-2-15,-8 8 1 16,-10 10-1-16,-3 12 0 16,-4 7-3-16,-4 0 1 15,0-3-1-15,4 3 0 16,7-3-50-16,7-2 0 15,7-11 42-15,-3-18 0 16</inkml:trace>
  <inkml:trace contextRef="#ctx0" brushRef="#br0" timeOffset="52891.1672">26367 9562 35 0,'-11'42'17'0,"25"-18"7"16,-7-16-17-16,7 3 4 16,4-1 1-16,7 1-1 15,-1-14 0-15,5-5 5 16,-1-2 1-16,-4-6-8 15,-6-5 1-15,-11-3-9 16,-10-3 1-16,-11 4-4 16,-11 4 1-16,-10 8-32 0,-4 11 0 15,7 6-23 1,11 4 0-16</inkml:trace>
  <inkml:trace contextRef="#ctx0" brushRef="#br0" timeOffset="53328.6733">26702 9565 33 0,'-4'47'16'0,"8"-18"6"16,-1-15-18-16,-3-1-2 15,4 3 1-15,-4-6 3 16,3-2 0-16,1-2 6 0,-1-9 1 16,4-13-6-16,4 0 0 15,0-5-3-15,6-5 1 16,1-1-6-16,0-2 0 16,-1 5-2-16,1 0 0 15,-1 3-38-15,8 5 0 16,7 3 17-16,3 8 0 15</inkml:trace>
  <inkml:trace contextRef="#ctx0" brushRef="#br0" timeOffset="53469.3709">27122 9522 33 0,'-4'11'16'0,"4"15"4"0,0-20-16 0,0 4-4 16,0 1 1-16,0-1-2 15,0 1 1-15,0 0-1 16,0-1 0-16,0-2 2 15,0 0 1-15,0 0-39 16,0 0 1-16</inkml:trace>
  <inkml:trace contextRef="#ctx0" brushRef="#br0" timeOffset="53625.6222">27266 9245 47 0,'-49'0'23'0,"35"-6"-5"16,14 4-25-16,3-1-33 0,4-2 1 15</inkml:trace>
  <inkml:trace contextRef="#ctx0" brushRef="#br0" timeOffset="55470.2884">27372 9483 43 0,'-35'-11'21'0,"38"3"5"0,4 6-23 15,7-1-1-15,15 0 0 16,2 1-1-16,5-1 1 16,2 3-3-16,5 3 0 0,-4 5 1 15,-8 2 1-15,-6 3 7 16,-14 6 1-16,-11 2-7 15,-11 0 1-15,-10 3 1 16,0 0 0-16,-11 2-3 16,-3 3 0-16,-1-2-1 15,5-9 1-15,6 1-2 16,4-3 1-16,10-3 0 16,8-2 0-16,6-1-1 15,11-2 1-15,11 0-2 16,0 0 1-16,6-5-28 15,12-1 1-15,10-4-6 16,7-9 0-16</inkml:trace>
  <inkml:trace contextRef="#ctx0" brushRef="#br0" timeOffset="55720.2424">27954 9610 40 0,'-25'5'20'0,"-20"6"4"0,34-4-19 15,0 7-4-15,4 2 0 16,4-1 6-16,6 4 0 15,11-3-2-15,4-3 1 16,7-5-1-16,10-8 1 16,7-8 3-16,1-5 0 15,-4-3-1-15,-11 0 0 16,-11 0-3-16,-6-2 0 16,-15-3-5-16,-17 2 0 0,-7 3-1 15,-4 8 1-15,-3 6-22 16,-4 4 1-16,15 6-31 15,9 0 0-15,15 3 41 16,11-3 0-16</inkml:trace>
  <inkml:trace contextRef="#ctx0" brushRef="#br0" timeOffset="56204.6621">28402 9557 21 0,'-18'18'10'0,"4"25"6"0,14-28-10 16,-3 7-1-16,-1 4 0 0,4 1 0 15,0-6 0-15,4-3 1 16,3-5 1-16,3-10-2 15,5-8 1-15,9-16 0 16,8-6 1-16,3-2-3 16,-3-3 1-16,-4 6-1 15,-7 5 1-15,-3 10-2 16,-7 14 1-16,-4 15-3 16,-11 25 0-16,1 2-3 15,-1 5 1-15,11-2-24 16,18-6 0-16,14-10-16 15,7-14 0-15</inkml:trace>
  <inkml:trace contextRef="#ctx0" brushRef="#br0" timeOffset="56486.0324">28970 9133 29 0,'28'-15'14'0,"4"36"14"0,-21-11-15 16,-1 6-3-16,1 16 1 15,-4 16-8-15,-4-3 0 16,-3 13-3-16,-3 5 1 0,-1 6 0 15,-3 0 0-15,0-8-9 16,-3-3 0-16,-1-3-40 16,4-10 0-16</inkml:trace>
  <inkml:trace contextRef="#ctx0" brushRef="#br0" timeOffset="56657.9163">28822 9544 42 0,'-11'-14'21'0,"40"6"5"16,-12 3-21-16,15-3-5 15,3-2 0-15,8-1-2 16,9 3 1-16,-2 0-44 16,-4 5 1-16</inkml:trace>
  <inkml:trace contextRef="#ctx0" brushRef="#br0" timeOffset="57095.6826">29376 9607 31 0,'-25'3'15'0,"11"-3"13"0,14 0-16 15,0 0-7-15,-4 0 1 16,4 0-2-16,0 0 1 16,0 0-2-16,-3-3 0 15,-1-2-3-15,-3-1 1 16,0 4-1-16,-3 2 0 0,-4 5 0 15,-4 6 0-15,-3 10 1 16,-4 5 0-16,0 9-2 16,8-11 1-16,3 2 0 15,3-5 0-15,8-2 0 16,10-3 0-16,7-6 0 16,0-5 0-16,3-5 0 15,5-8 1-15,2-5-1 16,-3-8 1-16,1-8-2 15,-1 0 0-15,0-3 2 16,-3 0 0-16,-4 6 3 16,-4 5 0-16,1 7-4 15,-4 9 1-15,-4 10 0 16,-3 19 1-16,-3 11-3 16,-1 2 1-16,-3 0-1 0,7 2 0 15,4-1-10-15,3-7 1 16,7-7-18-16,0-11 0 15,4-10 5-15,10-8 0 16</inkml:trace>
  <inkml:trace contextRef="#ctx0" brushRef="#br0" timeOffset="57267.5982">29796 9176 45 0,'0'-11'22'0,"-4"30"15"0,4-3-23 0,-3 18-8 15,-8 6 1-15,-7 15-6 16,-6 11 1-16,6 8-2 16,4 3 0-16,3-13-19 15,8-9 0-15,6-12-28 16,15-9 0-16</inkml:trace>
  <inkml:trace contextRef="#ctx0" brushRef="#br0" timeOffset="57673.8527">30790 9454 26 0,'57'-48'13'0,"13"3"11"0,-52 18-13 16,-4 1-7-16,-3-3 1 15,-8-3 2-15,-3 6 0 16,-10 5-1-16,-8 5 1 0,-7 13-7 15,-3 11 1-15,-7 11-1 16,-4 18 1-16,-7 5-1 16,4 13 0-16,3 12 0 15,11 9 0-15,7 4-2 16,7-14 0-16,7-3-18 16,7-7 1-16,7-8-15 15,3-9 1-15</inkml:trace>
  <inkml:trace contextRef="#ctx0" brushRef="#br0" timeOffset="58080.1076">30353 9544 39 0,'-21'-16'19'0,"46"10"1"15,-8 4-20-15,15-1 0 0,0-2 0 16,10-1-1-16,11 4 1 15,0 2-1-15,14 2 1 16,0 6 1-16,-11 3 0 16,-10 5-2-16,-11 0 1 15,-6 5 0-15,-8 5 1 16,-11 6 1-16,-3 5 1 16,-7-5-2-16,-7-6 1 15,7-4-1-15,-7-4 1 16,7-2 0-16,7-5 0 0,0-4 3 15,4-7 1-15,7 0-3 16,3-5 0-16,0-8-1 16,4-6 1-16,-8-4-1 15,1-4 1-15,-11 1-3 16,-7-1 0-16,0 6-2 16,-11 8 0-16,-3 8-15 15,-3-1 17 1,17 6 0-16,-25 32-49 15,7-3 1-15</inkml:trace>
  <inkml:trace contextRef="#ctx0" brushRef="#br0" timeOffset="58283.1798">31189 9835 37 0,'-14'0'18'0,"14"-14"8"0,7 9-19 15,0-6 2-15,11-10 1 16,6-5-6-16,8 2 0 16,-4 0-5-16,1 3 1 15,2 5-35-15,12 6 0 16,-8-4 13-16,4 4 1 16</inkml:trace>
  <inkml:trace contextRef="#ctx0" brushRef="#br0" timeOffset="58830.0791">31870 9565 34 0,'11'-16'17'0,"-11"3"9"16,-4 7-18-16,-3 9-7 15,-4 2 0-15,-6 6 0 16,-12 5 0-16,-6 7-1 0,0 12 0 15,0 2 4-15,3-3 0 16,7 1-4-16,15-4 0 16,3 1 1-16,14-5 1 15,17-6 0-15,8-8 0 16,7-8-3-16,3-5 1 16,15-8 1-16,-4-2 1 15,-1-3-2-15,-2-9 1 16,-8 1-1-16,-10-5 0 15,-14-3 2-15,-11 5 0 16,-11 5 1-16,-6 6 1 0,-8 8-3 16,-10 5 0-16,-11 16-1 15,4 10 1-15,3-2-1 16,4 5 1-16,3 3-2 16,7 0 0-16,8-1-1 15,10-4 1-15,14-6-45 16,18-5 1-16,10-8 33 15,18-8 0-15</inkml:trace>
  <inkml:trace contextRef="#ctx0" brushRef="#br0" timeOffset="59095.6969">32544 9726 49 0,'-43'-26'24'0,"-2"2"15"16,27 24-25-16,-7 5-8 0,1 0 0 15,-1 3-7-15,7 6 1 16,8-1 0-16,3 0 1 16,-1 0-2-16,8 0 1 15,0 3-1-15,0 0 1 16,8 0 0-16,-5 3 0 16,-3-1-1-16,-3 3 0 15,-5 0-1-15,-2 1 0 16,-4-4-18-16,3 1 1 15,1-6-26-15,3 3 0 0</inkml:trace>
  <inkml:trace contextRef="#ctx0" brushRef="#br0" timeOffset="59205.1003">32523 10131 56 0,'88'26'28'0,"-71"-39"-31"16,-17 8-29-16,0-3 8 15,-10-21 1-15</inkml:trace>
  <inkml:trace contextRef="#ctx0" brushRef="#br0" timeOffset="60596.3774">4949 14280 6 0,'0'-6'3'0,"8"-33"6"0,-5 20-4 16,-3-5 7-16,0 8 0 16,-3 0-3-16,-1 1 1 15,-3-4-5-15,0-2 0 16,0-6-3-16,0-2 0 15,0-8-1-15,0-2 1 16,0-17-1-16,0 6 0 16,3-8 2-16,0-9 0 15,1 4 0-15,-1 10 1 0,4 0 0 16,-3 13 1-16,-1-2-1 16,1 8 1-16,-4 2-4 15,0 3 1-15,0 5-3 16,0 3 0-16,3 0 1 15,-3 2 1-15,4-2-1 16,3 3 0-16,0-1 0 16,0 3 1-16,-4 3-2 15,4 2 1-15,0 1 0 16,0 2 1-16,0 0 0 16,0 0 0-16,0 0 1 15,0 0 1-15,0-3-3 16,-4 3 1-16,1 3-2 15,-1 0 0-15,8 0 1 0,7 5 0 16,6 2 0-16,15 4 0 16,3 1 0-16,11 1 1 15,10 0-1-15,1-5 1 16,-1-3-1-16,8-3 0 16,-1-5 0-16,-3-2 0 15,0 2-1-15,-3 0 1 16,-15 0-17-16,-7 3 1 15,-10-1-30-15,-4 4 1 16</inkml:trace>
  <inkml:trace contextRef="#ctx0" brushRef="#br0" timeOffset="60830.7793">4837 13552 42 0,'-15'13'21'0,"33"0"1"16,-7-7-22-16,3-1 2 16,10 3 1-16,5-3-2 15,2-2 1-15,12-3-2 16,3-3 0-16,3-2 0 16,-3-3 1-16,-4 3-10 15,-3-1 0-15,-4 4-21 16,-6 7 1-16,-5 6 21 15,-6 7 0-15</inkml:trace>
  <inkml:trace contextRef="#ctx0" brushRef="#br0" timeOffset="61049.5138">5383 14102 38 0,'-3'6'19'0,"3"-9"12"0,0 0-19 16,-4-2-6-16,1-11 1 15,-1-8-3-15,1-10 1 16,3-3-2-16,3-8 1 16,8-8-3-16,3 3 0 15,4 10-1-15,6 0 0 16,12 3 0-16,-1 3 0 0,0 5-52 16,-3 5 1-16,0 8 37 15,-4 6 1-15</inkml:trace>
  <inkml:trace contextRef="#ctx0" brushRef="#br0" timeOffset="61549.5196">5881 14002 39 0,'7'24'19'0,"46"-67"15"16,-36 19-19-16,5 1-14 15,-1-17 1-15,-4-2-2 16,1 2 1-16,-7-2-1 15,-8-1 0-15,-10 4 1 16,-7 7 0-16,-7 8-2 0,-4 13 1 16,0 14 0-16,1 16 0 15,-1 2 0-15,4 18 1 16,3 9-2-16,4 8 1 16,11 2 0-16,6-5 1 15,4-8-2-15,11-16 1 16,-1-8 1-16,15 0 0 15,0-8 1-15,3-2 0 16,-7 0-2-16,4-6 1 16,3-10 0-16,4-9 1 15,-3-12-1-15,-1-9 0 0,-7-4-1 16,-3-12 1-16,-4 1-2 16,-7 11 1-16,-7 4-1 15,-7 3 0-15,-7 11 3 16,-7 8 0-16,-4 8 2 15,1 7 1-15,-1 22 0 16,0 8 0-16,11 10-5 16,7 6 1-16,14-3-2 15,11-5 0-15,10-6-3 16,11-10 1-16,7-11-33 16,7-8 1-16,11-7 2 15,6-9 1-15</inkml:trace>
  <inkml:trace contextRef="#ctx0" brushRef="#br0" timeOffset="61830.76">6996 13785 50 0,'14'10'25'0,"28"-2"2"0,-28-10-25 0,4-1-8 15,3 0 0-15,4 3-39 16,-1 3 0-16</inkml:trace>
  <inkml:trace contextRef="#ctx0" brushRef="#br0" timeOffset="62346.3944">7525 13200 41 0,'-14'-37'20'0,"17"13"4"0,1 22-20 15,-1 4 3-15,4 11 1 16,-3 14-6-16,3 10 1 16,-4 19-1-16,1 7 1 0,-1 16 0 15,4 3 1-15,1 8-5 16,2-5 1-16,4-8 0 15,7-11 0-15,8-16 0 16,2-15 0-16,5-20 1 16,-5-15 0-16,5-13 0 15,-5-16 0-15,-2-11-1 16,-12 9 1-16,-10-1 1 16,-10-2 1-16,-4 2-3 15,-18 8 1-15,-14 11-2 16,-3 13 0-16,0 5-16 15,6 11 0-15,8 13-30 16,14 3 1-16</inkml:trace>
  <inkml:trace contextRef="#ctx0" brushRef="#br0" timeOffset="62658.9092">8244 13703 48 0,'-14'2'24'0,"-42"1"4"0,42 0-23 16,-11 18-2-16,0 8 0 15,4 11-2-15,4 10 0 16,2 3 0-16,8-8 0 16,7-11-1-16,4-10 0 0,10-5 2 15,7-4 1-15,7-12 1 16,1-16 0-16,-5-14-3 15,-6-4 0-15,-4-12 1 16,-3-4 0-16,-1 7-2 16,-6 3 1-16,-11 3-3 15,-4 4 0-15,-3 9-44 16,-4 13 1-16,8 3 26 16,3 10 0-16</inkml:trace>
  <inkml:trace contextRef="#ctx0" brushRef="#br0" timeOffset="63080.8208">8541 13713 49 0,'-7'-8'24'0,"7"-5"10"16,-4 5-26-16,-3 3-5 15,-3-3 0-15,-5 5 0 0,-2 6 0 16,-4 2-3-16,-1 9 1 15,-2 20-2-15,3 3 1 16,3 11 0-16,7 10 0 16,4-5 0-16,4-6 0 15,6-20-2-15,4-3 1 16,7-14 0-16,4-18 1 16,10-29-1-16,4-32 1 15,3 6 0-15,4-19 0 0,-4-5 0 16,-6-17 0-16,-8 9 0 15,-7-3 0-15,-3 14 1 16,-4 7 0-16,0 27 5 16,-7 15 1-16,-7 19-6 15,-4 32 1-15,-7 24 0 16,-3 23 0-16,0 33-5 16,3-1 1-16,8 11 1 15,6-6 1-15,11-7-30 16,7-14 0-16,8-18-8 15,6-27 0-15</inkml:trace>
  <inkml:trace contextRef="#ctx0" brushRef="#br0" timeOffset="63362.0791">8904 13795 56 0,'-28'67'28'0,"7"-20"10"0,17-28-28 16,4 4-9-16,0 4 1 15,4-3-2-15,3-3 1 16,10-8 0-16,12-13 1 16,6-18 0-16,4-19 1 15,3-19-3-15,0 0 1 16,-3 4-1-16,-7 7 1 16,-7 13 9-16,-11 16 0 15,-14 11-10-15,-14 26 1 0,-11 29-2 16,-28 24 1-1,-14 45 0-15,0 19 1 0,11-9-21 16,10 6 0-16,14-5-43 16,21-29 1-16</inkml:trace>
  <inkml:trace contextRef="#ctx0" brushRef="#br0" timeOffset="63955.838">10220 13748 49 0,'-28'-16'24'0,"7"-61"6"0,14 61-26 16,-8 0 0-16,-9 6 1 15,-5 5-3-15,-2 7 1 0,3 11-2 16,-1 9 1-16,-2 4-3 15,6 16 1-15,7 1 0 16,4 7 1-16,11 0-2 16,3-7 0-16,10-14 0 15,1-16 1-15,6-21 0 16,12-19 1-16,6-17-1 16,4-17 0-16,3-24 0 15,0-10 0-15,-3 13 0 16,-4-3 0-16,-10-2 0 15,-4 10 0-15,-10 19 4 16,-8 18 1-16,-3 22-4 16,-7 26 1-16,-3 18-1 15,-1 30 0-15,1 18-1 16,3 18 1-16,3 4 0 16,4 9 0-16,4 6-4 15,6-15 0-15,8-33-43 0,6-13 1 16,1-26 25-16,0-26 0 15</inkml:trace>
  <inkml:trace contextRef="#ctx0" brushRef="#br0" timeOffset="64080.8038">10650 13465 42 0,'-21'10'21'0,"0"75"3"0,14-61-21 15,0 7-4-15,-4 17 1 16,-3 5-20-16,4 3 1 15,6-6-5-15,4-13 0 0</inkml:trace>
  <inkml:trace contextRef="#ctx0" brushRef="#br0" timeOffset="64190.2175">10679 13393 53 0,'-29'-63'26'0,"8"34"-2"15,-28-64-24-15,49 93 0 16</inkml:trace>
  <inkml:trace contextRef="#ctx0" brushRef="#br0" timeOffset="64674.5966">10982 13663 33 0,'-11'-26'16'0,"-10"-9"9"0,14 27-16 15,-7 6-5-15,-4 2 0 16,1 5-1-16,-1 11 1 0,-3 0-2 16,0 13 1-16,-4 10-3 15,4 4 1-15,3 7-1 16,8 0 0-16,6-10 0 16,11-8 1-16,4-14-2 15,3-12 0-15,0-14 2 16,4-14 0-16,6-9-1 15,-2-6 1-15,-1 2 1 16,-4 12 0-16,-3 4 2 16,-3 3 0-16,0 16-3 15,-1 16 1-15,1 5-4 16,-1 8 1-16,4 3-17 16,8 0 1-16,6-1-24 15,11-7 0-15</inkml:trace>
  <inkml:trace contextRef="#ctx0" brushRef="#br0" timeOffset="65221.441">11423 13774 36 0,'-25'-26'18'0,"-3"5"5"16,17 21-19-16,-6 0 0 16,-4 10 0-16,3 9-2 15,-10 7 0-15,0 9-1 16,-1 12 0-16,8 3-2 15,7-10 1-15,7-5 0 16,7-6 0-16,11-11 0 16,3 1 0-16,0-14-1 15,3-8 0-15,5-15 0 16,2-14 1-16,1-2-1 16,0 2 1-16,-4 0 0 15,0 8 0-15,-7 3 0 16,0 13 0-16,-3 8 1 15,-1 8 0-15,1 13-1 0,-4 14 1 16,0 7 0-16,0-2 1 16,0 15 0-16,-3 6 0 15,-4 13 3-15,0 8 0 16,-4-10-1-16,-10 7 0 16,-4-7-5-16,-6-14 0 15,-1-11 3-15,0-18 1 16,4-21-5-16,0-21 1 15,0-13-28-15,7-22 1 16,7-15-2-16,7-4 1 16</inkml:trace>
  <inkml:trace contextRef="#ctx0" brushRef="#br0" timeOffset="65565.1776">11663 13949 41 0,'-4'47'20'0,"11"-20"2"16,-7-22-20-16,4 1 5 16,-1-4 0-16,1 1 4 15,-4-3 1-15,0 2-6 16,0-2 1-16,0 0-7 16,0 0 1-16,0 0-2 15,0-2 1-15,0-3-1 16,0-9 1-16,0-4 0 0,0-9 0 15,0 1 0-15,3-9 0 16,5 1 0-16,2 5 0 16,8-3 0-16,3 6 1 15,4 5-2-15,6 2 0 16,-2 6 1-16,-1 0 1 16,-4 7-16-16,5 1 0 15,-1 2-37-15,0-5 1 16</inkml:trace>
  <inkml:trace contextRef="#ctx0" brushRef="#br0" timeOffset="66049.5768">12520 13742 34 0,'-14'-21'17'0,"-25"-24"11"16,32 35-18-16,-11 2-5 15,-3 5 1-15,-3 6-3 16,-1 2 1-16,-7 16-1 0,-3 16 0 15,0 8-1-15,3 16 1 16,7 0-3-16,8-11 0 16,6-5 0-16,7-8 1 15,8-8-1-15,7-10 0 16,6-9 0-16,8-12 0 16,10-22 0-16,7-24 1 15,8-15-2-15,-8 2 0 16,-7 0 1-16,-6 6 1 15,-8 12 0-15,-7 12 1 16,-7 9-1-16,-3 17 1 0,-1 8-2 16,-3 15 1-16,-3 17-1 15,-5 4 1-15,1 6-3 16,7 8 1-16,0 0-21 16,7-11 1-16,1-10-19 15,2-11 1-15</inkml:trace>
  <inkml:trace contextRef="#ctx0" brushRef="#br0" timeOffset="66502.7279">12838 13679 31 0,'-11'16'15'0,"-17"42"11"16,21-34-16-16,0 2-4 15,-4 9 0-15,0 7-5 16,4 3 1-16,0-8-2 15,4-3 1-15,3-2-2 16,3-11 1-16,8-10 4 16,3-6 0-16,4-18-5 0,6-13 0 15,1-9-1-15,3-10 1 16,-3 3 2-16,0-8 1 16,-1 10-1-16,1 8 0 15,-4 6-1-15,-7 10 1 16,-3 11-1-16,-4 12 0 15,-7 17 1-15,-4 3 0 16,-3 4 0-16,4 4 1 16,-1-3-2-16,1-9 0 15,3-9 0-15,7-14 1 0,7-14-2 16,7-17 1-16,7-14 0 16,1 2 0-16,6-2 1 15,0 6 1-15,-3 15 1 16,-7 13 1-16,-8 19-1 15,-6 24 0-15,-11 16-3 16,0 12 0-16,7-1-18 16,18-12 0-16,3-12-27 15,14-11 0-15</inkml:trace>
  <inkml:trace contextRef="#ctx0" brushRef="#br0" timeOffset="66924.6238">14520 13790 47 0,'-24'-24'23'0,"2"30"3"0,19 7-23 0,-8 5 0 15,-3 17 0-15,0 12-3 16,4 1 0-16,2-8 0 16,12-9 1-16,7-7 6 15,-1-11 1-15,11-2-1 16,8-11 1-16,6-11-7 15,0-12 0-15,-7-6-1 16,-6-3 1-16,-5-3 3 16,-6-7 0-16,-4 0-5 15,-14 5 0-15,-7 10-3 16,-8 14 1-16,1 2-22 16,4 11 0-16,6 8-19 15,11 8 1-15</inkml:trace>
  <inkml:trace contextRef="#ctx0" brushRef="#br0" timeOffset="67159.0019">15092 13488 51 0,'-7'-21'25'0,"-11"-29"10"0,11 29-25 15,-11-3-5-15,1 6 0 16,-4 2 1-16,-1 10 1 15,5 14-9-15,-1 19 0 16,1 12 4-16,-1 20 1 16,4 4-6-16,3 19 1 15,1 11-9-15,3 7 0 16,3-2-22-16,4-5 0 0,4-19 7 16,-4-16 1-16</inkml:trace>
  <inkml:trace contextRef="#ctx0" brushRef="#br0" timeOffset="67299.6308">14841 14028 58 0,'-17'-37'29'0,"56"-29"4"15,-22 53-29-15,15 2-14 16,7-2 1-16,0 0-33 16,10-3 0-16,7-5 32 15,11-6 0-15</inkml:trace>
  <inkml:trace contextRef="#ctx0" brushRef="#br0" timeOffset="67768.3625">16718 13541 36 0,'7'-37'18'0,"0"24"13"0,-10 13-19 0,-1 5-6 16,-6 14 0-16,-1 7-5 15,-10 14 0-15,-4 13-1 16,0 5 0-16,1 16 1 16,3 8 0-16,6-10-1 15,12 2 1-15,6-11 0 16,8-15 0-16,17-11 3 16,4-24 1-16,7-10-3 15,-7-14 0-15,-4-10 3 16,-7-3 0-16,-7-2 0 15,-7-3 1-15,-7 0-6 16,-14 0 0-16,-18 7-1 16,-3 6 0-16,-4 11-29 15,0 5 0-15,8 5-14 0,13 3 1 16</inkml:trace>
  <inkml:trace contextRef="#ctx0" brushRef="#br0" timeOffset="67987.1186">16969 13978 32 0,'-15'5'16'0,"23"16"7"0,-5-13-16 0,1 6-5 16,-1 1 1-16,1 7-4 15,-1 1 0-15,4 1-20 16,0-3 1-16,0-7 1 16,-3-14 0-16</inkml:trace>
  <inkml:trace contextRef="#ctx0" brushRef="#br0" timeOffset="68284.0183">17085 13647 56 0,'-42'-47'28'0,"17"25"3"15,21 17-28-15,-3 5-4 16,4 3 0-16,3 5-14 16,3 5 0-16,8 3-6 15,10 5 1-15,7 11 7 16,4 5 0-16,-4 0 17 16,-3 3 1-16,-4 2 18 0,-7 3 1 15,-7 0-5-15,-3-6 1 16,-4-7-9-1,0-8 0-15,0-13-7 0,3-14 1 16,4-16-3-16,4-7 0 16,7-6-3-16,10-5 1 15,7-2-2-15,4 7 1 16,3 3-27-16,8 13 0 16,-4 5-16-16,-1 9 0 0</inkml:trace>
  <inkml:trace contextRef="#ctx0" brushRef="#br0" timeOffset="68752.9121">17755 13967 29 0,'-10'-2'14'0,"6"-30"6"15,4 21-16-15,0-2 2 16,-3 3 1-16,-1-1-3 15,-3 3 0-15,-4 0-1 16,1 8 1-16,-4 0-4 16,0 5 0-16,-4 11 1 15,0 5 0-15,1 9 0 16,3 1 0-16,3 9 0 0,8 2 0 16,3-2-2-1,7-8 1-15,7-11 1 0,3-21 1 16,8-19-4-16,7-18 1 15,3-16 2-15,4-10 1 16,-7-9 2-16,-4 1 0 16,-7-8 3-16,-3 7 0 15,-8 11 5-15,1 11 1 16,-4 13-5-16,-4 16 0 16,-3 13-6-16,0 24 1 15,-3 18-2-15,-4 24 1 16,-4 14-3-16,1 15 1 0,3-5 0 15,3-2 0-15,8-4-7 16,3-20 0-16,3-16-59 16,4-19 1-16,8-16 52 15,2-16 0-15</inkml:trace>
  <inkml:trace contextRef="#ctx0" brushRef="#br0" timeOffset="68909.2216">18401 13790 62 0,'-18'19'31'0,"8"-11"-1"15,6-6-31-15,1-2-42 16,3 5 1-16,-4 1 24 0,4 7 0 16</inkml:trace>
  <inkml:trace contextRef="#ctx0" brushRef="#br0" timeOffset="69018.5831">18433 14078 80 0,'-25'22'40'0,"18"-25"-20"0,3 3-40 15,4 0-40-15,11-5 1 16</inkml:trace>
  <inkml:trace contextRef="#ctx0" brushRef="#br0" timeOffset="72175.0946">21632 13809 44 0,'-21'-24'22'0,"0"24"9"0,17 5-23 15,-3 8-4-15,0 3 1 16,0 8-4-16,0 2 1 0,4 9-1 16,3-1 0-16,7-5-2 15,3-2 1-15,8-9 1 16,3-2 0-16,4-10 1 16,0-9 0-16,-1-8-2 15,4-10 0-15,-3-3 0 16,-7-2 1-16,-8 7-1 15,-6-5 0-15,-8 3-1 16,-6 5 1-16,-4 9 1 16,-7-1 0-16,-4 10-2 15,0 4 0-15,4 7 1 16,0 8 0-16,7 3 0 16,3 5 0-16,8-3 0 15,6-2 1-15,8-5-1 0,6-6 0 16,4-5-1-16,4-8 1 15,3-8 0-15,1-8 1 16,-1-5-1-16,-3-6 1 16,-8 4-2-16,-3-1 0 15,-10-8 1-15,-15 6 1 16,-3 4-1-16,-7 6 1 16,-7 11-2-16,-4 8 1 15,0 5 0-15,0 10 1 16,4 14-2-16,7 5 1 15,7 0 0-15,7-5 0 16,7-6 0-16,7-4 0 0,7-7 0 16,7-9 0-16,4-4 0 15,0-4 0-15,3-14 1 16,0-8 0-16,0-2-2 16,-3-1 1-16,-7 1 0 15,-11-1 0-15,-11 1 0 16,-6 5 1-16,-8 7-1 15,-7 12 0-15,-3 4 0 16,-4 9 0-16,4 10 0 16,0 5 0-16,7 1 0 15,7-1 0-15,7-2 0 16,7-3 0-16,10-7 0 16,4-6 0-16,7-8 0 15,4-6 0-15,0-10 0 16,3-7 1-16,0-4-1 15,-3 3 0-15,-4-2 1 0,-7-1 1 16,-7 1-3-16,-7 7 1 16,-3-2 0-16,-8 8 1 15,-3 2-1-15,3 11 0 16,-3 11 0-16,0 2 1 16,4 6-1-16,-1 7 1 15,8 6-2-15,3-3 0 16,3-5 1-16,4-6 0 15,0-4 0-15,7-9 0 16,4-8 0-16,3-10 0 16,0-5 0-16,4-4 0 0,-7 1 0 15,-4-5 0-15,-4-1-1 16,-6 3 1-16,-8 6 0 16,-10 2 1-16,-3 11-1 15,-1 7 1-15,0 9-2 16,-3 0 1-16,3 4 0 15,4 7 0-15,0-4 0 16,4 3 0-16,6-5-1 16,4-5 0-16,0-3 2 15,4-8 1-15,-1-6-3 16,4-2 1-16,0-2 0 16,0-3 0-16,0-6 0 15,-3 3 1-15,-1 0-2 16,-3 6 1-16,-3 2 1 15,-1 5 0-15,-3 6-2 16,0 5 0-16,0 0 1 0,0 0 0 16,0 2 0-16,0-2 0 15,0 3 0-15,3-3 0 16,1 0-1-16,-1 0 0 16,1-3 2-16,-1-2 0 15,4-3-1-15,0-6 0 16,4 1 0-16,-1 0 1 15,-3-1-2-15,-3 1 0 16,-1 0 1-16,-3 2 1 16,0 3-1-16,0 3 0 15,-3 10 0-15,3 3 1 0,3 2-2 16,4-2 0-16,7-5-17 16,4-8 1-16,6-11-30 15,-3-16 0-15</inkml:trace>
  <inkml:trace contextRef="#ctx0" brushRef="#br0" timeOffset="83820.9614">21752 14073 31 0,'-17'-8'15'0,"10"8"7"0,7 0-16 15,0 0-6-15,0 0 0 16,3 6 6-16,1-1 1 16,-1 13-2-16,-3 14 1 0,0 8 0 15,0 15 0-15,-3 14-1 16,3 5 0-16,-4 19-3 16,1 18 0-16,3-13-2 15,0 8 1-15,3 13-1 16,1 0 0-16,3-8 0 15,-4-8 1-15,1 11 1 16,3-14 1-16,0 9-2 16,-4-19 0-16,4 16-1 15,0 0 0-15,1-11-1 16,-8-21 0-16,3-5 2 16,1 7 1-16,-1 6-2 15,1-13 1-15,-1 16-2 16,1-16 1-16,-1 7 0 15,-3 6 0-15,4-2 1 0,-4-19 0 16,0 0 3-16,0-6 1 16,0-10-3-16,0-11 0 15,0-10-2-15,-4 0 1 16,1 10-1-16,3 11 1 16,0 6-2-16,7-9 1 15,0 8 0-15,0 3 0 16,0-10 0-16,-4-1 1 15,1-10-2-15,0-14 0 16,-1-7 2-16,1 5 1 0,-4-3-1 16,0-11 1-1,-4-7-2-15,-3-5 0 0,0-1 1 16,-7-13 0-16,0 0-2 16,-4-10 1-16,0-3 0 15,-3-11 0-15,-3 6 0 16,-5-19 1-16,1 0-1 15,3-7 0-15,4-1 1 16,0 11 1-16,7 13-3 16,3 8 1-16,4 10 0 15,4 11 0-15,3 8 0 16,3 16 0-16,4 8 0 16,4 18 1-16,7 6-2 15,-1 10 1-15,1-7 0 16,3 7 1-16,-3 11-1 15,-1-3 0-15,5-2 1 16,-1 2 0-16,-4-11-2 0,1-7 0 16,0-16 3-16,-4-16 1 15,-4-16 0-15,4-16 0 16,4-29-3-16,3-5 0 16,0-27-8-16,8-18 0 15,6 16-63-15,4-11 1 16</inkml:trace>
  <inkml:trace contextRef="#ctx0" brushRef="#br0" timeOffset="84399.2081">22109 15896 41 0,'-25'21'20'0,"11"11"4"0,14-29-22 16,-4-1 2-16,1-7 1 15,3-6-1-15,0-4 0 16,0-14-1-16,0-6 1 15,0-7-3-15,0-14 1 16,-4-10-1-16,1 3 0 16,-4-11-1-16,0 23 0 15,3 6 1-15,0 8 0 0,1 3 0 16,3 7 1-16,3 4-3 16,8 4 1-16,10 1 2 15,4 7 1-15,14 0-3 16,7 1 1-16,-1-1-2 15,1-2 0-15,0 2 0 16,0-2 0-16,-7 0-20 16,-7 2 0-16,-8 3-13 15,-10 6 0-15,-7 7 29 16,-10 3 0-16</inkml:trace>
  <inkml:trace contextRef="#ctx0" brushRef="#br0" timeOffset="84586.6934">21950 15444 40 0,'-7'29'20'0,"10"-11"5"15,4-12-21-15,7-1 0 0,11-2 0 16,10-6-1-16,11-2 1 16,11-3-4-16,3-6 0 15,0-7-4-15,0 3 1 16,-4 2-45-16,-3 5 1 15</inkml:trace>
  <inkml:trace contextRef="#ctx0" brushRef="#br0" timeOffset="84946.0955">22662 15722 42 0,'-35'-8'21'0,"0"-3"8"15,24 11-22-15,-3 0-2 16,-7 3 0-16,-4 5-4 15,1-6 0-15,2 1 2 16,5 15 1-16,3 12-5 16,3-12 0-16,4 6 0 15,7 2 1-15,4 6-1 0,6-5 1 16,4-4-1-16,7-7 0 16,4-8-18-16,3-11 1 15,4-10-19-15,-4-3 1 16</inkml:trace>
  <inkml:trace contextRef="#ctx0" brushRef="#br0" timeOffset="85180.4737">22599 15780 33 0,'-25'18'16'0,"15"-20"7"0,10-1-18 0,0 3-5 16,3-5 1-16,4 2-2 15,4 0 1-15,3-5 1 16,4 6 0-16,3 2 1 15,0 2 1-15,0 4 1 16,0-4 1-16,-3 6 1 16,-8 3 0-16,-2 7-5 15,-8-10 1-15,-8 11-3 16,-2 10 1-16,-1 13-5 16,-3 3 1-16,4-5-44 15,6-11 0-15</inkml:trace>
  <inkml:trace contextRef="#ctx0" brushRef="#br0" timeOffset="95746.6527">24515 10313 27 0,'-11'-23'13'0,"11"-1"-1"16,3 19-14-16,1-3 8 16,0 0 0-16,-1 2-3 15,1 1 1-15,3 2-4 16,7-2 1-16,14 3-1 16,11-4 0-16,14 4 1 0,21-4 1 15,32-4-1-15,24-9 0 16,22-5 2-16,21-2 1 15,24-1-2-15,22 6 0 16,7 0-1-16,7 5 1 16,14 6-1-16,10-4 0 15,8 4-2-15,-1 2 0 16,4 3 3-16,18 2 0 16,-4-2-1-16,8-1 0 15,2 6 0-15,-9 3 1 0,-15 0-1 16,-7 5 0-16,-18 0 2 15,-17 5 1-15,-25 0-4 16,-10-2 0-16,-19 7-11 16,-27-7 0-16,-11-9-31 15,-21-7 1-15</inkml:trace>
  <inkml:trace contextRef="#ctx0" brushRef="#br0" timeOffset="96637.3027">26367 10872 40 0,'-25'-43'20'0,"11"-7"2"0,10 32-19 16,1-4 1-16,-4 1 1 15,0 0 0-15,-4 5 0 16,0 3-4-16,1 5 1 16,-1 5-2-16,-6 9 0 15,-5 10 0-15,1 15 1 16,-3 4-2-16,-5 20 1 16,5 3 0-16,3 6 0 15,6-6 0-15,8-8 0 16,7-12 0-16,7-9 0 0,8-11 0 15,6-15 1-15,3-14-2 16,1-7 0-16,3-14 1 16,1-16 0-16,-1-5 1 15,-4-7 0-15,-2-7 1 16,-5 12 0-16,-3 7 1 16,-3 14 1-16,0 13 0 15,-4 15 0-15,0 25-3 16,0 18 0-16,3 29-1 15,1-2 1-15,7 2-2 16,6-5 0-16,11-11-4 16,8-8 1-16,-4-10-17 15,-4-14 1-15,0-10-19 16,0-8 1-16</inkml:trace>
  <inkml:trace contextRef="#ctx0" brushRef="#br0" timeOffset="96856.0431">26783 10962 45 0,'-18'13'22'0,"32"11"4"0,-3-19-23 16,0 0-2-16,6 6 1 15,1 5-3-15,3 5 1 16,0 5 1-16,7-2 0 0,1-5-25 15,2-6 0-15,-2-2-2 16,-1-9 1-16</inkml:trace>
  <inkml:trace contextRef="#ctx0" brushRef="#br0" timeOffset="97027.9145">26723 11160 48 0,'0'0'24'0,"42"-16"7"16,-24 6-25-16,7-6-4 16,6-5 0-16,12 2-4 15,3-2 1-15,-4-6-26 16,0 1 1-16,1-3-2 16,-5-3 1-16</inkml:trace>
  <inkml:trace contextRef="#ctx0" brushRef="#br0" timeOffset="97168.5531">27333 10776 47 0,'11'-10'23'0,"59"-17"3"0,-48 20-24 15,-1-1-3-15,3 0 0 16,5 2-21-16,-1 1 1 16,4 2-5-16,-8-2 0 15</inkml:trace>
  <inkml:trace contextRef="#ctx0" brushRef="#br0" timeOffset="97324.8094">27492 10853 37 0,'-14'0'18'0,"35"5"2"16,-10-7-19-16,3-1-2 15,3 1 1-15,8-1-25 16,7 3 0-16,3 3 13 15,14-9 0-15</inkml:trace>
  <inkml:trace contextRef="#ctx0" brushRef="#br0" timeOffset="97621.8979">28088 10628 44 0,'-39'16'22'0,"4"56"3"15,28-49-23-15,0 14 3 0,3 8 1 16,4 0 0-16,7-8 0 16,8-5-2-16,9-5 0 15,8-11 6-15,7-6 0 16,7-10-6-16,0-18 0 16,-8-9 2-16,-6-5 0 15,-11-5-6-15,-7-8 0 16,-14-2 0-16,-17 7 0 15,-11 3 0-15,-11 5 0 16,-11 14-21-16,1 12 0 0,3 12-38 16,4 15 1-16,3 3 56 15,7 0 1-15</inkml:trace>
  <inkml:trace contextRef="#ctx0" brushRef="#br0" timeOffset="99216.9691">24102 12951 22 0,'-4'3'11'0,"11"2"2"0,-3-2-11 0,-4-3-2 16,3 0 0-16,1 0 5 15,-1 3 0-15,1-1 5 16,-4-4 1-16,0 2-8 15,0-6 1-15,0 1-2 16,0 0 0-16,0-3-1 16,0 2 1-16,-4 6-2 15,4 3 0-15,0-6 0 16,0 1 1-16,0 2-2 16,0-3 1-16,-3 1-1 15,3 2 1-15,0-6 0 16,0 4 1-16,0-4 1 15,-4 1 1-15,1-3 0 0,3 0 0 16,-4-5 0-16,4-8 1 16,0-11-1-16,0-8 0 15,-3-10-2-15,3-13 0 16,-4-4 0-16,-3-7 1 16,0 6 0-16,0 4 1 15,0 8-3-15,0 4 1 16,3 7-1-16,4 13 0 15,0 3 0-15,4 8 0 16,3-1 0-16,0 14 1 0,11 6-1 16,10 4 1-16,14 6-1 15,15 3 0-15,10 0 1 16,-4-4 0-16,11-4-2 16,4-11 1-16,-4-2 0 15,-7-1 0-15,-7 3-1 16,-11 3 1-16,-17 2-26 15,-14 6 0-15,-15 2-13 16,-10 6 1-16</inkml:trace>
  <inkml:trace contextRef="#ctx0" brushRef="#br0" timeOffset="99404.4891">24119 12417 33 0,'-21'45'16'0,"28"-16"7"15,4-16-17-15,7-5 0 0,10-3 1 16,7-2-5-16,14-8 1 16,11-3-3-16,-3 0 0 15,-1 0-4-15,-3 0 0 16,-3 3-40-16,-5 2 1 16</inkml:trace>
  <inkml:trace contextRef="#ctx0" brushRef="#br0" timeOffset="100232.9904">24596 12816 33 0,'-11'-8'16'0,"8"6"8"15,3 4-17-15,3 9-2 16,4 2 1-16,0 6-4 16,4 7 1-16,3 6-2 15,4-6 1-15,6-2 1 16,1-10 0-16,0-4-2 15,6-7 0-15,5-11 0 16,-5-11 0-16,-2 1 0 16,-5 2 0-16,-6 0 1 0,-4 0 1 15,-7 0-1-15,0 0 1 16,-3 1 3-16,-8 7 0 16,1 8-5-16,-8 5 1 15,-7 16-2-15,-3 13 0 16,0 9 0-16,-4 12 0 15,4 9-1-15,4-1 0 16,2 11-25-16,5-10 1 16,6-9-16-16,8-4 0 0</inkml:trace>
  <inkml:trace contextRef="#ctx0" brushRef="#br0" timeOffset="100982.9492">23731 11700 47 0,'-38'45'23'0,"6"61"1"0,21-59-24 16,-13 38 0-16,-12 29 0 16,4 29-1-16,4 13 1 15,11 2 0-15,17-7 0 16,17 0-1-16,19-32 0 15,9-8-20-15,19-21 0 16,17-26-3-16,11-30 1 16</inkml:trace>
  <inkml:trace contextRef="#ctx0" brushRef="#br0" timeOffset="101233.0037">24934 11859 34 0,'14'63'17'0,"29"83"10"16,-29-96-17-16,7 27 0 16,0 15 1-16,0 6-10 15,-3 8 1-15,-4-8-1 16,0 8 0-16,-7-16-2 15,-7-8 1-15,-3-6-12 16,-11-7 0-16,-8-13-32 16,1-14 1-16</inkml:trace>
  <inkml:trace contextRef="#ctx0" brushRef="#br0" timeOffset="101748.5854">25351 13200 31 0,'7'11'15'0,"3"-22"9"15,-6 6-16-15,-1-6-4 16,1-5 1-16,3-5-3 16,-4 0 0-16,1-5-2 15,3-9 1-15,0 1-1 16,0 5 1-16,-3 2 0 15,3 14 1-15,0 2-1 16,0 14 0-16,3 10 2 16,1 3 0-16,0 0 2 15,3 5 0-15,3 3-2 16,1 5 0-16,0-2 1 0,-4-4 1 16,0-2-1-16,0-7 0 15,0-4-1-15,0-7 1 16,0-14-4-16,0-12 1 15,-3-1-9-15,0-8 1 16,-8-16-25-16,-3 11 0 16,0 6-1-16,7 7 1 15</inkml:trace>
  <inkml:trace contextRef="#ctx0" brushRef="#br0" timeOffset="102217.5974">25873 13062 27 0,'-7'11'13'0,"21"2"8"0,-7-10-14 15,3-3-4-15,5-3 0 16,-1-2-3-16,3-8 1 15,-3 0-1-15,0-9 0 16,-6-1 1-16,-5-4 0 16,-6 11-1-16,-8 3 1 15,-7 5 0-15,1 11 1 16,-8 15 1-16,4 6 0 16,3 5-3-16,4 6 1 0,7 4-2 15,7-4 1-15,11-6-1 16,10-11 0-16,11-7-33 15,6-14 1-15,19-7 25 16,-8-6 0-16</inkml:trace>
  <inkml:trace contextRef="#ctx0" brushRef="#br0" timeOffset="102467.6011">26201 12726 31 0,'3'43'15'0,"4"20"4"0,-3-47-16 15,-4 8-3-15,0 16 0 16,-4-6-1-16,-3 6 1 15,0-1-33-15,4 1 1 16</inkml:trace>
  <inkml:trace contextRef="#ctx0" brushRef="#br0" timeOffset="102608.2293">26141 12943 39 0,'7'-10'19'0,"32"-3"3"0,-29 10-19 0,4-2-4 15,8-1 1-15,6-4-38 16,11-3 1-16,-1-9 34 16,8-1 1-16</inkml:trace>
  <inkml:trace contextRef="#ctx0" brushRef="#br0" timeOffset="102889.435">26691 12435 48 0,'25'0'24'0,"31"-15"0"0,-38 9-24 16,3-2-1-16,4 3 1 16,3-3-40-16,0-3 0 15,-3 4 33-15,-11-1 0 16</inkml:trace>
  <inkml:trace contextRef="#ctx0" brushRef="#br0" timeOffset="103014.4869">26691 12602 53 0,'4'19'26'0,"63"-43"0"15,-43 13-28-15,12-2-49 16,17-3 1-16</inkml:trace>
  <inkml:trace contextRef="#ctx0" brushRef="#br0" timeOffset="104233.2111">27605 12883 35 0,'-25'2'17'0,"18"-34"4"0,7 14-19 16,0-9 0-16,0-10 0 16,4-13-3-16,-1-13 1 15,1-11 2-15,-1-11 0 16,4-2-2-16,-3-1 1 15,-4 4 2-15,0 12 0 0,0 17-1 16,0 10 0-16,0 10-2 16,0 9 0-16,3 7 0 15,8 6 1-15,7 8 1 16,6 2 0-16,12 6-1 16,13-1 0-16,4 1-1 15,0-3 0-15,7-3 2 16,3-5 0-16,-3 1-4 15,-3-4 0-15,-12 3-14 16,-9 3 1-16,-12 2-19 16,-13 3 1-16</inkml:trace>
  <inkml:trace contextRef="#ctx0" brushRef="#br0" timeOffset="104436.324">27510 12425 44 0,'-11'26'22'0,"89"-12"4"0,-43-14-23 16,11 0-4-16,14-3 1 16,0-5-6-16,0-3 0 15,3 1-34-15,1-1 0 16</inkml:trace>
  <inkml:trace contextRef="#ctx0" brushRef="#br0" timeOffset="105389.5604">28374 12740 27 0,'-4'-6'13'0,"4"-20"2"16,0 18-15-16,-3 0 2 15,-4-3 0-15,-7 4-2 16,-4 1 1-16,-7 1 2 16,-3 2 0-16,0 6-1 15,0 5 0-15,3 10-2 16,0 12 1-16,4 1-2 15,7-2 1-15,7 3 0 0,3-5 1 16,8-4 0 0,3-7 0-16,4-8 1 0,3-8 1 15,3-2-2-15,5-12 0 16,2-4-1-16,-3-3 0 16,1-6-1-16,-5 3 1 15,-3 3 0-15,-3 5 1 16,-1 3 0-16,-2 0 0 15,-5 2 0-15,1 3 1 16,-1 0-2-16,-3 3 1 0,0 2 0 16,0 3 1-16,0-2-2 15,0 2 0-15,0 0 1 16,0 0 0-16,0 0 0 16,4-5 1-16,-1-1-3 15,1 1 0-15,-4 2 3 16,0 1 0-16,3 2-3 15,-3 0 1-15,0 0 0 16,4 0 1-16,-1-6-1 16,-3 6 1-16,0 0-1 15,4-5 0-15,-4 5 0 16,0 0 0-16,0 0 0 16,0 0 0-16,0 0 0 15,0 0 0-15,0 0 0 16,0 0 0-16,0 0 0 0,3-3 1 15,-3-2 4-15,0 5 0 16,0 0-5-16,0 0 1 16,0 0-1-16,0 0 0 15,0 0 0-15,4 0 0 16,-4 0 0-16,0 0 1 31,0 0-2-31,0 0 1 16,0-3 0-16,0 3 1 15,0-2 0-15,0 2 1 0,0-5-1 16,0 5 1-16,0 0-2 16,0 2 1-16,0 1-1 15,0-3 0-15,0 0 0 16,0 2 1-16,0 1-2 16,0-3 0-16,0 0 2 15,0 3 0-15,0-3-1 16,0 0 1-16,0 0-1 15,0 2 0-15,0-2 0 16,0 0 1-16,0 0-2 16,0 0 0-16,0 3-46 15,0-3 0-15,7 0 35 16,-11-8 1-16</inkml:trace>
  <inkml:trace contextRef="#ctx0" brushRef="#br0" timeOffset="106342.7368">28367 12689 10 0,'3'-15'5'0,"4"1"7"0,-3 9-5 0,3 2-1 16,-3 1 1-16,-4 2-1 15,3 0 1-15,1-3 0 16,-4 3 0-16,0 0-2 15,0 0 0-15,0 0-3 16,0 0 1-16,-4 0-3 16,1 3 0-16,-1-3-1 15,-3 2 1-15,-4 4 1 16,-6 4 1-16,-4 1 0 16,-4 5 1-16,0 0-2 15,0 2 0-15,1 1 2 16,3-3 0-16,3-3-3 15,4 0 1-15,3-5-2 16,4 0 1-16,4-8 0 0,6-3 0 16,4-7 0-16,11-6 0 15,7-3 0-15,3-5 0 16,0 3 0-16,-3 5 0 16,-1 3 0-16,-2-3 0 15,-5 0 1-15,-6 6 0 16,-1 2 0-16,-3 8 1 15,1-8-2-15,-5 5 1 16,1 1-2-16,-4 2 1 16,0 0 0-16,0 2 1 0,0-2 0 15,0 0 0-15,0 3 1 16,0-3 1-16,0 3-4 16,-4 2 1-16,1-3 0 15,-1 1 1-15,-3 0 0 16,-4-3 0-16,1 2 1 15,-1-2 1-15,-3 6-2 16,0-4 0-16,0 4 0 16,0-1 0-16,0 6-1 15,0-1 1-15,-1 3-2 16,1 3 1-16,0 5-1 16,0-2 1-16,0 2 0 15,0-2 0-15,3-1 1 16,4 1 0-16,4 4 0 15,3 1 1-15,3 0-2 0,4 5 0 16,4-2 1-16,7-9 0 16,3 1-1-16,7-6 1 15,4-2-2-15,-4-9 1 16,4 1-1-16,-1-6 1 16,1-5-17-16,0-2 0 15,-4-4-26-15,-3-1 1 16,-1-4 35-16,-6 0 1 31</inkml:trace>
  <inkml:trace contextRef="#ctx0" brushRef="#br0" timeOffset="106608.5805">28388 12851 29 0,'-4'-3'14'0,"15"3"5"16,-7 0-14-16,3 0 1 15,0 0 1-15,3 0-3 16,1 3 1-16,3-3-4 16,4 0 0-16,-1 0 3 15,-3 0 0-15,-3 0 6 16,0 2 0-16,-4 1-5 16,-4 2 1-16,-6 6-6 15,-4 2 1-15,-4 6-1 16,-7 2 0-16,1 5-4 15,-1-2 1-15,4-5-29 0,7-6 1 16,17-10 1-16,12-17 0 16</inkml:trace>
  <inkml:trace contextRef="#ctx0" brushRef="#br0" timeOffset="107718.0174">27538 11753 21 0,'-18'-8'10'0,"18"18"2"0,0-10-11 16,4-2-1-16,-4 2 1 16,7 2 1-16,3 1 0 15,8 0 2-15,0-1-4 16,-18-2 0-1,77-10 4-15,-6-3 0 16,-11-9-4-16,0 4 0 16,3-1-1-16,-6-4 1 15,-8-1-3-15,-10 3 1 16,-7-1-4-16,-8 4 0 0,-10-1 0 16,-7 6 1-16,-7 0-10 15,-7 2 1-15,-3 3 13 16,-1 3 1-16,1 2 29 31,10 3-29-31,-4 8 9 16,4 0 0-16,4 3-2 15,3-1 1-15,3 1-1 16,1 2 0-16,-1 1-4 16,1-1 1-16,-4-3-3 15,0 6 0-15,-3 0-1 16,-4 3 0-16,-4-4-1 15,1 4 1-15,-4-6-42 16,-4 0 0-16</inkml:trace>
  <inkml:trace contextRef="#ctx0" brushRef="#br0" timeOffset="108671.439">29111 12443 31 0,'-7'-2'15'0,"35"-6"1"0,-14 5-16 16,8-2 0-16,2 0 0 16,1-3 0-16,14 0 0 0,3-3-30 15,-3 0 0-15</inkml:trace>
  <inkml:trace contextRef="#ctx0" brushRef="#br0" timeOffset="108843.2787">29210 12470 41 0,'-49'24'20'0,"84"18"1"16,-17-37-22-16,6 3-5 15,11-5 0-15,8 5-28 16,10-6 0-16</inkml:trace>
  <inkml:trace contextRef="#ctx0" brushRef="#br0" timeOffset="109233.9448">29866 12441 37 0,'-3'-3'18'0,"17"6"14"16,-4-6-20-16,11 6-8 15,8-6 1-15,6-2-4 16,0-3 1-16,8-3-3 15,6 1 1-15,4 2-17 16,0 0 1-16,3 0-22 16,-3 3 1-16</inkml:trace>
  <inkml:trace contextRef="#ctx0" brushRef="#br0" timeOffset="110015.2063">30670 12311 29 0,'-7'-5'14'0,"22"13"8"16,-12 0-16-16,1 10-3 16,-4 6 1-16,0 5-2 15,-4 13 1-15,-3 1-2 16,-4-4 1-16,1 1-2 15,-1 0 0-15,1-6 1 16,-1-5 0-16,8-5 1 16,-1-8 1-16,1-8-3 15,3-8 1-15,3-11-1 16,4-2 0-16,4-8 0 16,3-11 0-16,10-7 0 15,1-4 1-15,7-4-2 0,7-4 1 16,3 4 0-16,-7 10 0 15,-3 8-1-15,3 7 1 16,-10 4 1-16,3 7 1 16,-14 9-2-16,1 10 1 15,-12 7 0-15,-3 9 1 16,0 3 1-16,-11 10 0 16,4 0-2-16,-3 0 0 15,-4-3-1-15,7-7 1 0,-4-9-1 16,11 1 0-16,-3-11 0 15,3-8 1-15,3-8-1 16,4-6 1-16,4-7-2 16,10-5 0-16,0-9 1 15,14-4 1-15,-3-1-2 16,0 6 1-16,-7 7 1 16,-4 9 0-16,-4 12 5 15,-10 17 1-15,4 15-3 16,-4 9 0-16,-7 10-4 15,0 2 0-15,0-7-1 16,0-5 1-16,0-1-1 16,7-5 0-16,-3-5-45 15,3-6 0-15,17-7 28 16,1-3 1-16</inkml:trace>
  <inkml:trace contextRef="#ctx0" brushRef="#br0" timeOffset="110749.5528">31838 12486 23 0,'4'-27'11'0,"13"14"7"15,-13 5-11-15,3-5-2 16,0-3 0-16,-3 0-2 16,-4 0 0-16,-11 0 1 15,4 3 0-15,-4 5-4 16,-6 3 1-16,-15 5-1 16,-3 10 1-16,-1 6 1 15,-2 8 0-15,-1 8-2 0,0 8 0 16,14-1 0-1,8-7 0-15,6-6 0 0,11-2 0 16,7-5-1-16,4-9 1 16,6-2 0-16,8-2 1 15,10-17 0-15,1-2 0 16,-12-8-2-16,8-1 1 16,-32 22 0-1,28-44 0-15,-7 9 1 16,-7 6-2-16,-6 8 1 15,-1 5 2-15,0 13 0 16,-4 11-2-16,1 11 0 0,-1 13 0 16,-3 10 1-16,0 8-1 15,0 14 1-15,0 7-2 16,0 11 1-16,0-8 7 16,-7 0 1-16,-10 0-3 15,-1-8 0 1,-42 6-4-1,7-19 0-15,-3-21-3 16,3-14 1-16,10-13-19 16,12-7 1-16,-5-11-21 15,19-3 1-15</inkml:trace>
  <inkml:trace contextRef="#ctx0" brushRef="#br0" timeOffset="116455.0874">27157 11414 34 0,'0'-13'17'0,"21"8"3"0,-10-1-18 16,3 1-1-16,3 5 1 15,4 8 1-15,1 3 0 16,-1 10-2-16,0 13 0 15,0 11-1-15,-7 13 0 16,-3 8 0-16,-11 16 0 16,-4 14-1-16,-10 15 1 15,-7 13 0-15,-4 11 1 0,1-5-2 16,2-3 1-16,5-3 0 16,3 3 1-16,0-16-1 15,3-5 0-15,4-13-1 16,0-3 1-16,3-3 0 15,4-16 0-15,4-10 0 16,3-3 0-16,4 1 0 16,3-6 1-16,3-6 0 15,4-2 1-15,8-5-1 16,6 5 0-16,7-3-1 16,4-5 0-16,4-8 1 15,10-2 0-15,7-9-2 16,14-2 1-16,3-3 0 15,12 1 1-15,6-6-1 16,11 0 0-16,7-3 0 16,14-3 0-16,7 4 0 0,11-6 0 15,6 0 0-15,1 0 0 16,7 0 1-16,3 0 1 16,4-3-2-16,4 3 1 15,-8 0-1-15,4 0 0 16,3 0 0-16,4-3 0 15,3 1-1-15,-13-1 0 32,130-2 2-32,-71 2 0 15,-39 6 0-15,-31-3 0 0,-18 5 2 16,-21 3 1-16,-7 3-4 16,-21-1 1-16,-7 1-1 15,-18-3 1-15,-7-3-1 16,-8-2 0-16,-13-3 0 15,-11-8 0-15,-3-3 0 16,-7-10 0-16,-4-13 0 16,-11-9 1-16,5-12-1 15,-8-9 0-15,10 6 0 16,-3-13 0-16,7-9 0 16,4-10 0-16,3 0 0 15,4-13 0-15,10 3 0 16,-3-6 1-16,3 3-1 15,-3-3 1-15,3 10-1 16,-10 1 1-16,-1 11-2 16,-6 2 1-16,-7-6 0 0,3 6 0 15,-11 5-1-15,-6 3 0 16,-4 11 1-16,-4 10 1 16,-6-3-2-16,-8 6 1 15,-14 3-2-15,-3 4 1 16,-4 1 2-16,-21 7 0 15,0 6-2-15,-18 3 1 16,0 2-1-16,-20 0 1 16,-12 8-2-16,-3 1 0 15,-17 1 2-15,-15 1 0 16,0 2 2-16,8 1 0 0,-19 2-4 16,1 0 0-16,0 0 4 15,-8-2 0-15,1-1-3 16,-4 0 1-16,-3 3 0 15,-4-2 1-15,-3 2-1 16,-4 3 1-16,-11-6-1 16,4 3 0-16,-7 0 2 15,3-2 0-15,-3-4-1 16,7 1 0-16,4 2-2 16,3 6 1-16,24 8-7 15,12-3 1-15,13 2-29 16,22-2 1-16,24 3 20 15,7-8 1-15</inkml:trace>
  <inkml:trace contextRef="#ctx0" brushRef="#br0" timeOffset="118205.3931">27234 11912 13 0,'-3'2'6'0,"6"-7"0"0,-3 5-6 0,0 0 8 15,0 0 1-15,0 0-4 16,-3-3 1-16,-1 1-4 15,1-1 1-15,-4 3-3 16,0 0 0-16,-4 0 0 16,1 3 1-16,-5 2-2 15,-2 0 1-15,-4 3-1 16,-4 0 1-16,-7 0 0 16,-3 0 1-16,0 0 1 15,-8 0 0-15,-3 0 0 16,-3-3 0-16,3 0-1 15,-7-2 0-15,-7-3 1 16,0 0 0-16,-3-3-2 16,-4 1 1-16,0-4 0 15,0-2 0-15,-4 1-1 16,-3-4 1-16,-3-2 0 0,-1-1 0 16,4 1 0-16,-4-3 0 15,-3 0-2-15,0 3 1 16,-4 0-1-16,4-3 1 15,-4-2 1-15,-3-4 0 16,0-1-1-16,-4-4 0 16,8 3 0-16,-8 1 0 15,7-4-1-15,-6 1 1 16,2-1 0-16,5 3 1 16,-8-5-2-16,0 0 1 0,-3 5 0 15,3 3 1-15,1-3-1 16,-1-2 0-16,0-1 0 15,-3-2 0-15,7 0 0 16,-11 5 1-16,4-2-2 16,-8 0 0-16,8-1 1 15,-11-2 0-15,4 0 0 16,-7 2 1-16,10 4-2 16,-14-1 1-16,0 5 0 15,-3 3 1-15,-1 3-2 16,1 0 1-16,-8 2-1 15,8 1 1-15,-11-6 1 16,3 5 1-16,-3 3-4 16,0 0 1-16,0-5 2 15,-3 5 0-15,6 6-1 0,-6-4 0 16,3 1 0-16,3 5 0 16,1-3 0-16,3 1 1 15,-3 2 0-15,17-3 0 16,-11 6-1-16,4-3 0 15,-3 0-1-15,10 10 1 16,-7-2 1-16,4 3 0 16,0-1-2-16,10 1 1 15,0-3 0-15,0 0 1 16,7 2 1-16,8 1 1 16,10 0-2-16,14-3 1 15,0-3 0-15,7 0 0 0,11 0-1 16,6-2 0-16,12-3 3 15,2 0 1-15,8-3-6 16,7-4 1-16,7-1 0 16,7 0 1-16,4-3-2 15,3-2 1-15,4-6 0 16,-1-4 1-16,4-4-1 16,4 1 1-16,0-1-1 15,3 1 1-15,-3 2-2 16,-4 0 0-16,0 3 2 15,-3 2 0-15,-4 6-1 16,-4 3 0-16,-3 2 0 16,1 2 0-16,-8 4-1 15,-8 7 1-15,-6 3 0 16,-3 5 0-16,-8 3 0 16,-3 8 0-16,-4 5 0 0,7-3 1 15,-6 6-1-15,-1-8 0 16,4-3 0-16,-1-2 1 15,8-3-3-15,7-1 1 16,4-1 3-16,6-1 0 16,8 3 2-16,6 5 0 15,8 5-3-15,-1 1-1 16,-17-27 0 0,57 34 0-16,-1 1 0 15,8-9-24-15,3 1 1 16,-4-6-13-16,1-13 1 0</inkml:trace>
  <inkml:trace contextRef="#ctx0" brushRef="#br0" timeOffset="119346.2592">7525 15449 37 0,'-25'-42'18'0,"-21"-9"5"0,36 41-20 0,-1-1 3 15,-10 6 0-15,-7-3 2 16,-4 3 0-16,-3-1-4 16,3 1 0-16,7 3-5 15,0 2 1-15,1 10 0 16,3 14 0-16,-4 10 0 15,-3 14 0-15,3 15-1 16,4 9 1-16,3 10 1 16,8-5 0-16,3-1-2 15,7-10 1-15,7-10-1 16,7-8 1-16,3-17 1 16,5-12 0-16,9-16-2 0,8-17 1 15,3-12 0 1,-3-22 1-16,0-13-1 0,-4-10 0 15,1-3 1-15,-5 0 0 16,-6 5-2-16,-7 16 1 16,-8 21 1-16,-3 14 0 15,-3 20 0-15,-4 22 0 32,7 77-2-32,0-14 0 15,7-7 0-15,4-12 0 16,3-12-17-16,7-16 0 0,7-14 1 15,1-13 0-15,-5-13-6 16,5-10 0-16</inkml:trace>
  <inkml:trace contextRef="#ctx0" brushRef="#br0" timeOffset="119658.7633">7818 15812 39 0,'-4'31'19'0,"18"14"4"16,-7-32-19-16,0 3 2 16,0 11 1-16,0-1-7 15,4-2 0-15,3-3 5 16,4-10 0-16,3-11-2 16,4-13 1-16,3-14-4 15,4 1 1-15,3-9-1 0,-3 6 1 16,-11 5 2-16,-7 8 1 15,-4 14-1-15,-10 12 1 16,-10 17-4-16,-8 20 0 16,1 6-1-16,-5 14 1 15,5 12-3-15,3 3 0 16,10-8-46-16,8-16 0 16</inkml:trace>
  <inkml:trace contextRef="#ctx0" brushRef="#br0" timeOffset="119940.0238">8608 15602 43 0,'32'-2'21'0,"10"-17"0"16,-28 14-21-16,7 0 0 16,7-3 1-16,4 0-13 15,3-3 1-15,4 3-20 16,-7 3 1-16</inkml:trace>
  <inkml:trace contextRef="#ctx0" brushRef="#br0" timeOffset="120096.3056">8650 15822 59 0,'7'27'29'0,"28"-14"2"0,-17-19-30 15,10-1-13-15,8-4 1 0,6 3-37 16,14-5 0-16</inkml:trace>
  <inkml:trace contextRef="#ctx0" brushRef="#br0" timeOffset="122269.8164">10026 15475 34 0,'-25'0'17'0,"22"8"3"0,3-8-17 16,7-2-1-16,3 2 0 15,12 0 0-15,6 0 0 16,7 0-2-16,11 0 1 16,0-8-3-16,0 8 1 15,-1 0-39-15,1 0 1 16</inkml:trace>
  <inkml:trace contextRef="#ctx0" brushRef="#br0" timeOffset="122816.6569">10597 15195 38 0,'-3'21'19'0,"3"35"-1"16,0-40-18-16,0 7 5 15,-4 9 0-15,1 3-2 16,-1 2 1-16,1 2-4 15,-1 1 1-15,1-6 0 16,-1-4 1-16,4-9-1 16,0-5 1-16,0-9 2 15,4-9 0-15,3-14-5 16,7-8 1-16,11-13-1 16,3-13 0-16,7 10 1 15,-7-2 0-15,1-1 0 16,-1 12 1-16,0 10 0 15,-3 10 0-15,-4 11-1 0,-4 5 1 16,-2 11-2-16,-8 8 0 16,-4 8-4-16,1 2 1 15,-4-2 9-15,0 0 0 16,0-9-6-16,0-4 1 16,3-8 1-16,4-14 0 15,7-10-1-15,8-19 0 16,2-10-1-16,1-3 0 15,3-6 1-15,4 9 0 16,-4 10 0-16,-3 14 1 16,-8 18 0-16,-6 18 1 0,-7 6-1 15,-4 24 1-15,-4 2-4 16,-3 5 1-16,11 1 0 16,6-8 0-16,8-14-29 15,3-10 1-15,0-14 5 16,7-7 0-16</inkml:trace>
  <inkml:trace contextRef="#ctx0" brushRef="#br0" timeOffset="123254.2014">11599 15317 27 0,'4'-24'13'0,"-15"-10"8"15,4 23-15-15,-3 3-1 16,-8 0 0-16,-3 8-3 15,-4 11 1-15,0 10-1 16,1 16 1-16,-1 8-2 0,0 8 0 16,8 2 0-16,6-2 1 15,8-8-4-15,6-10 1 16,8-12 1-16,3-4 1 16,3-11-2-16,12-13 1 15,-1-17 0-15,4-4 0 16,-8-8 1-16,-2-9 0 15,-8-2-1-15,-7 8 0 16,0 5 2-16,-4 6 0 16,1 7 2-16,-1 6 1 0,1 3-5 15,6 10 0-15,1 13 0 16,3 11 0-16,-7 7 2 16,4 12 0-16,-1 10-2 15,-3 2 0-15,-3 17 0 16,-1-4 1-16,-3 4 0 15,-7 7 0-15,-10-13-3 16,-11-10 1-16,-8-8-34 16,-6-17 0-16,-7 1 16 15,-1-16 1-15</inkml:trace>
  <inkml:trace contextRef="#ctx0" brushRef="#br0" timeOffset="123519.8294">9952 15835 41 0,'-14'0'20'0,"24"-2"3"0,4 4-20 16,18 1 3-16,18 2 1 15,34-2 4-15,15 5 1 16,39-8-5-16,10 2 1 15,25-7-6-15,-1-8 1 16,5 5-3-16,3-8 1 0,-29-2-3 16,-9 2 0-16,-22 3-35 15,-18 2 1-15,-21 11 4 16,-28-3 0-16</inkml:trace>
  <inkml:trace contextRef="#ctx0" brushRef="#br0" timeOffset="124176.2128">10710 16425 40 0,'-10'6'20'0,"27"28"0"0,-10-21-20 15,4 0 2-15,-4 17 0 16,-3 9-1-16,-4-2 1 16,3 6 0-16,-3-1 0 15,0 8-1-15,0-15 1 16,0-4-1-16,4-9 0 0,-1-17 3 16,8-13 0-16,-1-19-5 15,4-4 1-15,11-25 0 16,10 1 0-16,8-6 0 15,-4 3 1-15,3 13-3 16,-3 13 0-16,-4 21 4 16,-3 19 0-16,-11 5-3 15,-7 3 1-15,-3 19 1 16,-4 7 0-16,-7-8 0 16,3-7 1-16,1-3-2 15,3-11 1-15,3-8 0 16,8-15 1-16,0-14-1 15,-1-3 1-15,4 4-1 16,1-1 1-16,2 5 2 16,1 9 1-16,0 10-4 0,-1 5 1 15,1 19-3-15,-4 5 0 16,4-3-30-16,7-7 1 16,-1 2-3-16,-6-10 1 15</inkml:trace>
  <inkml:trace contextRef="#ctx0" brushRef="#br1" timeOffset="127506.5576">10717 17037 52 0,'-35'-6'26'0,"56"-20"2"15,-3 10-26-15,3-11 2 16,11-10 0-16,24-13-2 15,11 3 0-15,21-9-3 16,-6-8 1-16,-1 12-13 16,-4 4 1-16,-6 3-34 15,-1 3 0-15</inkml:trace>
  <inkml:trace contextRef="#ctx0" brushRef="#br1" timeOffset="127865.9387">10619 15589 46 0,'-15'-21'23'0,"75"-21"9"15,-28 26-24-15,11-19-6 16,20-4 1-16,11-14-3 15,18-11 1-15,0 1-22 16,3-17 1-16,0 1-16 16,-10 0 0-16</inkml:trace>
  <inkml:trace contextRef="#ctx0" brushRef="#br0" timeOffset="130578.4084">12481 15602 48 0,'0'0'24'0,"32"6"0"0,-18-9-24 16,7 0 0-16,8 1 1 15,9-3-2-15,5-3 1 16,10 0-32-16,-1 0 0 15,-2 2 17-15,-8 1 0 0</inkml:trace>
  <inkml:trace contextRef="#ctx0" brushRef="#br0" timeOffset="130741.9134">12538 15732 58 0,'-7'3'29'0,"28"10"-1"0,-4-16-28 15,12 1-1-15,6 4 1 0,11 4-20 16,7-1 1-16,3 3-18 16,4-3 0-16</inkml:trace>
  <inkml:trace contextRef="#ctx0" brushRef="#br0" timeOffset="130996.2577">13554 15634 55 0,'-29'8'27'0,"44"-3"2"16,-5-5-28-16,8 0-2 15,10 0 1-15,14 0-1 0,1-2 1 16,3-1-55-16,3 1 1 16</inkml:trace>
  <inkml:trace contextRef="#ctx0" brushRef="#br0" timeOffset="131670.8106">14510 15497 35 0,'-14'-3'17'0,"3"-18"6"16,8 18-18-16,-1-5-6 15,-3 0 1-15,-7 0 4 16,-4 3 0-16,-7 2-4 15,-3 3 0-15,-3 6-1 16,2 4 1-16,-2 6 0 16,-1 11 1-1,0 10-2-15,4 5 1 16,10 8 0-16,4 3 0 16,11-8-1-16,13-8 0 0,4-13 2 15,4-11 0-15,7-13 0 16,6-13 0-16,5-8-2 15,2-11 0-15,-2-10 2 16,-5-3 1-16,-6 8-3 16,-4 0 1-16,-7-3 0 15,-3 8 1-15,-4 8 0 16,-3 11 0-16,-4 13 0 16,0 3 1-16,0 18-3 15,3 16 1-15,1 5 0 16,6 19 1-16,-3 3 4 15,-7 7 0-15,0 11 2 16,-7 3 0-16,-7 0-1 0,-7-9 1 0,-14-4-7 16,-4-6 1-16,-3-18-2 15,-8-11 1-15,-6-24-23 16,-1-21 1-16,1-21-21 16,-4-32 1-16</inkml:trace>
  <inkml:trace contextRef="#ctx0" brushRef="#br0" timeOffset="133874.749">15991 2474 34 0,'-17'-3'17'0,"17"6"4"0,0-3-18 0,7 2 4 16,7-4 1-16,7-3-2 16,18-11 0-16,14-8-3 15,17-11 1-15,22-9-3 16,7-9 0-16,17-3-2 15,-6 8 1-15,-5 1-2 0,-16 4 1 16,-12 9-22-16,-20 10 0 16,-22 6-7-16,-14 10 1 15</inkml:trace>
  <inkml:trace contextRef="#ctx0" brushRef="#br0" timeOffset="134237.5675">16242 2106 33 0,'7'-5'16'0,"4"-11"7"0,-11 16-17 16,0 0 2-16,-4 0 1 0,-3 3-9 15,-7 2 0-15,-4 11 2 16,-7 10 1-16,-10 11 2 16,-4 6 0-16,1 4-3 0,2 6 1 15,-2-3-1-15,2-7 1 16,1 2-3-16,17-6 0 16,8 4 0-16,13-9 0 15,8-5 1-15,10-5 0 16,18-8-1-16,14 0 0 15,17-11-48-15,8-5 0 16,3-11 35-16,0-4 1 16</inkml:trace>
  <inkml:trace contextRef="#ctx0" brushRef="#br0" timeOffset="135003.0817">17720 1924 31 0,'-4'-8'15'0,"1"-3"7"16,3 3-16-16,0-5-3 15,-4 0 1-15,-3-1-2 16,0 4 0-16,-3-3-1 15,-8 7 0-15,-7 6 0 16,-6 14 1-16,-1 7-2 0,4 5 1 16,3 11-3-16,0 3 1 15,4-6 1-15,7-2 1 0,7-6-2 16,7-10 0-16,0 3 2 16,11-19 0-16,10 0-1 15,3-13 0-15,8-9 0 16,3-12 0-16,1-14 0 15,3-4 1-15,-1-9-2 16,1-11 1-16,-7 1 0 16,-4 10 0-16,-7 5 1 15,-7 19 0-15,-3 6 1 16,-8 20 1-16,-6 11-3 0,-8 26 0 16,-3 9 4-16,-7 18 1 15,0 10-4-15,0 14 0 16,3-8-2-16,8-3 1 15,2-11 0-15,8-7 1 16,8-11-7 0,6-10 1-16,10-14-22 0,8-13 0 15,10-21 7-15,11-16 0 16</inkml:trace>
  <inkml:trace contextRef="#ctx0" brushRef="#br0" timeOffset="135260.4185">18101 1804 27 0,'-25'53'13'0,"-3"24"5"0,25-53-14 16,-1 0 2-16,8 2 0 15,-1-7 0-15,8-1 1 16,-1-2-2-16,4-11 0 16,4-5 0-16,3-8 0 15,0-18-3-15,-7 2 0 16,-3-2 0-16,-11-3 0 15,-3 0-2-15,-12-6 0 16,1 9-2-16,-7 5 1 16,0 7-9-16,0 12 1 0,7 7-11 15,7 11 1-15,10 0-7 16,8 2 0-16</inkml:trace>
  <inkml:trace contextRef="#ctx0" brushRef="#br0" timeOffset="135591.9707">18443 1974 25 0,'4'34'12'0,"31"-15"4"0,-24-22-13 0,3 3 3 31,0-8 1-31,3-8-3 0,5-2 0 16,-1-6-2-16,0-8 0 15,-7 3-1-15,-7-5 1 16,-7 5 0-16,-10 7 0 16,-5 1-1-16,1 11 1 15,-7 15-1-15,-7 8 0 16,-4 19 1-16,4 8 1 16,7 13-4-16,7-11 1 0,10 3-1 15,8 2 1-15,10-12-1 16,3-6 0-16,8-8-21 15,7-10 1-15,7-11-4 16,3-11 1-16</inkml:trace>
  <inkml:trace contextRef="#ctx0" brushRef="#br0" timeOffset="135859.7586">19018 1744 29 0,'-28'-14'14'0,"3"20"10"0,18-6-15 0,-7 8-5 15,0 10 0-15,3 1-3 16,8 7 0-16,6-2 1 31,5 0 1-31,6 2 4 0,-4-7 0 16,1 5 3-16,-4-3 1 16,-4 2-6-16,-3 4 0 15,-3-6-5-15,-11 0 0 16,-14 3-1-16,-4 0 0 15,0 0-12-15,4-6 1 16,7-2-42-16,10-16 1 16</inkml:trace>
  <inkml:trace contextRef="#ctx0" brushRef="#br0" timeOffset="136206.1249">19177 1892 44 0,'-14'32'22'0,"7"2"3"0,7-24-21 0,-4 6-3 15,4 0 1-15,0-5 2 16,4-3 0-16,-1-3 0 15,4-18 0-15,4-3-3 0,7-3 1 16,-1 1 0-16,4-6 1 16,1 6-1-16,2-1 1 15,-3 6-1-15,-6 10 1 16,-5 6-1-16,-3 13 1 16,-3 23-4-16,-4-4 1 15,0-1-8-15,7-7 0 16,0-4-51-16,7-9 0 0</inkml:trace>
  <inkml:trace contextRef="#ctx0" brushRef="#br0" timeOffset="136360.3062">19759 1482 37 0,'-11'8'18'0,"-20"34"2"15,20-16-20-15,-3 1-20 16,-4 5 1-16,8 2 2 16,-1-5 0-16</inkml:trace>
  <inkml:trace contextRef="#ctx0" brushRef="#br0" timeOffset="136555.8915">19960 1500 40 0,'-17'8'20'0,"6"37"5"15,7-16-21-15,-3-2-3 16,-3 10 0-16,-4 13-2 16,-4 8 1-16,4 16-8 15,-4 3 1-15,-3 2-30 16,0-2 1-16</inkml:trace>
  <inkml:trace contextRef="#ctx0" brushRef="#br0" timeOffset="136691.206">19699 2058 65 0,'-7'-34'32'0,"32"-6"1"0,-15 30-32 0,4 2-2 16,1-5 1-16,-15 13 0 15,42-22-64 1,7 1 0-16</inkml:trace>
  <inkml:trace contextRef="#ctx0" brushRef="#br0" timeOffset="137369.8897">20630 1839 40 0,'0'8'20'0,"-7"50"0"15,7-45-20-15,-10 19 1 16,-1 0 1-16,-3 2-2 0,-7 1 1 16,10-9-2-16,4-2 0 15,11-16 3-15,10-8 0 16,11-13-2-16,-4-17 0 15,7-9-1-15,7-6 1 16,8-6 0-16,-5 4 1 16,-2 12-1-16,-5 9 0 15,-6 10 0-15,-4 8 1 16,-7 13 2-16,-7 6 1 16,1 8-2-16,-8 4 0 0,0 9 2 15,-4 10 1-15,0-5-5 16,1-5 0-16,3-8 0 15,0-5 0-15,7-4 1 16,4-9 0-16,6-12 0 16,11-15 0-16,4-8-1 15,0-5 0-15,-4-1-1 16,0 4 0-16,-6 7 0 16,-5 8 1-16,-6 11 2 15,-4 7 1-15,-7 14-5 16,-4 8 0-16,1 10 1 15,3 3 0-15,0 3-14 16,7 2 1-16,3-7-5 16,12-9 0-16,9-10 0 15,5-8 0-15</inkml:trace>
  <inkml:trace contextRef="#ctx0" brushRef="#br0" timeOffset="137682.4479">21505 1958 18 0,'-10'-27'9'0,"10"22"8"0,-4 5-9 15,-3-2-4-15,-3 2 1 16,-1 2 1-16,-7 3 0 16,1 3-3-16,-1 6 1 15,0 7-3-15,1 5 1 16,-1 3-3-16,4 0 1 16,3-7 0-16,8-1 1 15,6-11 1-15,5-7 1 0,9-8-2 16,8-3 1-16,0-8-3 15,-1-18 1 1,1 2 4-16,-7 3 0 0,-4 5 4 16,-4 5 1-16,1 6-6 15,-4 10 0-15,-4 11-2 16,-3 14 1-16,0 4-3 16,4-2 0-16,3 0-14 15,4-6 1-15,10-2-32 16,11-5 0-16</inkml:trace>
  <inkml:trace contextRef="#ctx0" brushRef="#br0" timeOffset="138057.3981">21759 1484 52 0,'-7'24'26'0,"25"69"1"0,-15-64-25 0,1 18-2 15,-1 12 0-15,1 4 0 16,0 11 0-16,-4-8-4 16,0-2 0-16,0-1-32 15,3-10 0-15,4-10 23 16,-3-22 0-16</inkml:trace>
  <inkml:trace contextRef="#ctx0" brushRef="#br0" timeOffset="138244.9546">21629 1865 48 0,'-32'0'24'0,"36"11"2"0,6-6-25 15,8-5-2-15,6 3 1 16,12-3 0-16,13-3 0 15,1-5-1-15,2-2 1 16,5-14-27-16,3-3 1 16,0 1 4-16,3 2 1 15</inkml:trace>
  <inkml:trace contextRef="#ctx0" brushRef="#br0" timeOffset="138385.5815">22281 1585 42 0,'-35'40'21'0,"-4"20"1"0,36-44-21 0,-4 19 0 15,-4 7 0-15,-3 8-1 16,0 11 0-16,-4-5-2 16,4-1 0-16,4-4-39 15,-1-9 1-15,8-8 39 16,-1-18 0-16</inkml:trace>
  <inkml:trace contextRef="#ctx0" brushRef="#br0" timeOffset="138994.926">22003 1797 43 0,'-25'-11'21'0,"25"3"2"16,7 8-21-16,7 3-1 15,7 2 1-15,8-5-4 16,6 3 1-16,7 5-5 16,15-6 1-16,-4 3-10 15,-1 3 1-15,-2 0 11 16,-1 3 1-16,-3 0 2 0,-11 2 1 15,-6-3-1-15,-8-2 1 16,-4 0 6-16,-6 0 0 16,0 0-1-16,-4 0 0 15,3 0-3-15,1 3 0 16,-1-1 0-16,5 1 0 16,2-6-3-16,1-2 1 15,-1-6-1-15,-2-2 0 16,-5-6 0-16,-6 1 0 0,-8-14 0 15,-6 0 0-15,-1 3 2 16,-3 8 1-16,-7 10-1 16,-4 11 0-16,0 8-1 15,1 10 0-15,2 3-2 16,8 11 1-16,11-11-1 16,6 0 1-16,8 0-6 15,3-5 1-15,7-5-12 16,14-6 0-16,4-13 16 15,-3 0 0-15,-5-8 2 16,-2-13 0-16,-5 2 3 16,-3-7 1-16,1 2-4 15,-1-3 0-15,0 1-1 16,0 0 0-16,0 2-1 16,0 5 1-16,1 1 0 15,-5 2 1-15,1 0-1 16,-1 5 0-16,1-5 0 0,-4 9 0 15,0-9-1-15,0 5 0 16,1 3-6-16,-1-2 0 16,3 2-15-16,1 2 1 15</inkml:trace>
  <inkml:trace contextRef="#ctx0" brushRef="#br0" timeOffset="139213.7178">23241 2106 60 0,'0'5'30'0,"7"-10"3"15,-3 0-29-15,-1-3-4 16,1 0 0-16,-4 3-54 15,0-1 0-15,0 6 45 16,-11-5 1-16</inkml:trace>
  <inkml:trace contextRef="#ctx0" brushRef="#br0" timeOffset="139994.9784">15409 15711 40 0,'11'3'20'0,"42"-11"0"16,-43 5-20-16,5-2-5 16,6-1 1-16,0 1-31 15,4-3 0-15</inkml:trace>
  <inkml:trace contextRef="#ctx0" brushRef="#br0" timeOffset="140166.8546">15328 15896 57 0,'-3'16'28'0,"73"-11"-1"0,-45-5-28 16,3 0-31-16,7 0 0 16,15-5 9-16,-1-3 0 15</inkml:trace>
  <inkml:trace contextRef="#ctx0" brushRef="#br0" timeOffset="140323.1052">16087 15798 47 0,'-7'24'23'16,"49"-8"4"-16,-28-11-24 0,14-5-1 15,11 0 0-15,3-2-7 16,1-1 1-16,3 0-43 15,-4-7 1-15</inkml:trace>
  <inkml:trace contextRef="#ctx0" brushRef="#br0" timeOffset="140854.3634">17117 15621 39 0,'14'-37'19'0,"4"-21"6"0,-15 47-20 15,-3-2 3-15,-11-3 0 16,-6 0-6-16,-8 11 0 16,-7 2-1-16,-6 9 0 0,-1 4 0 15,3 6 0-15,5 5-2 16,6 6 1-16,4 7 0 16,3-2 1-16,8 2-3 15,6-5 0-15,4-5 2 16,11-5 1-16,6-11-2 15,12-8 1-15,6-14 0 16,11-12 0-16,3-11-1 16,0 0 1-16,-13 10 0 15,-8 6 0-15,-7 5 0 16,-7 6 1-16,-7 12 1 16,-7 14 1-16,-10 13 0 15,-4 3 0-15,-4 13-3 16,-3 8 1-16,0 5-1 15,-1 3 0-15,5 0-13 0,6-8 1 16,8-14-35-16,10-7 0 16</inkml:trace>
  <inkml:trace contextRef="#ctx0" brushRef="#br0" timeOffset="141010.584">17530 15949 61 0,'-11'0'30'0,"4"-16"2"0,3 11-31 16,1 2-3-16,-1-5 0 16,4 8-39-16,4-2 1 15,10-4 21-15,0-2 0 0</inkml:trace>
  <inkml:trace contextRef="#ctx0" brushRef="#br0" timeOffset="141385.5811">17886 15523 44 0,'-21'-13'22'0,"3"0"10"16,11 5-22-16,-4 0-10 15,-6-3 1-15,-4 1 1 16,-4 2 0-16,4 8-1 16,3 5 0-16,0 0-1 15,8 8 0-15,3 11 0 16,3 8 0-16,4 5 1 15,11 5 0-15,6 1-2 16,8 2 1-16,3 0-1 16,1-6 1-16,-5-2 0 15,-6 0 0-15,-4 1 0 0,-10-4 0 16,-8-5 1-16,-7-8 0 16,-3-8 2-16,-3-13 0 15,-1-13 3-15,0-8 1 16,4-5 4-16,4-11 0 15,3-3-9-15,10-2 1 16,8-3-4-16,3 2 0 16,4 3-10-16,-4 9 0 15,0-1-52-15,3 6 0 0,5 7 57 16,2-7 0-16</inkml:trace>
  <inkml:trace contextRef="#ctx0" brushRef="#br0" timeOffset="142088.7154">18323 15700 36 0,'-7'0'18'0,"4"0"9"0,3 0-19 16,0 3-4-16,0 8 1 15,0 7-3-15,0 11 1 16,0 3-2-16,-4 5 0 16,4 5 0-16,0-2 0 15,0-6-3-15,4-7 1 16,-1-11 2-16,4-11 1 0,7-10-2 16,4-14 1-16,7-5-1 15,3-5 0-15,-3-8 0 16,-4 3 0-16,3 2-1 15,-2 8 1-15,-5 3 0 16,-3 8 0-16,-3 5 0 16,0 11 1-16,-4 7-1 15,-4 6 1-15,1 3-1 16,3 2 0-16,0-5-1 16,0-6 1-16,3 1 0 15,1-6 1-15,0 0-1 16,3-7 0-16,-4-1 2 15,1-2 0-15,-1-3 5 16,-2-3 0-16,-1 9-6 16,0-4 0-16,0 4-1 0,0 2 1 15,0 2 0-15,0 9 1 16,0 2-2-16,-4 0 1 16,1 3-1-16,-1 3 0 15,1-1-3-15,0-2 1 16,-1 0-46-16,1-5 1 15,6-6 30-15,4-5 1 16</inkml:trace>
  <inkml:trace contextRef="#ctx0" brushRef="#br0" timeOffset="142510.61">18588 16322 40 0,'-25'13'20'0,"29"-18"5"0,-1 0-20 15,8-3 7-15,6 0 1 16,15-19-9-16,11-15 1 15,20-8-3-15,11-19 1 16,14-8-5-16,11-10 1 16,0 5 0-16,-14 5 0 15,-11 11-20-15,-18 13 0 16,-10 16-19-16,-11 16 0 16</inkml:trace>
  <inkml:trace contextRef="#ctx0" brushRef="#br0" timeOffset="142901.2628">19445 16140 27 0,'0'-14'13'0,"-10"-2"12"15,2 14-15-15,-2-3-5 16,-1 5 1-16,-10 2-1 16,-7-2 1-16,0 3-3 15,3 2 1-15,4 6-5 16,10-1 1-16,11 1 0 16,7-3 0-16,11 2 1 0,0 1-1 15,-18-11 0 1,24 24 11-16,-6-6 1 15,-4 3-12-15,-10 3 1 16,-4 3 0-16,-11 2 0 16,-10 3-2-16,-7-6 0 15,-1-7-5-15,5-4 0 16,6-7-36-16,7-8 0 16,15-15 27-16,7 1 0 15</inkml:trace>
  <inkml:trace contextRef="#ctx0" brushRef="#br0" timeOffset="143479.3677">19593 15825 35 0,'-28'0'17'0,"21"2"2"0,11-2-18 0,3 0 3 16,3 0 1-16,11-2-5 15,8 4 1-15,-5-2-1 16,4 0 1-16,-6 6 3 16,-5 2 0-16,-6 0-2 15,-4-3 1-15,-7 5-1 16,-4 1 1-16,-6 10 3 16,-4 0 0-16,3 8-3 15,1 3 1-15,6-8-6 16,11 0 1-16,7-8 0 15,7-6 1-15,4-10-45 16,7-8 0-16,10-8 33 16,-7-10 0-16</inkml:trace>
  <inkml:trace contextRef="#ctx0" brushRef="#br0" timeOffset="144791.8561">15928 14986 55 0,'-18'34'27'0,"25"56"2"0,-3-55-29 16,-1 18 0-16,-3 23 1 15,-7 30-2-15,-3 16 1 16,-15 8 1-16,-3 7 1 16,-4 11-3-16,0 3 1 15,4-11 0-15,0-10 1 16,3-19-1-16,8-8 0 16,6-15 0-16,11-20 0 15,11-17-1-15,6-9 1 16,18-8 1-16,15 1 0 0,3-11-1 15,17-6 1-15,15-2-1 16,14 3 1-16,14 2 0 16,17-3 1-16,8 1-2 15,17-1 0-15,14-4 0 16,11-4 0-16,18-2 0 16,-4-3 1-16,10-2-1 15,-10-3 1-15,4-3-1 16,-15-2 0-16,1-3 1 15,-8 0 1-15,-6 6-1 16,-1 2 1-16,-17-11-1 16,-4 6 1-16,-7-6-3 15,-3-2 1-15,-29 5 0 16,-7-3 1-16,-10-5-1 16,-14 8 0-16,-15 1-1 0,-7 7 1 15,-13-8 1-15,-8 5 0 16,-7-5-1-16,-7 8 0 15,-6 0-1-15,-1-3 1 16,-7-5 1-16,-4-2 0 16,1-6-1-16,-4-5 0 15,3 2 0-15,-3-4 1 16,0 1-2-16,0-1 0 16,4-4 1-16,3-13 0 15,0-7 0-15,11-25 1 16,-1-12-1-16,4-17 1 0,4-21-3 15,7-5 1-15,3-5 1 16,4-5 1-16,0 12-2 16,-4 1 1-16,-3 23 1 15,-4 1 1-15,-7 7-3 16,-10 16 1-16,-8 1-1 16,-3 4 1-16,-7 6 0 15,-7 5 1-15,-11 6-1 16,-10 4 0-16,-4 12-1 15,-17 2 1-15,-15 10-1 16,-17 9 1-16,-4 2 0 16,-24 5 1-16,-15 3-1 15,-3 3 1-15,-21 0-2 16,-4-1 1-16,-17-4 0 16,-7-3 0-16,-11 2 0 15,-11-8 1-15,-3-2-3 16,-14 3 1-16,-8 5 2 0,-3 5 0 15,-24 8-1-15,-8 5 1 16,-3 11 1-16,-21 8 1 16,10 10-2-16,18 8 0 15,4 1-5-15,38-9 0 16,18-7-61-16,35-12 1 16,32-17 63-16,7-11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15:51:28.38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7105 4175 12 0,'14'8'6'0,"14"3"5"0,-21-11-6 15,11 0-2-15,7 2 0 16,10-2 0-16,0 0 0 15,0 3-3-15,8-3 1 16,3 3-1-16,3-1 1 16,0 1-1-16,11 2 1 15,4 0-1-15,-4-2 1 16,7 0-2-16,7-1 1 16,4 4 1-16,10-4 0 15,-7-2 1-15,7 0 0 16,0 6-2-16,8 2 0 0,-8-1 0 15,4 1 1-15,3 3-1 16,-4 2 0-16,8 3 1 16,-14-5 0-16,10 2 1 15,-7-2 0-15,8-1 0 16,-1 3 0-16,0-2-2 16,7 0 1-16,-10-6 0 15,7 3 1-15,-11 2-2 16,4-4 1-16,0-1-2 15,-4 0 1-15,0 3 0 16,-10-3 0-16,3 1 2 16,3-1 0-16,-2-2-2 15,2 2 1-15,-6-5-1 16,-1 0 0-16,1-3 0 16,0 1 0-16,-11 2 0 15,3-8 1-15,1 5-1 16,-15-5 0-16,-3 3 0 0,0 2 1 15,-4 1-1-15,-3-1 0 16,-3 0-1-16,-8 3 0 16,-7-2-1-16,-7 2 0 15,0 5-29-15,1-2 1 16,-5-1 26-16,-6 3 0 16</inkml:trace>
  <inkml:trace contextRef="#ctx0" brushRef="#br0" timeOffset="11642.0638">9740 9480 31 0,'-14'8'15'0,"11"-21"7"15,3 7-16-15,0-1-1 16,-4-4 0-16,0 0 0 0,1 3 0 16,-1-10 0-16,1 7 1 15,-1-10-7-15,4-11 0 16,-3 3 3-16,-1-8 0 15,4-13-2-15,0-6 1 16,0 9-1-16,-3-4 1 16,-4 1 2-16,-4 5 0 15,1 8-1-15,-1 8 0 16,0 5-2-16,4 8 1 16,0 1-1-16,4 4 1 0,3 0-2 15,7 1 1-15,10-3 1 16,8 5 0-16,17 0 0 15,15 0 0-15,-4-3-1 16,7-2 1-16,0-3-2 16,0 0 0-16,0 0 0 15,-4 6 1-15,-6-1-7 16,-5 6 1-16,-6 2-24 16,-11 6 0-16,-3 5 6 15,-11 5 1-15</inkml:trace>
  <inkml:trace contextRef="#ctx0" brushRef="#br0" timeOffset="11876.48">9581 9038 47 0,'-17'11'23'0,"34"-9"3"0,-2-2-25 15,9 0 2-15,8 0 1 16,14 0-4-16,10 0 0 16,-6-2 0-16,-1-6 1 15,0 0-11-15,1 0 0 16,-8 3-24-16,-3-1 0 16,-4 6 26-16,-10 8 0 15</inkml:trace>
  <inkml:trace contextRef="#ctx0" brushRef="#br0" timeOffset="12142.0705">10178 9379 19 0,'0'27'9'0,"3"23"8"16,1 27-17-16,-4-77 0 15,7-27 20 1,-7 54 1-16,3-6-7 15,-3-10 1-15,0-11-8 16,4-16 0-16,3-19-4 16,3-4 1-16,5-12-4 15,2 9 0-15,4 0-2 16,4-1 0-16,-4 4-24 16,4 4 1-16,3 4-15 0,7 4 0 15</inkml:trace>
  <inkml:trace contextRef="#ctx0" brushRef="#br0" timeOffset="12782.7028">10668 9385 18 0,'4'24'9'0,"17"2"10"0,-11-23-9 15,4-1-2-15,4-2 1 16,0-2-2-16,-1-6 0 0,1-5-5 15,3-6 0-15,0-7-2 16,-7-6 0-16,-3 5 3 16,-8 1 1-16,-6-1-1 15,-8 4 0-15,1 4 0 16,-4 9 0-16,-7 10 1 16,-4 7 0-16,4 7-2 15,-8 9 1-15,8 4 1 16,4 7 0-16,6 3 0 15,11 6 1-15,7-1 3 16,7-5 0-16,7-10-4 16,1-6 1-16,6-3-4 15,4-5 0-15,3-7-2 16,4-6 1-16,-1-8 1 16,-2-3 0-16,2-5-1 0,-2-2 1 15,-8-1-3-15,-3 3 1 16,-8-2 1-16,-10 2 1 15,0-2-1-15,-3-1 0 16,-4 3-1-16,-4 0 1 16,-3 0 0-16,0 3 0 15,4-5 0-15,-4 2 1 16,0 0-1-16,0 3 1 16,0 2-2-16,3 3 1 15,-3 0 0-15,3 3 1 0,-3 0-2 16,4 2 0-16,-1 0 1 15,1 9 1-15,-1 7-1 16,1 11 0-16,3 2-1 16,3 6 1-16,1 2 1 15,3 1 0-15,14-4-1 16,4-4 0-16,3-9-1 16,0-10 0-16,4-8-30 15,3-8 1-15,8-5-22 16,2-3 1-16</inkml:trace>
  <inkml:trace contextRef="#ctx0" brushRef="#br0" timeOffset="13188.943">11504 9284 44 0,'-7'-2'22'15,"39"2"4"-15,-15 0-22 0,8 0-4 16,0-6 1-16,7 6-27 15,3 0 1-15,7-5 2 16,-3-3 1-16</inkml:trace>
  <inkml:trace contextRef="#ctx0" brushRef="#br0" timeOffset="13673.3467">12093 8895 33 0,'0'-37'16'0,"4"16"9"0,-4 21-16 15,0 0-3-15,-4 13 0 16,1 19-4-16,-4 2 1 0,-7 22 0 16,-4 10 0-16,0 0-1 15,-3-2 0-15,3 2 2 16,1 0 0-16,10 0-4 16,7-5 1-16,7-13 0 15,10-14 1-15,8-5-2 16,3-13 0-16,4-11 1 15,7-13 0-15,3-15 0 16,-3-9 1-16,-4 3-2 16,-6-8 0-16,-12-3 1 15,-10 6 1-15,-14 5-3 16,-14 10 0-16,-7 1 0 16,0 10 0-16,-11 8-7 15,0 10 0-15,4 6-17 16,10 0 0-16,11 0-4 0,10-6 0 15</inkml:trace>
  <inkml:trace contextRef="#ctx0" brushRef="#br0" timeOffset="14001.5061">12569 9250 35 0,'-3'-8'17'0,"-4"3"6"0,3 7-18 15,-3 4-1-15,4 7 0 0,-1 13-3 16,-3 1 1-16,0 4-2 16,4 9 0-16,3 0 0 15,3-6 0-15,1-5 2 16,6-8 0-16,4-7 0 16,4-12 1-16,3-10 0 15,4-10 1-15,-4-6-3 16,-3-8 1-16,-4-2-2 15,-11 0 1-15,-10-1-1 16,-7 9 0-16,-7 5-1 16,0 7 0-16,3 4 0 15,-3 15 0-15,0 11-17 16,10 5 1-16,8-2-19 16,-1-4 1-16</inkml:trace>
  <inkml:trace contextRef="#ctx0" brushRef="#br0" timeOffset="14470.3914">12993 9290 36 0,'-11'-3'18'0,"-3"-29"6"0,11 27-18 16,-1 5-2-16,1 0 1 16,-8 13-5-16,0 6 1 15,1 7-2-15,-1-2 1 0,4 5 0 16,4 3 1-16,3-3-1 16,3-5 0-16,4-6 0 15,0-13 1-15,4-10-1 16,-4-8 1-16,3-21 0 15,5-9 0-15,-1-12-2 16,0-17 1-16,-4-5 3 16,1 1 1-16,-4 10 5 15,-7 23 0-15,0 9-4 16,-4 18 0-16,-3 19-5 16,0 15 0-16,0 22 0 15,0 13 0-15,4 2 0 16,-1 9 0-16,4-6-1 0,7-2 0 15,4-14-23-15,3-10 1 16,4-11-8-16,3-11 0 16,3-7 21-16,5-8 0 15</inkml:trace>
  <inkml:trace contextRef="#ctx0" brushRef="#br0" timeOffset="14876.646">13250 9208 28 0,'-3'0'14'0,"-1"-3"3"0,4 3-14 16,4 0 1-16,-1 3 0 0,-3-3 3 16,0 0 1-16,4 2-2 15,-4 1 1-15,0-1-1 16,0-2 0-16,3 3-6 16,1 2 1-16,-1 9 1 15,4 1 0-15,4 4-3 16,3 2 1-16,-3 0-1 15,3-2 1-15,0-6 0 16,-3-5 1-16,-1 0 0 16,1-3 0-16,3-7 0 15,-4-9 0-15,8-2-1 16,-7-6 0-16,3 1 1 16,-4 2 0-16,-3 5 6 15,0 3 0-15,-3 3 2 16,-4 8 1-16,-4 10-8 0,-6 13 1 15,-4 11-1-15,-4 24 0 16,-7 3-4-16,-6 18 1 16,-8 16-12-16,7-3 1 15,18-18-38-15,14-22 0 16,18-18 33-16,17-23 1 16</inkml:trace>
  <inkml:trace contextRef="#ctx0" brushRef="#br0" timeOffset="15439.1916">14545 9424 9 0,'32'-47'4'0,"-29"-27"14"16,1 55-4-16,-8 1-9 16,-3-6 1-16,-10-8 0 15,-1 3 1-15,-3 3-4 16,-4 10 1-16,0 10-2 15,-3 14 1-15,3 21-3 0,4 3 0 16,0 16 1 0,4-1 0-16,6 9-1 0,4 0 0 15,10-17 0-15,8-10 0 16,3-15 3-16,7-22 1 16,4-11-1-16,10-31 0 15,4-16-3-15,3-19 0 16,-6-13 0-16,-8-5 0 15,-7 0 0-15,-3 21 1 16,-8 16 6-16,1 18 1 16,-8 14-5-16,1 18 1 15,-4 18-4-15,-4 20 0 0,-3 20 0 16,-3 13 1-16,-4 17 0 16,0 7 1-16,3 6-3 15,4-6 0-15,3-13 2 16,8-10 0-16,3-6-22 15,11-10 1-15,-4-16-20 16,3-14 0-16</inkml:trace>
  <inkml:trace contextRef="#ctx0" brushRef="#br0" timeOffset="15579.7801">14905 9170 45 0,'-14'61'22'0,"7"40"1"15,3-85-22-15,1 8-14 16,-1 2 1-16,4 0-21 0,-3-10 1 16</inkml:trace>
  <inkml:trace contextRef="#ctx0" brushRef="#br0" timeOffset="15704.7799">15000 8819 55 0,'-46'2'27'0,"29"25"-27"0,17-19-28 16,10 5 1-16,4 0 1 16</inkml:trace>
  <inkml:trace contextRef="#ctx0" brushRef="#br0" timeOffset="16142.3124">15519 8983 33 0,'-32'-11'16'0,"-35"27"4"15,46-8-17-15,-7 13-1 16,-4 11 0-16,0 7-1 16,0 12 1-16,4 7 1 0,7-8 0 15,7-7-2-15,7-6 0 16,7-11 0-16,10-10 1 16,8-8 0-16,7-8 1 15,6-19-3-15,5-10 1 16,2-5-1-16,-2-9 1 15,-5-4-1-15,-9 5 1 16,-8 7 10-16,-7 14 0 16,-11 13-10-16,-3 16 1 15,-7 16-3-15,0 5 1 0,0 11 0 16,7 10 0-16,3-8-9 16,11 3 1-16,7-3-44 15,11-7 1-15</inkml:trace>
  <inkml:trace contextRef="#ctx0" brushRef="#br0" timeOffset="16611.0447">15928 9123 44 0,'-25'-19'22'0,"-24"3"1"15,35 14-22-15,-4 7 1 16,-7 11 0-16,1 10-2 15,-1 9 0-15,0 12 0 16,4 1 1-16,3 2-2 16,11-5 1-16,4-5 0 15,6-11 0-15,4-8-1 0,8-7 1 16,-1-14-1-16,7-11 0 16,7-2 2-16,4-11 0 15,-4-11-1-15,0 1 0 16,-3-8 0-16,-7-6 1 15,-4 6-1-15,-4 10 1 16,-3 6 6-16,-3 7 0 16,-4 11-6-16,0 11 0 15,0 13-2-15,0 2 1 16,0 17 0-16,0 10 1 0,0 0-1 16,-4 13 1-16,-3 11-2 15,-3-3 1-15,-8 10 1 16,-7 9 0-16,-3 5-2 15,0-16 0-15,0-16 2 16,0-13 1-16,3-18-3 16,0-17 0-16,4-20-21 15,3-17 1-15,11-10-13 16,7-10 1-16</inkml:trace>
  <inkml:trace contextRef="#ctx0" brushRef="#br0" timeOffset="16876.6652">15991 9353 26 0,'4'29'13'0,"-4"13"10"15,0-23-14-15,0 7-1 0,3 1 0 16,-3-3-3-16,4-3 0 16,0-8 7-16,-1-8 1 15,1-13-10-15,3-18 0 16,0-3-3-16,3-11 0 15,4-7 1-15,4 4 0 16,3 1-5-16,4 0 0 16,0 5-21-16,3 5 1 15,0 8-3-15,4 3 0 16,0 8 18-16,-4 7 1 16</inkml:trace>
  <inkml:trace contextRef="#ctx0" brushRef="#br0" timeOffset="17204.8004">16383 9173 39 0,'-4'16'19'0,"-13"-13"9"0,10-1-19 0,-7 1-5 16,-4 2 0-16,-3 8-1 16,0 14 0-16,0 7-2 15,-1 6 0-15,8 2-2 16,4-2 1-16,10-8-1 16,3-8 1-16,4-6 0 15,7-10 1-15,8-11-1 16,2-7 0-16,-3-6 0 15,-3-5 1-15,0-8-1 16,-1-8 0-16,-3 5 0 16,-3 8 0-16,0 3 4 0,-4 5 1 15,-7 5-3-15,-4 14 0 16,1 21-2-16,-1 0 0 16,-3 13-1-16,0 5 0 15,7 3-2-15,-4-3 1 16,8-7-22-16,-1-9 1 15,5-7-6-15,2-11 1 16,4-8 22-16,4-16 1 16</inkml:trace>
  <inkml:trace contextRef="#ctx0" brushRef="#br0" timeOffset="17626.7281">16616 9263 35 0,'0'0'17'0,"-7"32"4"0,3-14-19 0,1 3 0 16,-4 9 1-16,-4 9-2 15,0 9 0-15,1-8-3 16,3-3 1-16,0-6 3 16,7-9 1-16,0-12-1 15,7-5 1-15,3-18-1 16,5-16 0-16,2-5-1 16,8-6 1-16,0-2 3 15,3-6 1-15,-4 11-6 16,-2 8 0-16,-5 10 2 15,-3 14 0-15,-7 10-3 16,1 11 0-16,-8 5 5 16,-8 11 1-16,1 5-5 15,-3 0 1-15,3 0-1 16,3-8 1-16,4-7-1 0,11-14 1 16,6-16 2-16,12-19 0 15,13-5 10-15,11-7 1 16,17-4-12-16,1 6 1 15,-11 19-3-15,-7 10 1 16,-4 21-9-16,-6 11 1 16,-12 13-9-16,-9 8 1 15,-8-3-7-15,-7 3 1 16,-7 5-14-16,-7 3 1 16</inkml:trace>
  <inkml:trace contextRef="#ctx0" brushRef="#br0" timeOffset="18204.9116">9966 10372 36 0,'-14'-6'18'0,"17"20"3"0,-3-6-19 15,-7 5 1-15,0 3 1 0,-3 21-2 16,-4 8 1-16,3 13-2 15,4 8 0-15,3-10 0 16,8-9 1-16,7-15 3 16,-1-11 0-16,4-18 0 15,4-16 1-15,7-22-5 16,-1 1-1 0,-24 34 0-16,25-103 1 15,-22 28 1-15,-10 17-3 16,-7 19 1-16,-3 15-5 15,3 18 0-15,-8 14-23 16,1 6 0-16,7-1 3 16,11 11 0-16</inkml:trace>
  <inkml:trace contextRef="#ctx0" brushRef="#br0" timeOffset="18423.6228">10601 10282 37 0,'7'-35'18'0,"-7"-23"14"0,-4 34-20 16,-6-5-6-16,-8 8 0 15,-6 0-2-15,-5 2 1 16,1 6-2-16,3 16 1 16,1 10-4-16,-1 13 1 15,-7 27-4-15,1 21 0 0,2 6-18 16,8 7 1-16,4 19-20 15,9-19 1-15</inkml:trace>
  <inkml:trace contextRef="#ctx0" brushRef="#br0" timeOffset="18564.2891">10209 10692 55 0,'4'-61'27'0,"45"32"2"15,-24 18-28-15,0 3-2 16,10-5 1-16,11-3-27 15,10-8 1-15,18 11-3 16,-3-8 1-16</inkml:trace>
  <inkml:trace contextRef="#ctx0" brushRef="#br0" timeOffset="18939.2929">12093 10575 33 0,'-3'-42'16'0,"-29"-3"8"0,21 37-17 0,-6 6-3 16,-12-4 0-16,1 9-3 15,0 10 1-15,-4 14-2 16,-3 2 0-16,7 13 0 16,7 11 1-16,10-3-2 15,15-15 0-15,6 10 0 16,11-11 0-16,18-10-14 15,7-16 0-15,3-3-13 16,4-10 0-16</inkml:trace>
  <inkml:trace contextRef="#ctx0" brushRef="#br0" timeOffset="19283.0089">12450 10536 28 0,'0'-24'14'0,"-18"0"7"15,7 16-13-15,1 0-5 0,-8 6 1 16,0 2-2-16,1 5 1 15,-8 11-2-15,0 5 0 16,1 5-2-16,-1 11 1 16,4 8 0-16,0 6 0 15,10-6 0-15,4-11 1 16,4-10-1-16,6-3 0 16,4-8 0-16,7 0 1 15,4-13 0-15,3-15 0 16,4-20-1-16,3 1 0 0,0-14-1 15,-3-7 1-15,-8 15 2 16,1 11 0-16,-7 2 5 16,-8 9 1-16,-3 5-6 15,-3 10 0-15,-4 14-3 16,0 7 0-16,3 1 0 16,4 7 1-16,4 8-11 15,6 3 0-15,8 1-31 16,3-1 1-16</inkml:trace>
  <inkml:trace contextRef="#ctx0" brushRef="#br0" timeOffset="19548.6481">12675 10581 27 0,'-21'53'13'0,"14"10"7"0,7-44-14 15,0 4 0-15,0-4 1 16,0-3 0-16,4-3 0 16,-1-5 3-16,1-5 0 15,-1-11-10-15,4-11 1 16,4-10-2-16,-1-3 1 16,5-2 1-16,9 0 0 15,8-6-5-15,7 3 0 16,0 10-37-16,-1 6 0 0,5 8 29 15,-1 10 0-15</inkml:trace>
  <inkml:trace contextRef="#ctx0" brushRef="#br0" timeOffset="20064.2525">13342 10126 43 0,'-11'2'21'0,"4"6"11"0,4 0-23 16,-4 5-5-16,0 14 1 16,-4 15-4-16,1 11 0 0,-1 13-2 15,4 3 1-15,3 8 1 16,4-1 0-16,0-12-2 16,11-14 0-16,0-13 1 15,6-13 0-15,1-16-2 16,3-13 0-16,4-19-19 15,-1-5 0-15,5-11-13 16,-8-5 0-16</inkml:trace>
  <inkml:trace contextRef="#ctx0" brushRef="#br0" timeOffset="20236.1828">13095 10321 55 0,'-39'24'27'0,"36"-5"3"15,10-17-28-15,3 1 1 0,8 0 1 16,3-1-5-16,11-2 0 16,7-2-23-16,7-4 0 15,3-2-11-15,7-2 0 16</inkml:trace>
  <inkml:trace contextRef="#ctx0" brushRef="#br0" timeOffset="20361.1365">13825 10411 44 0,'-14'22'22'0,"18"-20"-8"0,-4-2-21 0,0 0-29 15,-4-8 0-15</inkml:trace>
  <inkml:trace contextRef="#ctx0" brushRef="#br0" timeOffset="20486.19">13928 10676 74 0,'-50'42'37'0,"33"-21"0"16,13-18-37-16,4-3-32 15,0 3 0-15,4-6-9 16,3-5 0-16</inkml:trace>
  <inkml:trace contextRef="#ctx0" brushRef="#br0" timeOffset="22738.0611">13748 13663 18 0,'3'-13'9'0,"1"-16"9"0,-4 18-9 0,-7-2 1 16,0 0 1-16,0-1-9 15,-4 4 1-15,0 2-2 16,-3 3 1-16,0 5-2 15,4 8 0-15,-4 2 0 16,3 6 0-16,0 5 1 16,8 0 0-16,3 3-2 15,0 11 0-15,7-9 2 16,3-7 1-16,12-4-2 16,-1-9 1-16,0-9 1 15,0-10 1-15,-3 2-2 16,-4-5 1-16,0-7-3 15,-7-4 1-15,0 1-1 0,-7-3 1 16,-3 2 0-16,-8 6 1 16,-7 2-2-16,-3 9 1 15,-3 10 2-15,-1 10 0 16,4 12-3-16,3 4 1 16,7-2 0-16,4 5 0 15,11-3 0-15,6-2 0 16,8-5 0-16,3-9 1 15,4-4-1-15,0-12 1 16,-4 4 2-16,0-9 0 16,-3-2-3-16,-4-8 0 0,-4-3-1 15,-3-3 1-15,-7 1 0 16,-3 0 0-16,-8 2 0 16,1 8 1-16,-8 8-1 15,-3 8 1-15,0 8-2 16,0 10 1-16,3 9-1 15,7-1 1-15,4 3 0 16,11-13 1-16,-1-3-2 16,4-2 1-16,11-3 0 15,0 3 1-15,-4-11-1 16,0-8 1-16,-4-6 0 16,5-4 0-16,-5-6-2 15,1 0 1-15,-8-2 1 16,-3 5 0-16,0 2-2 15,-3 6 1-15,-4 5-1 0,0 13 1 16,-4 14-1-16,-3 7 0 16,0 3 2-16,3-7 0 15,8-1-2-15,-1-3 0 16,8 1 2-16,3-6 1 16,0-10-2-16,3-1 0 15,1 1 0-15,0-8 1 16,-4-6-1-16,3-5 0 15,-3-2 0-15,0-1 1 16,-7 1-1-16,0-1 0 0,0 3-1 16,-3 3 1-16,-1 5 0 15,1 8 0-15,-4 5-1 16,-4 6 1-16,4 5 0 16,0-3 0-16,-4 3-1 15,4 0 1-15,4-3 0 16,-1 0 0-16,1-5 0 15,-4 0 1-15,7-3-1 16,0-5 1-16,0 0-1 16,0-5 1-16,7-3-25 15,0-2 1-15,-4-1-7 16,-10 0 0-16</inkml:trace>
  <inkml:trace contextRef="#ctx0" brushRef="#br0" timeOffset="29086.1017">13716 13830 18 0,'-14'-6'9'0,"14"-1"7"0,0 7-10 15,0 0-1-15,0 0 1 16,0 0 0-16,3 0 1 0,-3 0-2 16,4 0 0-16,-4 0-2 15,0 0 0-15,0 0 0 16,0 0 1-16,3 7-3 15,-3 1 1-15,0 6 0 16,0 9 1-16,0 14 0 16,0 6 1-16,4-14 0 15,-4 16 0-15,4 5-4 16,-4 8 1-16,3 14-1 16,1 10 1-16,-4-21-1 15,0 15 0-15,3 1 1 16,-3 16 1-16,4-3-2 15,-1 2 0-15,-3-26-1 16,4 9 1-16,-1 7-1 16,1 0 1-16,3-19 1 15,0 11 1-15,0-13-1 0,0 3 0 16,-4 7-2-16,5 3 0 16,-5-10 2-16,1 18 1 15,-1-27-2-15,1-2 1 16,-1 5-2-16,-3 6 1 15,4-3 0-15,-1 2 0 16,-3 6 1-16,0-14 0 16,0-2-1-16,0 6 0 15,0-1-1-15,4-3 1 16,-4 1 0-16,3 5 0 16,-3-6-1-16,4-10 1 0,-1 0 0 15,-3 8 0-15,4 3 0 16,-1-3 0-16,1 2 0 15,-4 1 1-15,0-6-1 16,3-8 1-16,-3-7-1 16,0-11 0-16,0-6 2 15,0-5 0-15,0-5-2 16,-7-10 1-16,4-17-2 16,-4-5 1-16,-4-2 0 15,-10-3 1-15,7-6-2 16,-7-7 1-16,-4 0-1 15,7-1 1-15,1 12 0 16,-1-12 1-16,1 1-1 16,2 0 0-16,5-1 0 15,-1 6 0-15,4-2 0 16,0 2 1-16,0 5-1 0,4 5 0 16,-1 4 1-16,1 9 0 15,-1 6-1-15,4 6 0 16,0 7 1-16,4 6 1 15,3 15-3-15,0-2 0 16,3 8 1-16,1 10 0 16,3-10 1-16,-4 5 0 15,-2 5-1-15,2 8 0 16,1 1-1-16,-4-1 1 16,3-13 4-16,1-3 1 0,3-7-3 15,0-3 1-15,4-14-1 16,3-2 0-16,11-8-1 15,7-13 0-15,6-24-3 16,5-5 1-16,6-35-59 16,8-24 0-16,-8-2 43 15,-21-21 0-15</inkml:trace>
  <inkml:trace contextRef="#ctx0" brushRef="#br0" timeOffset="29664.2459">14157 15624 34 0,'-28'13'17'0,"17"-16"6"0,8-2-16 0,-1-8-3 16,1-14 0-16,3-7 0 15,0-1 0-15,0-4 0 16,3-17 0-16,-3-21-3 16,0 14 1-16,0-24-2 15,-3 21 1-15,-1-1 0 16,-3 1 0-16,0 8 1 15,3 8 0-15,4 13 0 16,4 10 0-16,3 6-2 16,4 8 1-16,6 10 0 15,8 6 0-15,-4 0-2 16,4 2 0-16,3-3 2 0,4-2 0 16,3 0-3-16,0-2 1 15,-3-1-21-15,-7 1 0 16,-4-1-15-16,-3 0 0 15</inkml:trace>
  <inkml:trace contextRef="#ctx0" brushRef="#br0" timeOffset="29867.3738">14009 15142 44 0,'-32'53'22'0,"39"-5"2"0,4-43-22 0,3 0 2 16,18-7 0-16,6-12-2 16,8-7 0-16,11-3-4 15,6-5 0-15,1 0-30 16,3 11 1-16,0 4 13 16,-11 6 1-16</inkml:trace>
  <inkml:trace contextRef="#ctx0" brushRef="#br0" timeOffset="30258.0034">14795 15325 26 0,'-10'8'13'0,"-1"-14"10"0,8 6-12 15,-1 3-7-15,-6-3 1 16,-1-5-3-16,-3 2 0 16,3 11 3-16,-3-11 0 15,-10 9-3-15,-1 12 0 0,-7 3 0 16,4-5 0-16,0 5-2 15,7 3 0-15,3 5-2 16,7 0 0-16,4 3 1 16,11-5 1-16,10-12-2 15,7-12 1-15,4-6-9 16,-4-7 0-16,4-3-6 16,-4-6 0-16,0 3-6 15,-3 8 1-15</inkml:trace>
  <inkml:trace contextRef="#ctx0" brushRef="#br0" timeOffset="30570.4902">14672 15475 26 0,'-7'-5'13'0,"7"-11"12"0,0 19-14 15,-4-6-6-15,4-2 0 16,4 5-2-16,3 0 0 16,0 0 0-16,4 3 0 15,3-1-3-15,0 1 0 16,-14-3 0 0,21 0 10-16,-10 0 0 15,-8 8-8-15,-3 8 0 16,-3 8-1-16,-8 5 0 0,0-3-2 15,4 1 1-15,0-4-26 16,4-4 0-16,3-8-9 16,7-17 1-16</inkml:trace>
  <inkml:trace contextRef="#ctx0" brushRef="#br0" timeOffset="31070.6057">14115 14658 33 0,'-22'-8'16'0,"22"16"1"0,8-11-16 0,2-5 2 16,11-5 1-16,4 0-4 15,0-3 0-15,6-3 0 16,5 4 1-16,-1 4-2 15,0 0 0-15,-3 1-11 16,-7-1 1-16,-8 6-14 16,-3 2 1-16</inkml:trace>
  <inkml:trace contextRef="#ctx0" brushRef="#br0" timeOffset="31289.3474">14312 14499 29 0,'7'13'14'0,"29"-2"7"0,-26-8-14 16,4-3-1-16,0-6 0 16,4 9-4-16,-4-6 0 15,4 1-2-15,-4 2 0 16,-4-6 4-16,-6 14 0 16,-1 8-5-16,-6 11 1 15,-8-4 0-15,-6 7 0 16,-4 1-38-16,-1 1 1 15,5-5 28-15,6-12 0 0</inkml:trace>
  <inkml:trace contextRef="#ctx0" brushRef="#br0" timeOffset="39167.6155">13794 13412 14 0,'0'8'7'0,"7"2"5"0,-7-10-6 16,0 0 0-16,0 0 0 15,3-2-3-15,1-6 1 16,-4 2-2-16,3-10 1 16,-3 3 1-16,4-8 0 0,3 3-2 15,0-4 0-15,0-4 0 16,4-3 1-16,3-6-1 15,0-4 1-15,3-4-1 16,1-2 1-16,0-7-1 16,-4 7 1-16,0-3-3 15,0-2 0-15,0 2 1 16,0 0 1-16,0 9-3 16,0-4 1-16,1-2 0 15,-1-5 1-15,3 10 0 16,1 1 0-16,0-4 1 15,-4 1 0-15,3 0-2 16,1-3 1-16,0 8 0 16,-4-6 0-16,-4 1-2 15,1-3 0-15,-1 5 2 16,1 1 0-16,3 2-2 0,0-3 1 16,0 0 0-16,0 1 0 15,4 4-1-15,0 1 1 16,-1-6 1-16,1 6 0 15,-4-3-1-15,0 2 0 16,0 4-1-16,0 1 1 16,-3 4 1-16,0 2 0 15,-4 3-1-15,0 0 0 16,0 0-1-16,0 2 1 16,0 1 0-16,0-4 1 15,4 4-2-15,-4-1 1 0,3 6 1 16,1 0 0-16,-1 2-1 15,1-2 1-15,-4 5 0 16,0-2 0-16,0 2 0 16,-3 0 1-16,3 0-2 15,0-3 0-15,-4-2 0 16,1-3 0-16,3 3 0 16,-4 2 0-16,4-2 0 15,-3 0 0-15,-4 5 4 16,4 3 1-16,-4-1-5 15,0 6 0-15,0 0 1 16,0-2 0-16,0 2-1 16,-4-6 0-16,4 4-1 15,-4-1 1-15,4-2 1 16,-3 2 0-16,-4 6-1 0,-4 2 0 16,1 8-1-1,-8 6 1-15,4-1 0 0,-4 1 0 16,1-1 0-16,-4 4 1 15,-1-1-1-15,-2 3 0 16,-5 2 0-16,1 3 0 16,4-2 0-16,-1-1 0 15,7-2 0-15,1-6 1 16,-5 4-1-16,5-7 0 16,3-1 0-16,0-4 0 15,3-2-1-15,4-3 1 0,3-2 0 16,4 0 1-16,4-9-1 15,3 1 1-15,0-5-2 16,0-6 1-16,4-5-1 16,6-6 1-16,8 1 0 15,7-3 0-15,-1 5 0 16,1-3 0-16,3-4 0 16,1 1 0-16,-1-1 0 15,-3 2 0-15,-4 7 0 16,-7 4 0-16,-7 2 1 15,0 5 1-15,1 14-2 16,-1 5 0-16,-7 8 3 16,0 8 0-16,-4 10 3 15,1 8 0-15,-1 6-6 16,1-3 0-16,-1 3-1 0,1-1 1 16,-1-4-11-16,1-6 0 15,-1-8-36-15,5-5 1 16,6-9 31-16,0-7 0 15</inkml:trace>
  <inkml:trace contextRef="#ctx0" brushRef="#br0" timeOffset="41027.9992">3655 12208 1 0,'-4'-13'0'0,"15"-32"5"16,-4 29-2-16,3-3 3 0,5-10 0 15,-1-11-3-15,3-10 1 16,15-8-1-16,7-11 0 16,-7 0 0-16,3-13 0 15,0-2-1-15,0-12 0 16,4 1-1-16,4-5 0 16,-1 4-1-16,-3-4 1 15,0 10 0-15,-1-3 1 16,5 6 0-16,-5 16 0 15,-6-1 0-15,-4 3 0 0,-10 8-1 16,7 3 0-16,-11 0-1 16,4 5 0-16,-1 6 0 15,1 7 0-15,-4 11 4 16,-3 5 1-16,-4 5-1 16,-4 4 1-16,1 4-4 15,-1 0 0-15,-3 3-1 16,0 3 1-16,0 0-1 15,-3 2 0-15,-1 1 1 16,4-1 0-16,0 0-1 16,-3 1 0-16,3 2 1 15,0 0 0-15,0 0-2 16,0-3 0-16,0 3 0 16,0 0 1-16,3-3-2 15,1-2 0-15,-1-3-37 0,4 5 1 16</inkml:trace>
  <inkml:trace contextRef="#ctx0" brushRef="#br0" timeOffset="41871.7978">3863 11795 18 0,'3'-10'9'0,"-3"12"1"0,0 1-9 0,4-8 2 15,-1 5 0-15,5 0 0 16,-8 0 1-16,3-3-3 16,8 3 0-16,-1 3-1 15,1-3 1-15,-1 2-2 16,5 1 1-16,-1 2 1 15,3 3 0-15,1 0 2 16,3 3 0-16,0 2-2 16,0 3 1-16,4 2-3 15,0 3 0-15,-8-2 3 16,5-3 0-16,-5 0-2 16,1-3 0-16,-8-3 7 15,1 1 1-15,-7 0-6 16,-4 2 1-16,-4 3-1 15,-3 15 0-15,-4 12 0 0,-6 2 0 16,-8 16-1-16,-3 2 0 16,3-2-2-16,8 2 1 15,2-7-31-15,8-11 1 16,11-5 13-16,3-27 1 16</inkml:trace>
  <inkml:trace contextRef="#ctx0" brushRef="#br0" timeOffset="43184.8232">4092 10430 13 0,'-7'-8'6'0,"18"-8"1"0,-4 11-6 16,3-6 4-16,4-2 0 16,1-3 1-16,13-2 0 15,7-6-5-15,7 0 0 16,-3 0 1-16,4 0 0 15,-1-5 0-15,0 3 1 16,-3 2-2-16,-7 8 0 16,-8 3 7-16,-2 8 0 0,-5 7 0 15,-6 11 1-15,-4 1-5 16,-7 4 0-16,-4 9-3 16,-3 4 0-16,0 6-2 15,0-2 0-15,4-6-5 16,3 3 0-16,3-3-21 15,8-5 1-15,3-6 8 16,0-7 0-16</inkml:trace>
  <inkml:trace contextRef="#ctx0" brushRef="#br0" timeOffset="43622.3656">4858 10221 25 0,'-7'5'12'0,"3"14"1"0,4-9-12 16,0 9 0-16,0 7 0 16,0 3 0-16,0-2 1 15,-3 2 0-15,3 3 0 0,0-1-1 16,0-7 0-16,0-8 5 16,0-5 0-16,3-11-6 15,4-14 1-15,4-4 0 16,6-11 1-16,8-6-3 15,0 1 0-15,0 10 3 16,-1 0-2-16,-24 24 0 16,35 37 6-1,1 3 1-15,-4 8-6 16,-4-9 1-16,3-2-49 16,-2 1 1-16</inkml:trace>
  <inkml:trace contextRef="#ctx0" brushRef="#br0" timeOffset="45075.7188">14379 12295 26 0,'-7'5'13'0,"14"40"1"16,-3-26-13-16,-1 5 0 0,1 5 0 15,-1 13 0-15,1 1 0 16,-1-9-1-16,1-2 0 16,-1-6 4-16,1-7 0 15,3-6-1-15,0-8 0 16,4-13-3-16,-1-16 0 15,4-10 0-15,4-19 1 16,3-8-2-16,0 11 0 16,0 5 1-16,-6 16 0 0,-1 8 2 15,0 10 0-15,-4 14-1 16,1 15 0-16,-4 9-1 16,4-3 1-16,-4 5-1 15,3 10 0-15,-3-2 0 16,0-5 0-16,-3-5 0 15,3-4 0-15,0-9-26 16,0-6 1-16,4-8 12 16,-1-8 0-16</inkml:trace>
  <inkml:trace contextRef="#ctx0" brushRef="#br0" timeOffset="45466.3873">14386 12118 21 0,'-24'5'10'0,"13"-5"5"0,15 0-11 0,3 5 1 15,3 6 0-15,4 0-1 16,4 2 0-16,7-5-4 15,10-6 1-15,7-2-1 16,-3-5 1-16,-7-3-6 16,0-2 1-16,-4-1-26 15,0 0 0-15</inkml:trace>
  <inkml:trace contextRef="#ctx0" brushRef="#br0" timeOffset="45700.7658">14668 12004 21 0,'0'11'10'0,"4"-6"3"15,0-5-11-15,3 0 3 16,3 3 0-16,4-1 0 0,0 4 1 16,1-1-4-16,-5 3 1 15,-3 2-2-15,-3 6 0 16,-8 0-1-16,-3 3 1 15,-3 2-1-15,-5-3 0 16,1 4-37-16,0-7 1 16</inkml:trace>
  <inkml:trace contextRef="#ctx0" brushRef="#br0" timeOffset="53486.5245">9592 6678 12 0,'-14'-24'6'0,"35"-10"1"0,-3 21-6 16,10-3-2-16,7-8 0 0,18-13 2 16,4 0 0-16,6 0 2 15,11 0 0-15,7 0-2 16,15 5 0-16,9-2 0 16,15 2 0-16,21 5 4 15,22 4 0-15,17 1-1 16,14 7 1-16,17-1-5 15,12 2 1-15,-8-1-1 16,-14 1 0-16,-7 9-2 16,-11 0 0-16,-31 7-24 15,-11 4 1-15</inkml:trace>
  <inkml:trace contextRef="#ctx0" brushRef="#br0" timeOffset="54142.8296">1439 7474 31 0,'-14'-10'15'0,"64"-1"1"0,-26 6-16 15,29-6 0-15,14 1 1 16,18-3-1-16,24 2 0 16,11-2-1-16,25 0 1 0,24-1 0 15,4-4 0-15,21-3 0 16,0-1 0-16,4 7-4 16,-1 1 1-16,4 12-24 15,-3 2 0-15</inkml:trace>
  <inkml:trace contextRef="#ctx0" brushRef="#br0" timeOffset="66757.1065">6943 10462 42 0,'-4'18'21'0,"4"80"-1"0,0-66-20 0,-7 21 0 15,0 10 1-15,-7 9-2 16,-4 7 1-16,1 3 0 16,3-11 0-16,6 1-1 15,5-3 1-15,-1-8-5 16,4-14 1-16,0-7-13 16,4-11 0-16,3-8-2 15,0-10 0-15</inkml:trace>
  <inkml:trace contextRef="#ctx0" brushRef="#br0" timeOffset="67085.3141">6745 10440 30 0,'-14'-26'15'0,"10"10"1"0,8 13-15 15,3 3 1-15,11 6 0 16,10 4 1-16,14 14 0 15,-3 8-3-15,10 5 0 16,11 5 0-16,0 9 1 16,4 4-1-16,-4-5 0 15,-11 6 4-15,-13-6 1 16,-12 0 1-16,-13-2 0 16,-18 2-1-16,-14 3 0 0,-4-2-3 15,-10-9 0-15,-11-5-2 16,3-5 0-16,-2-6 0 15,-8-7 0-15,-4-6-5 16,11-5 1-16,11-5-41 16,10 2 0-16,18-8 41 15,11-5 1-15</inkml:trace>
  <inkml:trace contextRef="#ctx0" brushRef="#br0" timeOffset="67569.6936">7366 11279 34 0,'11'27'17'0,"10"-35"3"0,-11 2-16 16,8-4-3-16,3-1 1 15,4-2-2-15,0-5 0 16,-4-6 0-16,-4-3 0 0,-3 3 1 15,-7-2 0-15,-10 5 0 16,-11 0 1-16,-11 7 1 16,-3 4 0-16,-4 10 0 15,-7 16 0-15,4 13-3 16,0 8 0-16,10 8 0 16,7 8 1-16,11-8-1 15,11-3 1-15,10-2-2 16,4-6 1-16,6-7-1 15,15-9 1-15,7-10-15 16,11-13 1-16,13-6-18 16,-6-15 0-16</inkml:trace>
  <inkml:trace contextRef="#ctx0" brushRef="#br0" timeOffset="67850.9099">8001 10729 31 0,'-14'-42'15'0,"-7"7"9"0,14 25-15 16,0 2-5-16,-4 2 0 16,0-4-1-16,-3 2 1 15,4 2-2-15,-4 6 0 16,0 3-1-16,-1 8 0 16,5 13 2-16,-4 13 0 15,0 2-4-15,-4 17 0 0,0 5 2 16,1 5 1-16,6 0-3 15,8-3 0-15,3-12 0 16,3-6 1-16,8-6 0 16,3-4 0-16,-7-9-16 15,0-7 1-15,0-6-21 16,0-8 1-16</inkml:trace>
  <inkml:trace contextRef="#ctx0" brushRef="#br0" timeOffset="68022.7871">7595 10954 38 0,'-3'-6'19'0,"24"28"1"16,-3-14-19-16,6 0-1 16,8-1 0-16,0 1-10 15,7-2 0-15,6-4-19 0,8 1 1 16</inkml:trace>
  <inkml:trace contextRef="#ctx0" brushRef="#br0" timeOffset="68147.7837">8156 11128 34 0,'-35'51'17'0,"-11"-1"2"0,39-34-16 16,0 2-3-16,0 9 0 16,0-1-9-16,3-5 0 15,1-7-18-15,3-14 0 16</inkml:trace>
  <inkml:trace contextRef="#ctx0" brushRef="#br0" timeOffset="68257.2028">8149 10993 35 0,'-3'-45'17'0,"-4"6"8"15,7 31-18-15,3-3-6 16,-3 3 0-16,7 0-27 16,4 3 0-16,6 5 10 15,-3 5 0-15</inkml:trace>
  <inkml:trace contextRef="#ctx0" brushRef="#br0" timeOffset="68725.9061">8199 11279 52 0,'-32'35'26'0,"32"-43"2"16,3 5-26-16,4-8-1 15,7-2 1-15,1-11-2 16,6-7 0-16,7-1-1 0,0 0 1 15,0 8-1-15,-3 6 1 16,-4 10 0-16,-7 10 1 16,-7 12-1-16,-3 7 0 15,-4 3 0-15,-4 10 0 16,-3 6 0-16,4 2 0 16,3-5 0-16,3-2 0 15,4-4 0-15,4-4 1 16,7-6-1-16,6-10 1 15,12-9-1-15,6-7 0 0,0-6 0 16,4-13 1-16,7-10-1 16,-7-6 1-16,-4-7-4 15,-10-3 1-15,-14 5 1 16,-11 7 0-16,-11 12 2 16,-10 7 1-16,-4 17 2 15,1 18 1-15,-8 10-3 16,4 11 0-16,10 19-1 15,8-3 0-15,3 2-1 16,14 1 0-16,14-6-13 16,15-5 1-16,13-8-33 15,11-8 1-15,4-10 39 16,6-11 0-16</inkml:trace>
  <inkml:trace contextRef="#ctx0" brushRef="#br0" timeOffset="69366.5545">9874 11750 23 0,'-10'-16'11'0,"17"-5"11"0,-7 21-12 15,-4 3-3-15,1 2 0 16,-4 3-2-16,0 5 1 16,-4 3-3-16,-7 3 1 15,1 12-1-15,-1 14 1 16,0 8-2-16,-6 24 0 16,-8 5-1-16,-3 19 1 15,-1 20-1-15,-9 6 1 16,-12 19 1-16,1 2 0 15,-4 11-2-15,0 5 0 0,3-19-2 16,8-12 1-16,14-22 0 16,6-19 0-16,8-15-1 15,7-16 1-15,7-14-19 16,4-9 1-16,3-15-23 16,3-17 0-16</inkml:trace>
  <inkml:trace contextRef="#ctx0" brushRef="#br0" timeOffset="69897.8106">9631 11970 12 0,'-11'5'6'0,"-3"3"9"0,11-3-6 15,-4 3-2-15,-1 0 0 16,-2 0-2-16,-1 3 0 16,4-3-1-16,4-3 1 0,-1 0 0 15,-3-2 0-15,7-3-4 16,4-8 0-16,6-11 0 16,8-7 0-16,7-6-1 15,3 0 0-15,0-5 0 16,4-2 1-16,3-1-1 15,4 6 1-15,-7 5 0 16,-8 7 1-16,1 9 5 16,-4 13 1-16,-3 21-3 15,-11 6 1-15,-4 15-6 16,-3 8 1-16,4-2-2 16,3 0 1-16,4 2-16 15,-1-3 0-15,1-7-27 16,6-3 0-16</inkml:trace>
  <inkml:trace contextRef="#ctx0" brushRef="#br0" timeOffset="70429.23">10308 11491 25 0,'-21'3'12'0,"7"18"6"16,14-13-12-16,0 7 0 15,-4 9 1-15,4 0-5 16,0 3 1-16,7 2-1 16,0 2 0-16,8-4-1 15,-1 2 1-15,3-13 1 16,1-6 1-16,3-12-3 15,4-9 0-15,3-10-1 0,4-3 1 16,0-2-2 0,-4-1 0-16,-4 3 8 0,-6 6 1 15,-7 7-4-15,-8 9 0 16,-10 12-4-16,-10 11 1 16,-15 24-1-16,-7 6 0 15,-21 23 0-15,4 3 0 16,-1 15-18-16,4-5 1 15,11 3-24-15,14-5 0 16</inkml:trace>
  <inkml:trace contextRef="#ctx0" brushRef="#br0" timeOffset="72319.8739">8636 13433 17 0,'-7'-8'8'0,"3"3"5"0,4 5-9 16,0 0-2-16,0-6 0 16,0 6-2-16,0 0 1 15,0 0 1-15,4-2 0 16,-1 2-1-16,1 0 1 15,-4 0-2-15,4 2 0 16,3 1 1-16,0 0 0 16,-4-3 2-16,4 0 0 15,-3 0-2-15,3 2 0 0,0-2 1 16,0 3 0-16,0 2-2 16,0-2 0-16,0 0 0 15,4-1 1-15,-1 3-1 16,1-2 1-16,-1 0-1 15,5-1 0-15,-1-2 2 16,0 3 0-16,0 0-1 16,0-1 1-16,0 4-2 15,0-1 1-15,4 3-1 16,-4 0 1-16,4 2-2 16,-1 1 1-16,4 0 0 15,1-1 0-15,2 1 2 16,1-1 1-16,-4-2-1 15,0 3 0-15,4-1-3 16,0 1 0-16,6 2 2 16,5 3 0-16,-1-5-2 15,0 2 1-15,8 0 0 0,6 3 0 16,-3 3 0-16,-4-4 0 16,0 4 0-16,4-3 0 15,0 0 0-15,0 2 0 16,0 1 0-16,0-6 1 15,0 0-1-15,0 3 0 16,-8 0 0-16,1-3 1 16,-4 0-1-16,4 3 1 15,0 0-1-15,3 0 1 16,1 0 0-16,-5 2 0 16,8 1-1-16,4-1 1 0,-4-2-1 15,-4 0 0-15,0-5 1 16,4-1 0-16,4 4 0 15,-5-1 0-15,5 0 0 16,3 0 1-16,3 6-2 16,-10-3 0-16,0-3 2 15,0 3 1-15,3 0-4 16,0 0 1-16,-6-1 0 16,-1-4 1-16,4-3-2 15,3 3 1-15,1-1 0 16,-11 1 0-16,-1 2 0 15,1 0 1-15,0 0-2 16,3 1 0-16,-3 1 2 16,0 1 0-16,3 0 0 0,4 0 0 15,4 0-2-15,-8-3 1 16,-3 0 0-16,-4 1 1 16,4-4-3-16,-4 1 1 15,0 5 1-15,-3-3 1 16,-4 3 0-16,-3-3 0 15,-4-2-2-15,0-1 0 16,-7 1 1-16,-3-3 1 16,0 0 6-16,-1-6 0 15,-3 1-5-15,-7-3 0 16,0 0-1-16,0-8 0 0,-3-5-1 16,-1 2 0-16,-6 1-1 15,-5-4 1-15,1 1 0 16,-3-3 0-16,-4 0 0 15,-1 1 0-15,1-1 0 16,0 2 0-16,3 1 0 16,4 0 1-16,4 0-2 15,3 0 1-15,-4 5 0 16,1 0 1-16,-1 2-2 16,7 4 1-16,1-1-1 15,3 3 1-15,0 3 0 16,0-1 0-16,3 4 0 15,4 2 0-15,4 2 0 16,0 3 0-16,-1 1-1 16,4 1 0-16,0-1 2 0,1-1 0 15,-1-2-1-15,-4-1 1 16,-3 3-1-16,-3 1 1 16,-8 4-1-16,-3 1 1 15,-3 2-1-15,-4 0 1 16,-4 0-2-16,4-2 0 15,0-3-33-15,-4-6 0 16,0 1 6-16,1-3 0 16</inkml:trace>
  <inkml:trace contextRef="#ctx0" brushRef="#br0" timeOffset="72773.0589">11042 13663 24 0,'0'-21'12'0,"7"-3"10"0,0-21-22 15,-7 45 0 1,4 58 13-16,6-31 0 16,1 5-12-16,-1 5 1 15,4-6-1-15,-3 4 0 16,7-1-1-16,-1 1 0 16,-3-1-2-16,4-5 1 15,-7-5-20-15,-1-6 0 0,1-4-1 16,-1-6 1-16</inkml:trace>
  <inkml:trace contextRef="#ctx0" brushRef="#br0" timeOffset="72960.5593">10961 13946 44 0,'14'-2'22'0,"42"-30"3"15,-27 21-22-15,13 1-4 16,0-6 1-16,11-8-2 16,11-10 1-16,3 2-43 15,7-5 0-15</inkml:trace>
  <inkml:trace contextRef="#ctx0" brushRef="#br0" timeOffset="76978.2052">21036 1535 33 0,'18'-16'16'0,"24"40"2"0,-24-1-17 16,10 14 3-16,11 19 1 15,0 13-4-15,13 10 0 0,8-5-2 16,-3-8 1-16,-1-5-1 16,1-5 1-16,-1-9-15 15,-10-4 0-15,-4-9-8 16,-6-7 1-16</inkml:trace>
  <inkml:trace contextRef="#ctx0" brushRef="#br0" timeOffset="77165.7234">21026 2162 68 0,'10'-8'34'0,"82"-45"0"16,-50 18-34-16,25-4-1 15,11-12 1-15,17-1-24 16,11-7 0-16,7 14-19 0,0 3 0 15</inkml:trace>
  <inkml:trace contextRef="#ctx0" brushRef="#br0" timeOffset="78118.8273">28540 1574 29 0,'-14'21'14'0,"10"3"5"0,11-13-15 0,0 2-2 16,7-2 1-16,4 2-2 15,0 5 0-15,-1 9 0 16,1 7 1-16,-1 6 1 16,1-6 1-16,-4 9-4 15,0-1 1-15,0-5-2 16,1-5 1-16,-1-11 3 16,0-5 1-16,0-11-2 15,-4-13 1-15,5-16-2 16,2-7 0-16,8-12-1 0,7-4 1 15,3 4-1 1,4-12 0-16,-4 2 0 0,-3 8 0 16,-8 13 2-16,-2 8 1 15,-8 6-5-15,-4 2 0 16,-3 5 4-16,0 3 0 16,1 11 4-16,-12 21 0 15,-7 8-3-15,-6 21 0 16,-15 21-2-16,-10 13 1 15,-4 21-2-15,-14 11 1 0,-11 8-1 16,1 11 0-16,3 8 0 16,10-14 0-16,8 5-3 15,10-10 1-15,14-8-17 16,11-29 1-16,14-21-23 16,14-16 0-16</inkml:trace>
  <inkml:trace contextRef="#ctx0" brushRef="#br0" timeOffset="78853.3224">24511 1236 43 0,'0'-6'21'0,"25"57"3"16,-15-20-21-16,1 28-5 15,-1 25 1-15,1 27 4 16,0 27 0-16,-1 21 3 16,-6 23 1-16,-8 11-7 0,-6 19 1 15,-12 26 2-15,-6 3 1 16,-14 5 0-16,-11 0 0 16,0 0 1-16,7 3 1 15,4-8-4-15,7 2 0 16,10-5 0-16,0 6 1 15,8-12 0-15,-1-1 0 16,7-17-4-16,4-24 1 16,4-12-8-16,3-25 0 15,0-23-24-15,0-22 0 0,0-15-2 16,0-14 1-16</inkml:trace>
  <inkml:trace contextRef="#ctx0" brushRef="#br0" timeOffset="79697.3619">17840 2564 26 0,'-14'-16'13'0,"17"16"-12"0,1 0-13 0,6 0 10 16,1 5 0-16,3 3 2 16,7 8 1-16,11 0 0 15,10 2 0-15,8-2 4 16,17 3 1-16,14-6-3 16,18 3 0-16,17-3-1 15,25-5 1-15,11 3-1 16,24-3 0-16,18-3-2 15,29 5 0-15,9-2 1 16,8-5 0-16,28 0-1 16,15-3 0-16,10 5 1 0,17-2 0 15,15 2-2-15,-1 3 0 16,11 2 2-16,0 1 1 16,18 5 4-16,10-3 1 15,-13-8-6-15,17 6 1 16,7 0-3-16,0-1 0 15,3 1 1-15,4-9 0 16,11 9 0-16,6-6 1 16,-10 6-1-16,-10-3 0 15,-11-3 3-15,-4 0 1 0,-10 1-2 16,0-1 1-16,-1 0-1 16,-17-5 1-16,-3-5-1 15,-7 2 0-15,-11 1-2 16,-11-1 0-16,-21 3-1 15,-17-3 0-15,-18 6-5 16,0 0 6 0,-247-3 0-16</inkml:trace>
  <inkml:trace contextRef="#ctx0" brushRef="#br0" timeOffset="80431.7454">19780 1302 14 0,'-14'2'7'0,"7"72"1"16,7-44-8-16,4 30 8 0,-1 22 0 16,1 35-4-16,-4 36 1 15,0 22-4-15,0 26 0 16,0 13 4-16,0 9 0 15,-7 2 0-15,-4 21 0 16,-3-3-1-16,0-2 1 16,-7 10-1-16,-8 19 1 15,5-5 2-15,3 2 0 16,-4 5-3-16,0-7 0 16,4-14-2-16,0-2 0 0,7-11-2 15,3 8 1-15,8-13-2 16,3-8 1-16,10-27-8 15,4-10 0-15,4-18-44 16,3-17 1-16</inkml:trace>
  <inkml:trace contextRef="#ctx0" brushRef="#br0" timeOffset="82745.4861">18203 3728 28 0,'-21'0'14'0,"7"16"1"0,14-11-14 16,-3 8-1-16,-1 6 0 15,0 5 2-15,4 0 0 16,0-3-3-16,0 0 0 15,0-5 5-15,4-6 1 16,0-4 0-16,3-12 1 16,7-15-6-16,7-11 1 15,4-2-1-15,3-8 0 16,7-6 0-16,7 6 0 16,-3 7 1-16,-4 4 0 15,-6 12 1-15,-5 14 0 16,1 21 0-16,-4 10 0 0,-3 16-1 15,-4 17 0-15,-3-4-2 16,-4 1 0-16,3-3 1 16,1-8 0-16,-1-14-13 15,4-7 1-15,1-13-20 16,-1-1 32 0,-14-10 0-16</inkml:trace>
  <inkml:trace contextRef="#ctx0" brushRef="#br0" timeOffset="82995.4224">18295 3315 38 0,'-21'3'19'0,"28"0"0"0,0-3-19 15,4 2 3-15,10 3 0 16,14 3-2-16,4 3 1 15,3 0-2-15,4-3 0 16,7-6-1-16,0-2 1 16,3-5-6-16,-3-3 1 15,-7-3-11-15,-7 3 1 16,-11-2-6-16,-14-1 1 16</inkml:trace>
  <inkml:trace contextRef="#ctx0" brushRef="#br0" timeOffset="83198.6137">18655 3172 25 0,'-60'-23'12'0,"32"23"11"0,28-3-14 0,0 3-11 16,7 3 1-16,10-1 4 16,12 3 0-16,2 3 2 15,12 0 1-15,-1 3-1 16,-3 5 1-16,-4 0 1 16,-7 5 0-16,-10-3-4 15,-7 1 0-15,-11-1-3 16,-11 4 1-16,-7 4-2 15,-3 6 0-15,-4 2-24 16,4-2 1-16,7 2-8 16,4 1 1-16</inkml:trace>
  <inkml:trace contextRef="#ctx0" brushRef="#br0" timeOffset="83823.6072">18006 6040 34 0,'-21'37'17'0,"17"-42"4"15,4 3-17-15,0-1 5 16,-3-2 1-16,3-11-9 16,0-3 0-16,3-10 0 15,1-16 0-15,-1-2-1 16,-3-20 0-16,0-4 0 0,-3-14 0 15,-1-2 0-15,8 10 1 16,-1 11 0-16,4 3 1 16,4 12-2-16,-1 14 0 15,4 8 2-15,1 8 0 16,-1 2-1-16,7 9 0 16,11 5-1-16,6 5 1 15,5 0-1-15,10 0 0 16,3-3 0-16,-3-2 1 15,-7 2-12-15,-4 0 1 0,-10 1-29 16,-7 2 0-16,-11 5 34 16,-4 3 0-16</inkml:trace>
  <inkml:trace contextRef="#ctx0" brushRef="#br0" timeOffset="83995.5365">17858 5580 39 0,'7'11'19'0,"70"-11"4"16,-45-3-21-16,10-2-1 16,18-1 1-16,7 4-3 15,18 2 0-15,-7 0-40 16,-1 2 0-16,-3 14 40 16,-14 0 1-16</inkml:trace>
  <inkml:trace contextRef="#ctx0" brushRef="#br0" timeOffset="84979.9246">18048 4744 34 0,'-10'5'17'0,"31"11"2"0,-11-16-16 16,4 5 0-16,11 3 0 15,14 0-2-15,3-2 0 16,15-6 0-16,6-6 0 16,-6-2-4-16,-1-2 1 0,-7-3-14 15,-3-3 1-15,-10-3-8 16,-12 1 0-16</inkml:trace>
  <inkml:trace contextRef="#ctx0" brushRef="#br0" timeOffset="85198.6788">18443 4580 27 0,'-35'13'13'0,"31"8"1"0,15-13-15 0,7 3 8 16,3-1 1-16,0 1-1 15,4 0 1-15,3 2 3 16,-3 0 1-16,-4 0-5 16,-4 1 0-16,-6 7-4 15,-11 2 1-15,-7 7-5 16,-7 1 0-16,0-4 1 15,-4-1 0-15,-3-2-38 0,3-3 1 16,11-5 12-16,0-5 1 16</inkml:trace>
  <inkml:trace contextRef="#ctx0" brushRef="#br0" timeOffset="88372.5512">18697 5980 12 0,'4'5'6'0,"3"-8"7"16,-7 3-6-16,0 0 5 15,0 0 0-15,0 0-9 16,0-2 0-16,-4-1 1 16,1 0 0-16,-4 1-2 0,-4-1 0 15,-3 3-1-15,-4 3 0 16,-3 7-1-16,0 11 1 16,3 11 0-16,-3 0 0 15,0 5-2-15,3 5 1 16,4 3 0-16,4-2 0 15,6-6-1-15,8-3 1 16,-1-13 0-16,4 6 0 16,7-19-2-16,4 0 0 15,7-8-9-15,3-8 0 0,0-8-8 16,-3-3 1-16,-4-5 8 16,-3 3 1-16</inkml:trace>
  <inkml:trace contextRef="#ctx0" brushRef="#br0" timeOffset="88622.5155">18708 6194 12 0,'-25'0'6'0,"0"0"10"16,22 0-7-16,-1 0-6 16,1 3 0-16,3-3-2 15,0 0 0-15,7-3 1 16,3-2 0-16,5-1-1 16,-1 1 0-16,0 2 0 15,0-2 0-15,-4 2 5 16,1 1 0-16,0 2-4 15,-4 5 1-15,-7 6-2 16,0 2 1-16,-4 5-3 16,-3 1 1-16,-3-1 1 15,-1 4 0-15,0-1-3 0,1 0 1 16,3-3-37-16,3 4 0 16</inkml:trace>
  <inkml:trace contextRef="#ctx0" brushRef="#br0" timeOffset="89591.2773">16923 6895 32 0,'-7'-8'16'0,"49"11"1"0,-24-6-15 0,17 0-3 15,18-4 1-15,0-4 1 16,17-2 0-16,15-1 0 16,14 4 1-16,14-1-2 15,10 3 0-15,15-2 1 16,10 2 0-16,25 0 0 16,0-3 0-16,21 3-1 15,3-2 0-15,22 2 1 16,3 0 1-16,11 0-1 15,10 5 0-15,11 1 0 16,18 2 1-16,-7 0-1 16,6 2 1-16,22 1-2 15,-7 0 1-15,10-3 0 0,8 2 0 16,20 4 1-16,-13-6 0 16,13 2-1-16,4 6 0 15,14 0-1-15,4 3 1 16,-7-3-1-16,-1 5 0 15,1 3 1-15,10-3 0 16,4-2-1-16,-7-4 1 16,10-1-1-16,-7 2 0 15,1-3 5-15,9 3 0 16,-16 3-2-16,2-4 0 16,-6 4-2-16,-7-6 1 0,6 3-1 15,-17-5 1-15,-3 2 0 16,-8 6 0-16,-3-6-2 15,-3-2 0-15,-12-3 0 16,-9 2 0-16,-12 4-11 16,-10-1 0-16,-21-2-40 15,-28 2 0-15</inkml:trace>
  <inkml:trace contextRef="#ctx0" brushRef="#br0" timeOffset="90403.8251">24208 6202 12 0,'-7'5'6'0,"10"0"1"0,-3 1-6 16,4-1 4-16,-1 8 0 16,1 6 1-16,-1 5 1 0,-3 7-3 15,0 12 1-15,-3 4 1 16,-4 1 1-16,-4 13-3 15,0 8 1-15,1 23-3 16,-4 9 0-16,0 10 0 16,0 21 0-16,3-2-2 15,4-9 1-15,0-4-1 16,3-14 0-16,4-13-2 16,4-5 0-16,-1-11-24 15,8-11 1-15,3-7 8 16,0-19 1-16</inkml:trace>
  <inkml:trace contextRef="#ctx0" brushRef="#br0" timeOffset="91107.19">17614 8353 26 0,'-35'21'13'0,"17"-29"4"0,15-2-13 15,-1-12-3-15,1-9 0 16,-1-9 1-16,-6-18 0 15,-1-14-2-15,-3-12 1 16,7-6-2-16,0-3 1 16,3 11 1-16,1 5 0 15,3 11 1-15,0 11 0 16,3 7-1-16,1 11 0 16,6 8 1-16,12 10 0 15,2 6-2-15,1 8 1 0,7 0 1 16,3 2 0-16,11 0-3 15,0 1 1-15,7-1 0 16,7-2 0-16,-4-3 0 16,-10 2 0-16,-11 1-9 15,-7 2 1-15,-6 1-24 16,-8 4 1-16</inkml:trace>
  <inkml:trace contextRef="#ctx0" brushRef="#br0" timeOffset="91310.3358">17350 7919 43 0,'21'19'21'0,"60"-41"2"0,-42 9-22 16,3-3-1-1,7-5 0-15,8 3-1 0,3 4 0 16,-4 4-15-16,8-1 1 15,-8 1-12-15,-3 10 0 16</inkml:trace>
  <inkml:trace contextRef="#ctx0" brushRef="#br0" timeOffset="91669.7151">17953 8432 31 0,'3'0'15'16,"15"-16"5"-16,-11 1-16 0,4-9-4 16,3-11 1-16,0 1-1 15,-4-3 1-15,1-5-1 16,0-1 0-16,-4 14 0 16,0 5 1-16,-4 8 0 15,1 11 0-15,-1 16-1 16,1 7 0-16,-1 14 0 15,1 8 0-15,-1 2 0 16,1-5 0-16,-1-5 3 16,5-6 0-16,-1-5-1 15,3-5 1-15,1-8-1 16,-1-5 0-16,4-16-2 16,8-14 0-16,-1-7-2 15,0-1 0-15,0 1-19 0,0 2 1 16,-3 6-2-16,3 7 1 15</inkml:trace>
  <inkml:trace contextRef="#ctx0" brushRef="#br0" timeOffset="91950.969">18387 8401 29 0,'-4'7'14'0,"25"-9"6"0,-14-3-15 16,4-3-4-16,3-6 0 15,0-4 0-15,-3-3 0 0,-1-6-2 16,-3 1 1-16,-3 2 0 16,0 5 0-16,-8 4 0 15,-3 4 1-15,-4 3-1 16,-3 11 1-16,0 13-1 16,-3 15 0-16,2 6 1 15,5 3 1-15,6 2-2 16,8 3 1-16,3-8-2 15,7-8 0-15,11-5-24 16,-4-5 1-16,4-9 11 16,6-18 1-16</inkml:trace>
  <inkml:trace contextRef="#ctx0" brushRef="#br0" timeOffset="92107.2577">18814 8125 33 0,'-11'-10'16'0,"-17"63"3"0,24-35-16 16,1 11-4-16,-4 11 0 16,0 0-4-16,0 10 0 15,-4 6-24-15,4-6 1 16</inkml:trace>
  <inkml:trace contextRef="#ctx0" brushRef="#br0" timeOffset="92247.8843">18651 8401 39 0,'-17'-16'19'0,"24"8"6"0,0 2-21 0,7-2-2 16,4 3 0-16,6 0-2 15,12-3 0-15,9 0-6 16,-2-5 0-16,3-6-33 16,3-5 0-16</inkml:trace>
  <inkml:trace contextRef="#ctx0" brushRef="#br0" timeOffset="92732.2151">17498 7109 20 0,'7'-2'10'0,"39"15"2"16,-25-10-10-16,0-1 1 15,0 1 1-15,7-3-2 16,8-3 0-16,2-2-1 15,1-3 0-15,4-3-2 16,-5 3 0-16,1 1 1 16,-3-4 1-16,-5 3-13 15,-3 0 0-15,-6 3-4 16,-8-1 1-16</inkml:trace>
  <inkml:trace contextRef="#ctx0" brushRef="#br0" timeOffset="92950.969">17896 6985 19 0,'4'8'9'0,"35"13"7"0,-25-16-11 15,3 3 1-15,1 3 0 16,0 2 0-16,-1 0 1 16,-6 1-2-16,-4 1 1 15,-7 1-6-15,-3 3 1 16,-12-1-2-16,-6-2 0 15,-3 5-36-15,-5 3 0 16,1 5 33-16,0-5 0 0</inkml:trace>
  <inkml:trace contextRef="#ctx0" brushRef="#br0" timeOffset="93763.4908">19547 7252 7 0,'-7'-10'3'0,"14"-14"1"0,-3 19-4 16,-1 2-1-16,1 0 1 15,-4 3 5-15,4-2 0 16,-4 2 6-16,0 0 1 16,0 0-8-16,0 0 1 15,0 8-2-15,0 13 1 16,0 13 0-16,0 16 1 15,3 19-2-15,1 29 0 16,-1 13 0-16,-3 16 0 16,-3 19-3-16,-4 7 0 15,-4 11 0-15,-7 3 0 0,4-8 0 16,4-16 0-16,3-9-6 16,7-20 1-16,7-8-30 15,7-8 0-15</inkml:trace>
  <inkml:trace contextRef="#ctx0" brushRef="#br0" timeOffset="97030.0686">21646 3315 31 0,'-49'0'15'0,"0"19"6"0,35-11-17 0,-15 16-3 16,-6 18 1-16,3 13 1 16,1 12 1-16,6 15-3 15,11 0 0-15,14 2-2 16,14-12 1-16,18-14 1 16,3-18 1-16,14-17 0 15,11-15 1-15,7-10-1 16,4-12 0-16,-1-15 1 15,-3-10 0-15,-3-6 1 16,-11-14 1-16,-11-9-4 16,-14-14 0-16,-14 0-1 15,-21-6 0-15,-7 4 1 0,-14 15 1 16,-21 19-6-16,-8 20 1 16,-10 33-26-16,-10 24 1 15,-15 28 4-15,0 14 0 16</inkml:trace>
  <inkml:trace contextRef="#ctx0" brushRef="#br0" timeOffset="98984.8816">27965 3612 14 0,'3'-19'7'0,"11"-13"8"0,-10 27-7 0,-1 2-4 15,1 3 1-15,-1 8-2 16,1 8 1-16,-4 8-3 15,0 0 0-15,-4 2-1 16,1 6 1-16,-4 2 1 16,0 1 0-16,0-1-2 15,0 1 0-15,3-4 1 16,1-9 0-16,-4-4-1 16,0 1 0-1,7-19 0-15,3 2 4 16,-3 1 1-16,4-8-5 15,3-11 1-15,7-8-1 16,7-8 1-16,7 3-2 16,7-5 1-16,1-9-1 15,-1 4 1-15,0 7 1 0,-3 8 0 16,-7 11-1-16,-1 10 0 16,1 14 2-16,-7 10 0 15,-4 5 0-15,-4 9 0 16,1 10-1-16,0 0 1 15,-4-6-2-15,3 6 0 16,4-5 0-16,4 0 0 16,3-9 0-16,7-4 0 15,4-9-43-15,0-2 1 16,-4-16 40-16,4-10 0 16</inkml:trace>
  <inkml:trace contextRef="#ctx0" brushRef="#br0" timeOffset="103597.0566">18598 5419 18 0,'-7'2'9'0,"18"-2"4"0,-4-2-10 16,7-1 0-16,4-2 0 0,3-1-3 15,0 1 0-15,7 0 0 16,4-3 0-16,0 3-13 16,0-3 0-16,-8 2 2 15,-3 4 1-15</inkml:trace>
  <inkml:trace contextRef="#ctx0" brushRef="#br0" timeOffset="103768.9334">18588 5519 22 0,'-7'11'11'0,"21"-1"2"15,-4-10-10-15,5 0-3 16,2 3 0-16,4-3 0 16,1 0 0-16,2 0-24 15,4-3 1-15</inkml:trace>
  <inkml:trace contextRef="#ctx0" brushRef="#br0" timeOffset="104300.3724">18941 5376 16 0,'-11'27'8'0,"11"10"3"0,0-29-7 16,0 5-2-16,0 0 0 0,0 0-2 16,0-2 0-16,0 0 3 15,0-6 1-15,4-2-3 16,-1-6 1-16,1-5-1 16,-1-3 0-16,4-2 0 15,0-8 1-15,4 2-2 16,-1 1 0-16,1 5 0 15,-4 2 0-15,0 3 1 16,0 6 0-16,-3 4-2 16,-4 6 1-16,0 3 1 15,0 5 0-15,0-1-1 16,-4 4 1-16,4-6-2 16,0 0 1-16,0-5 3 15,7-2 0-15,0-9-2 16,7-8 1-16,4-7-2 0,3-6 0 15,4 0-1-15,-4 3 0 16,-3 3 1-16,-4 4 1 16,-4 4 3-16,-3 5 1 15,-7 5-5-15,-3 5 0 16,-1 8 0-16,-3 8 1 16,0 6-1-16,0-1 1 15,4-2-4-15,3 0 1 16,3-11-34-16,4 0 1 15,7-8 34-15,8-7 0 16</inkml:trace>
  <inkml:trace contextRef="#ctx0" brushRef="#br0" timeOffset="104722.2519">19399 5421 26 0,'0'-2'13'0,"4"-17"5"15,-1 11-13-15,-3 0-2 16,0 0 0-16,0 0-1 15,-3 3 1-15,-1 2-2 16,1 1 0-16,-1-1-2 16,-6 6 0-16,-1 7 1 15,0 9 1-15,1 5-2 16,-1 5 1-16,8-3 0 16,3-2 1-16,3-5-2 15,4-6 1-15,0-3 0 16,4-4 1-16,0-6-1 0,-1-6 1 15,1-4-2-15,-4-3 1 16,0-3 0-16,0 0 1 16,-4 5 0-16,1 1 1 15,-4 4-2-15,0 6 1 16,0 6 1-16,3 4 0 16,-3 6-3-16,0 3 0 15,-3 2 3-15,-1 3 1 16,-3 7-3-16,0 1 1 0,-7 0-2 15,-3-11 1-15,-5-2 0 16,-2-4 1-16,3-4-9 16,-1-3 1-16,5-8-29 15,6-13 1-15</inkml:trace>
  <inkml:trace contextRef="#ctx0" brushRef="#br0" timeOffset="105097.2561">19325 5167 34 0,'-3'6'17'0,"24"-4"0"15,-14 1-17-15,0 2 2 16,0-2 0-16,4 2-3 16,3-2 1-16,3-6-1 15,4-2 0-15,1-3-3 16,-5 0 0-16,-3-3-6 15,-7 1 1-15,-7-1 0 0,-7 1 0 16,-3-1 9-16,-4 3 1 16,0 0 4-16,3 3 1 15,0 0-5-15,4 2 1 16,7 3 0-16,4 0 0 16,3 3 3-16,4-1 0 15,-1 1 1-15,1 2 1 16,-4 3 1-16,-4 0 1 15,-3 0-7-15,-3 3 1 16,-4 2-3-16,-4 5 1 16,1 1-3-16,-1 5 0 15,4-3-40-15,0-3 0 0</inkml:trace>
  <inkml:trace contextRef="#ctx0" brushRef="#br0" timeOffset="109552.8794">2469 13237 13 0,'-7'-13'6'0,"14"5"9"16,-7 8-8-16,0 0-2 15,0 0 1-15,0 0-2 16,7 5 0-16,-7 6 0 15,4-1 0-15,0 6-2 16,-1 11 1-16,4 12 1 0,0 6 0 16,-3 19-2-16,3-3 1 15,-7 29 0 1,0 13 1-16,0 8-2 0,-7 11 1 16,0 2-3-16,3-5 1 15,4 8 1-15,0-3 1 16,7 9-2-16,-3-14 0 15,3 3 0-15,-7 15 0 16,7-26 0-16,0 6 1 16,-4 12-2-16,8-4 0 15,3-22 0-15,-7 0 0 0,4 16 1 16,3-21 1-16,-4 10 0 16,-3 9 1-16,4 13-3 15,-11-6 1-15,7-18 1 16,-7 15 1-16,7-1-2 15,-3-20 0-15,3-2 0 16,-4 8 0-16,4-8-1 16,0 8 1-16,-7-27-1 15,7-2 0-15,-3-1 0 16,0-2 0-16,-4-13 0 16,3 8 0-16,4 0 0 15,-7-14 0-15,0-12 0 16,0-6 0-16,0-5 0 15,0-3 0-15,0 2 0 16,0-4 1-16,0-9-2 16,0-2 1-16,0 0 4 15,0-8 0-15,0-8-3 0,0-11 0 16,-7-10-2-16,4 3 0 16,-5-6 3-16,-6-13 1 15,4 5-5-15,-8-10 1 16,-7-3 0-16,8-3 1 15,3 6 2-15,3 13 0 16,4 2-4-16,0 6 1 16,3 8 1-16,-3 0 0 15,4 5 2-15,-4 0 0 16,0-3-1-16,0 3 0 0,0 0-1 16,3 6 1-16,4-4-1 15,0 6 0-15,-7-2-2 16,7-1 0-16,7 3 4 15,-7 3 0-15,4-1-3 16,3 6 1-16,0-2 1 16,-7 2 0-16,7 2-2 15,-4 1 1-15,4 10-1 16,0 0 0-16,4 3 1 16,3 2 0-16,4-7 0 15,-8 2 0-15,4 0 1 16,4 3 1-16,-11 3-2 15,4-1 0-15,-4-5-1 16,3-2 0-16,-3-9 1 16,-7 4 0-16,0-4 0 0,4 1 0 15,3 2 0-15,0-10 0 16,0 2 1-16,4-13 0 16,3-24 0-16,0-21 0 15,7-29-28-15,7-16 0 16,4-29-20-16,-4 24 0 15</inkml:trace>
  <inkml:trace contextRef="#ctx0" brushRef="#br0" timeOffset="110209.1549">1633 14531 31 0,'-7'-11'15'0,"11"77"1"0,-4-50-16 0,3 11 2 0,1 12 0 16,3 6-2-16,-7 0 0 31,7-2 1-31,4-9 1 0,-11-7 0 0,7-6 0 0,-7-8 4 16,0-5 1-16,-7-11-6 31,-4-13 1-31,4-15-3 15,-4-12 1-15,4-7 1 16,-7-11 0-16,4 14-1 16,-5 2 1-16,12 2 1 15,-4 4 0-15,0 4-2 0,14 9 1 0,-7 2 0 32,7 3 0-32,11 2-1 0,6 1 1 0,12 2-1 15,-1 3 1-15,-3-1-1 16,-4-1 0-16,4 4-1 15,-1 0 0-15,5 1-9 16,-15-6 0-16,0 8-28 16,-3 0 0-16</inkml:trace>
  <inkml:trace contextRef="#ctx0" brushRef="#br0" timeOffset="110396.6388">1559 14573 40 0,'0'11'20'0,"36"18"1"0,-12-34-19 16,1-6-2-16,10 3 1 15,-3-2-1-15,3-6 0 32,1 5-26-32,-1 3 0 0,4-2 11 0,-15-6 0 0</inkml:trace>
  <inkml:trace contextRef="#ctx0" brushRef="#br0" timeOffset="110849.8251">2110 14674 22 0,'-32'0'11'0,"4"-16"7"0,24 19-11 0,1-3-3 0,-12 0 0 31,5 0-2-31,-4 2 1 16,3 6 0-16,-6 5 0 16,2 11-3-16,5 5 1 0,-1 3-2 0,4 0 1 15,0-3 0-15,7-3 1 0,7-10-1 31,4-3 0-31,3-5 0 0,4-5 0 0,-1 10-1 16,8-7 1-16,0-9-14 31,-1-10 1-31,-3-8-11 0,-3-3 0 0</inkml:trace>
  <inkml:trace contextRef="#ctx0" brushRef="#br0" timeOffset="111146.7044">2071 14798 25 0,'-11'19'12'0,"4"-14"3"0,7-5-14 0,7 3 3 16,0-6 1-16,4 0-2 16,-4 1 1-16,-4-1-2 31,4 3 1-31,1 3 3 0,-8 2 1 0,7 6-3 0,-7 2 0 31,3 0-3-31,-3 3 1 16,0 0-3-16,0-3 1 0,0-5 0 0,0 0 0 15,0-3 1-15,0 0 0 16,0 1-1-16,-3-1 0 16,-1-10 0-16,1 2 0 15,-5-2 0-15,1 2 1 16,-3 8-4-16,3 3 1 31,0 0-25-31,3-5 0 0,4 2 7 0,0-7 1 0</inkml:trace>
  <inkml:trace contextRef="#ctx0" brushRef="#br0" timeOffset="114335.3524">2671 13322 17 0,'-8'0'8'0,"12"-16"4"0,-4 16-10 0,0 0 2 15,0-5 0-15,0 5-5 16,0-3 0-16,-4 3 1 15,4 3 1-15,0-1-1 16,0 1 1-16,0-3 1 16,0 3 0-16,0-3 1 15,0 2 0-15,0 1-1 16,0-1 1-16,4 1-3 16,-4 2 1-16,0 1 1 15,4-1 1-15,6 3 0 16,-3-3 1-16,7 1-2 15,7-1 0-15,-3 0 0 16,7 3 0-16,-1 0-1 0,1 0 0 16,-4 0 0-16,4 2 0 15,0 1-1-15,-1-3 0 16,5-3 1-16,2 1 0 16,-2 1 0-16,-5 1 1 15,1 0-1-15,0 0 1 16,3 0-3-16,4 0 1 15,-1 3 1-15,5-1 0 16,-12 1 0-16,1 2 0 16,3 0-1-16,-3 1 0 0,7-1 1 15,-1 3 0-15,1-3 2 16,-4 0 1-16,-3-2-2 16,0-3 1-16,0 0-3 15,-4-3 0-15,7 3 1 16,0 0 0-16,0 2-1 15,1-4 0-15,-1 4 1 16,-3 3 0-16,-1 1 0 16,4-1 0-16,1-5 3 15,2 0 0-15,-2 0-3 16,-5 0 0-16,-3-3 0 16,1 0 1-16,-1 1-3 15,-4-1 0-15,5 0 1 16,-1 3 1-16,0 3-2 15,0-3 1-15,0 0 0 0,0-3 0 16,1 3 1-16,-1-3 0 16,3 0-1-16,-13-2 1 15,3 0-2-15,4-1 0 16,-8 1 2-16,8 2 1 16,3 1 4-16,-7-1 0 15,4 0-5-15,3-2 1 16,-3 2-3-16,6 0 1 15,-9 1 0-15,-1-4 1 16,0 1 3-16,-7 0 1 16,3-1-4-16,1 1 0 0,0-3 0 15,-1 0 0-15,1 0-1 16,-4 0 1-16,0 0-1 16,-4 0 1-16,1 2-3 15,-1-2 1-15,1 0 1 16,0 0 1-16,-1 0-2 15,1 3 1-15,-1 0-6 16,4-3 1-16,0 2-56 16,0 4 1-16,-3-1 46 15,-1-2 1-15</inkml:trace>
  <inkml:trace contextRef="#ctx0" brushRef="#br0" timeOffset="116227.6162">4399 13957 13 0,'-10'-6'6'0,"6"4"12"0,4 2-7 16,0 0-2-16,4-3 0 15,-4 1-4-15,0-1 1 16,0 3-4-16,0 0 0 0,0 0-2 16,0 0 0-16,0 3 1 15,0 2 0-15,0 5-1 16,-4 4 0-16,0 4 0 16,1 3 1-16,-8 1 1 15,1 7 1-15,-8 0-2 16,1 5 0-16,-1-7 0 15,-3 2 0-15,3 0 1 16,0 3 0-16,4 2-3 16,-3 0 1-16,3 1 1 15,-1-1 0-15,1 3-1 16,0 0 1-16,0 6-2 16,0-4 1-16,0-4 1 15,0-1 0-15,0 8-1 16,-4 1 0-16,0 2 1 15,1 5 1-15,-1 5-2 16,4-4 1-16,3-6 2 0,1-6 0 16,-11 1-2-16,3 0 1 15,0-3 1-15,1-3 0 16,3-2-3-16,0 0 0 16,-1-6 0-16,1 11 1 15,0-5-1-15,0 8 0 16,0-3 1-16,3-11 0 15,1 6-1-15,-1 0 1 16,-3-1-1-16,0 1 1 0,0 3 0 16,-7-4 0-16,3 1 0 15,0 2 1-15,1 3 0 16,-1 1 1-16,1-4-2 16,-1 0 0-16,0-2 0 15,4 0 1-15,0 2 1 16,0 1 1-16,0-1-2 15,0 3 0-15,0-5-1 16,-1 5 1-16,1 0-1 16,0 5 1-16,-3-7-2 15,-8-1 1-15,7 6-2 16,1 2 1-16,3-2 2 16,3-1 0-16,-3 1-1 15,3-3 0-15,1-2-1 16,3 2 0-16,-11 2 1 15,4-10 0-15,3 0-2 0,-6 1 1 16,3-4 0-16,-1 6 0 16,5-3 0-16,-1 0 0 15,1-3 0-15,-1 1 1 16,1-3-1-16,-1-6 0 16,4 6 0-16,3 3 0 15,-6-4 1-15,3 4 0 16,0-1-2-16,0-2 1 15,0 3 0-15,3-4 0 16,-7 4-1-16,4 2 1 16,-14 21 0-1,4-15 1-15,-1 4-2 16,7-2 0-16,-6-2 2 16,6-4 0-16,4 1-1 15,-7-3 0-15,3-2 0 16,-3 7 0-16,4 6 0 15,-8-3 0-15,7 5-1 16,4-5 1-16,-7 0-7 16,7-2 1-16,4-1-26 15,-4-2 0-15,7-11-11 16,0-16 1-16</inkml:trace>
  <inkml:trace contextRef="#ctx0" brushRef="#br0" timeOffset="116915.1759">4092 13867 23 0,'-10'-3'11'0,"-1"11"7"15,8-5-12-15,3 2-1 16,-11 3 1-16,0 5-3 0,1 6 0 16,-1 2 1-16,-3 5 1 15,3 1-3-15,1 2 1 16,-4 5-1-16,0 1 1 16,-4-1-2-16,4-2 1 15,-4-8-2-15,4-6 0 16,0-2 1-16,0 0 1 15,3-5 1-15,1-4 1 16,6 1-1-16,1-2 1 0,3-1 1 16,10 0 0-16,4 1-4 15,4-1 1-15,0 3-2 16,3 0 1-16,-3 0-1 16,6 0 0-16,4 2-2 15,11 3 1-15,0 1-36 16,0-1 1-16,7-5 10 15,-7-8 1-15</inkml:trace>
  <inkml:trace contextRef="#ctx0" brushRef="#br0" timeOffset="117477.7295">3687 15936 39 0,'-8'0'19'0,"37"16"3"16,-19-14-20-16,8 1-1 15,10 0 0-15,4-1-1 16,3 1 1-16,-3 0-16 16,3 2 1-16,0 3-13 0,1 0 0 15</inkml:trace>
  <inkml:trace contextRef="#ctx0" brushRef="#br0" timeOffset="118149.6429">4117 16325 13 0,'-7'0'6'0,"10"0"4"0,-3 0-7 16,0 0 8-16,0 0 1 15,0-8-5-15,0 8 0 16,0-3 0-16,0-2 1 15,0-3-5-15,0 0-3 16,0 8 0 0,14-53 6-16,-6 11 1 15,2-8-4-15,1-1 1 16,-4 6 0-16,0 6 1 0,0 4-4 16,0 3 0-16,-7 3-3 15,3 11 1-15,-3 5 2 16,4-1 0-16,0 4-1 15,6 4 0-15,4 6 2 16,7 0 0-16,11 6-3 16,0-4 1-16,10 1 0 15,4 0 0-15,3-3 0 16,-6 0 1-16,3 0-3 16,-8-3 0-16,-6 3-36 15,-11-3 1-15,-10 3 17 16,-18-2 0-16</inkml:trace>
  <inkml:trace contextRef="#ctx0" brushRef="#br0" timeOffset="118321.5174">4170 16036 50 0,'14'6'25'0,"21"-1"1"0,-14-5-24 16,8 3-1-16,-1-1 0 15,0 1-5-15,4 5 0 16,0 0-44-16,-1 8 0 16</inkml:trace>
  <inkml:trace contextRef="#ctx0" brushRef="#br0" timeOffset="118665.2723">4748 16282 25 0,'-3'-10'12'0,"28"13"15"16,-25-6-14-16,-4 0-9 16,-3-2 0-16,-11 0-2 15,-3-1 0-15,0 4 0 16,-7 4 1-1,-32 14 3 1,10 3 0-16,12 2-7 16,6 5 0-16,7-2 2 15,8 5 0-15,6-5-2 16,4-3 0-16,7 0 1 0,10-5 1 16,8 3-7-16,3-11 0 15,0-3-14-15,1-2 0 16,-5-3-6-16,-3-3 1 15</inkml:trace>
  <inkml:trace contextRef="#ctx0" brushRef="#br0" timeOffset="118883.9876">4470 16380 44 0,'-4'0'22'0,"18"-2"3"0,-7 2-22 0,7 0 0 15,1 2 0 1,2 1-1-16,1 0 1 0,-4 2-1 15,-3-2 0-15,-1 5 3 16,-3-1 0-16,-3 1-3 16,-4 3 1-16,-4 2-4 15,1 0 0-15,-4-2-1 16,-4 0 1-16,0-1-32 16,1 3 0-16,3 1 7 15,0-9 1-15</inkml:trace>
  <inkml:trace contextRef="#ctx0" brushRef="#br0" timeOffset="119305.8675">4378 15616 17 0,'-11'-16'8'0,"-20"-3"12"0,20 17-8 16,-10 2-4-16,-4 5 1 0,4 8-9 15,-4 8 1-15,-3 8-1 16,-7 16 1-16,-8 6 2 16,1 2 1-16,-14 7 3 15,-11 7 1-15,14 1-2 16,10 7 1-16,15-15-7 16,7 4 0-16,18 2-1 15,27-5 0-15,1-3-15 16,21 3 1-16,14-11-23 15,7-5 0-15</inkml:trace>
  <inkml:trace contextRef="#ctx0" brushRef="#br0" timeOffset="119603.0783">5147 15801 39 0,'4'29'19'0,"17"24"5"0,-14-35-20 16,0 12 7-16,-4 9 0 15,-3 4-4-15,-3 15 1 0,-15-8-7 16,-10 0 1-16,0 9 0 15,-11 1 0-15,-10 1-3 16,-1 5 1-16,-3-5-2 16,7-10 1-16,8-12-23 15,6-10 0-15,7-8-14 16,11-7 0-16</inkml:trace>
  <inkml:trace contextRef="#ctx0" brushRef="#br0" timeOffset="119946.8099">5059 16497 38 0,'-7'-3'19'0,"3"19"14"16,4-8-20-16,0 8-7 16,0 13 0-16,-3 5-1 15,-4-2 1-15,3 0-3 0,4 0 0 16,0-3 0-16,4-6 1 15,3-4 0-15,10-11 0 16,12-13-5-16,6-3 0 16,0 0 1-16,0-3 1 15,1-5-1-15,-5 0 0 16,-6 8 2-16,-7 1 0 16,-11 4-1-16,-14 6 0 15,-11 7 0-15,-17 17 1 16,-15 10-2-16,-10 13 0 0,-14 19-1 15,7-3 0-15,-3 11-53 16,6-3 0-16,11 0 32 16,22-27 1-16</inkml:trace>
  <inkml:trace contextRef="#ctx0" brushRef="#br0" timeOffset="120979.0973">3150 13144 12 0,'-3'3'6'0,"-8"-8"4"15,11 5-6-15,-3 0 0 16,3-3 1-16,0 3-1 16,0 0 0-16,0 0-4 15,0 0 1-15,0 0 0 16,0 0 1-16,0 0 8 16,0-5 1-16,0-3-8 0,0-5 0 15,7 0 1-15,0-9 1 16,3-15-4-16,-6-2 0 15,3 2-1-15,0 2 0 16,0 9-2-16,0 5 1 16,4 2-25-16,-11 6 1 15,7 2 7-15,3 3 0 16</inkml:trace>
  <inkml:trace contextRef="#ctx0" brushRef="#br0" timeOffset="121182.2756">3066 12721 33 0,'-25'-2'16'0,"28"7"1"16,8 0-17-16,-7 6 4 16,3 2 0-16,7 0-2 15,3 0 0-15,12 1-2 16,6-4 0-16,4-2 0 15,-8 3 0-15,15-3-39 16,0-3 1-16</inkml:trace>
  <inkml:trace contextRef="#ctx0" brushRef="#br0" timeOffset="121526.1314">3411 13158 6 0,'-14'0'3'0,"28"-8"-6"16,-7 5-2-16</inkml:trace>
  <inkml:trace contextRef="#ctx0" brushRef="#br0" timeOffset="121963.6187">3478 13102 22 0,'-7'-8'11'0,"-7"0"5"16,14 6-10-16,0-1-1 15,-3 0 1-15,3 3 1 0,0 0 0 16,0 0-4-16,0-5 1 15,3 0 0-15,4-1 0 16,4-4-2-16,3-11 0 16,-3-6 0-16,-4-2 0 15,3 0 0-15,1 0 0 16,-1-3 2-16,1 6 0 16,-4-1-2-16,0 3 1 15,0 6-3-15,-3 2 1 16,3 3-1-16,-4 2 0 15,4 3 0-15,-7 0 0 0,0 3 0 16,0 0 0-16,0 5 0 16,4-3 0-16,-1 1-1 15,-3 2 1-15,7 0 0 16,0 0 0-16,4 5 0 16,7 3 0-16,3 2 0 15,-4 4 0-15,12-1 0 16,6 0 0-16,4 0 0 15,0-2 0-15,-4-3-1 16,-3-3 1-16,-4-2-33 16,-7-1 0-16,-7-2 7 15,-7 0 0-15</inkml:trace>
  <inkml:trace contextRef="#ctx0" brushRef="#br0" timeOffset="122151.0861">3528 12980 35 0,'7'3'17'0,"25"10"2"0,-22-10-17 15,8-3-1-15,6 3 0 16,1 2-1-16,-4 0 1 16,8-2-8-16,-8 2 0 15,3-2-23-15,1 2 0 16</inkml:trace>
  <inkml:trace contextRef="#ctx0" brushRef="#br0" timeOffset="122588.6288">3104 12928 25 0,'0'-6'12'0,"15"-7"9"0,-8 8-13 16,3-6-5-16,4 1 1 15,4-6 2-15,0-5 1 16,3-9-4-16,3-1 0 15,-2-1-4-15,2 3 1 16,1-8 0-16,-7 2 1 0,-8 4-4 16,4 9 1-16,-3 4-41 15,-4 5 0-15</inkml:trace>
  <inkml:trace contextRef="#ctx0" brushRef="#br0" timeOffset="123260.6247">3750 13176 18 0,'-7'-8'9'0,"14"3"6"16,-7 2-10-16,0-2 0 15,-4 0 1-15,1-1-5 16,-1 1 0-16,1-3 0 16,3 0 0-16,-7 0-1 15,0 0 0-15,0 3 4 16,-4 3 0-16,1 2-3 16,-5 5 0-16,-2 5-1 15,-1 6 1-15,1 5 0 16,-1 3 1-16,4 0-3 15,3 3 1-15,4-1 1 0,4 0 0 16,10-7-1-16,3 2 1 16,4-2-2-16,4-6 1 15,0-3-1-15,3-2 0 16,-4-5-30-16,1-3 0 16,-7 0 25-16,-1-3 1 15</inkml:trace>
  <inkml:trace contextRef="#ctx0" brushRef="#br0" timeOffset="123526.2916">3669 13287 22 0,'-11'-8'11'0,"18"6"0"0,-3 2-10 0,3 0-1 16,0-3 1-16,4 1-1 16,-1 2 1-16,1 0 2 15,-4 2 0-15,0-2-1 16,0 0 0-16,-7 0 5 15,3 0 0-15,-3 0-3 16,4 0 1-16,-4 3-2 16,0 2 0-16,0 3-1 15,-4 3 1-15,1-1-3 16,-4 6 1-16,0 0-2 16,0 2 0-16,3-2-23 15,4-2 0-15,4-1 3 16,3-8 1-16</inkml:trace>
  <inkml:trace contextRef="#ctx0" brushRef="#br0" timeOffset="124276.6677">3944 13189 13 0,'0'6'6'16,"0"-1"11"-16,0-2-8 0,0-1-2 15,0 4 0-15,0 2 0 16,0 0 0-16,4 5-6 16,-4 8 0-16,3 5-1 15,1-2 0-15,-1 0 0 16,4 0 0-16,0-3-1 16,4-3 0-16,-4-2-14 15,3-2 0-15,1-4-6 16,3-2 1-16</inkml:trace>
  <inkml:trace contextRef="#ctx0" brushRef="#br0" timeOffset="124448.5298">3884 13459 39 0,'14'0'19'0,"32"-26"2"0,-28 13-19 16,10-6-2-16,14-7 1 15,4 2-3-15,3 0 0 16,8 3-36-16,-8-3 0 16</inkml:trace>
  <inkml:trace contextRef="#ctx0" brushRef="#br0" timeOffset="125574.6367">3969 13449 4 0,'3'5'2'0,"1"-29"7"0,3 22-2 15,-7-4-1-15,3-2 1 16,1 6-3-16,-1-4 0 16,1 4-1-16,-4 4 1 15,3 4-1-15,1 2 0 16,0 0-4-16,3 2 1 15,3 3 1-15,8 1 0 16,-1-1-1-16,5 3 0 16,-1 0-28-16,-4-3 1 0</inkml:trace>
  <inkml:trace contextRef="#ctx0" brushRef="#br0" timeOffset="127231.2799">2706 16687 27 0,'-25'0'13'0,"15"-5"8"0,10 5-14 16,3-8-4-16,-3 8 0 16,7-3 0-16,-7-5 1 15,7-5-1-15,4 0-3 16,-11 13 0-16,46-19 3 16,3 6 1-16,7 3-4 15,4 2 1-15,-14 5 0 16,0 0 0-16,-4 9-1 15,-3 4 0-15,-7 4 0 16,-7 4 0-16,-8-7 0 16,1 2 0-16,-11-3-13 15,0 1 0-15,4-3-21 16,-8 3 1-16</inkml:trace>
  <inkml:trace contextRef="#ctx0" brushRef="#br0" timeOffset="128137.5027">3108 16055 21 0,'-7'-34'10'0,"3"7"7"15,-6 19-10-15,-1-2 0 16,-3-1 0-16,-4 0-3 15,-3 3 1-15,0 3-4 16,0 5 1-16,0 3-3 16,0 2 1-16,-4 3 0 15,0 5 0-15,4 6 0 16,-4 2 1-16,1 3-1 0,6 10 0 16,4 3 1-1,3 6 0-15,8-12 0 0,-1-2 0 16,8-5-1-16,6 0 0 15,-3-5 2-15,11 2 0 16,0-5-1-16,3-6 0 16,7-2-1-16,7-3 0 15,1-5 0-15,-5-5 1 16,-2 0-1-16,-5-3 1 0,1 0-1 16,-4-5 0-16,0-11-1 15,-10 3 1-15,0-6 1 16,-4 1 0-16,0-3-1 15,-7-3 0-15,-7 0-1 16,0 0 1-16,3 3 1 16,-14 3 0-16,-3 2-1 15,0 3 1-15,-11 5 5 16,4 3 0-16,3 7-6 16,8 1 1-16,-8 5-2 15,7 5 1-15,4 9 0 16,4 4 0-16,3 3 3 15,3 3 0-15,4-3-1 16,4 1 1-16,3 4-2 16,3-2 0-16,11-3-1 15,15-8 1-15,-8-5-2 16,11-8 0-16,7-5-34 0,7-3 0 16,-8-3 11-16,1-7 0 15</inkml:trace>
  <inkml:trace contextRef="#ctx0" brushRef="#br0" timeOffset="134144.3963">7828 16050 31 0,'4'-16'15'0,"3"5"5"0,-7 11-16 0,0 0 9 16,0-2 0-16,-4 2-13 15,1 2 1-15,-11 1-1 16,-8 5 1-16,-9 2 0 15,-5 1 0-15,5 0 1 16,2-1 1-16,5 1-6 16,-1 2 0-16,7 5 3 15,8 6 0-15,6 0 0 16,8 0 1-16,6-3-2 16,19-5 0-16,13-3 4 15,0-8 0-15,1 1-5 16,-5-1 0-16,-2 0 5 15,-12 1 0-15,-6-1-1 16,-11 5 0-16,-10 6-2 0,-8 3 1 16,-3 7-3-16,-11 3 1 15,-7 1 1-15,-3-4 1 16,3-5-16-16,8-5 1 16,10-5-26-16,10-9 1 15</inkml:trace>
  <inkml:trace contextRef="#ctx0" brushRef="#br0" timeOffset="134300.675">8033 16132 35 0,'-4'23'17'0,"-10"54"1"0,11-58-18 0,-4 2 0 15,3 5 0-15,0 1-19 16,4-3 0-16,4-9 3 15,3-12 1-15</inkml:trace>
  <inkml:trace contextRef="#ctx0" brushRef="#br0" timeOffset="134441.2501">8061 15991 48 0,'-32'-63'24'0,"25"34"6"16,7 21-24-16,0 3-6 15,0 5 1-15,4 0-10 16,-1 2 0-16,8 6-33 15,10 11 0-15,7 7 39 16,0 1 0-16</inkml:trace>
  <inkml:trace contextRef="#ctx0" brushRef="#br0" timeOffset="134644.3785">8188 16296 43 0,'-39'10'21'0,"25"-2"7"0,18-10-23 15,-4 2 0-15,10-6 0 16,8-7-5-16,-1-11 0 15,1-5 0-15,3 8 0 16,0 0 0-16,1 15 1 16,-5 6-1-16,-3 14 1 15,-3 7-2-15,-4 5 1 16,0 6-9-16,4 0 0 16,6 0-36-16,4-9 1 0</inkml:trace>
  <inkml:trace contextRef="#ctx0" brushRef="#br0" timeOffset="135050.6464">8837 16052 33 0,'14'-53'16'0,"-3"-13"6"16,-11 58-17-16,-4 0 3 15,-6 3 0-15,-8 5-6 16,-7 13 1-16,-3 16-2 15,7 8 1-15,-4 22 0 16,1 1 0-16,6 9-2 16,11 5 1-16,3-10 0 0,11-9 0 15,11-12-1-15,7-14 1 16,6-13-1 0,5-14 1-16,3-15 0 0,3-16 0 15,-3-5-2-15,-8-17 0 16,-13-9 1-16,-11-1 1 15,-14-5-2-15,-11 5 1 16,-6 16 1-16,-8 10 0 16,-3 9 2-16,-1 13 0 15,5 15-2-15,6 11 0 16,7 6-1-16,4 2 1 0,11 8-1 16,10-2 0-16,10-1 0 15,12-5 0-15,2 1-30 16,15-7 0-16,11-1 0 15,-8-4 1-15</inkml:trace>
  <inkml:trace contextRef="#ctx0" brushRef="#br0" timeOffset="135191.2537">9363 16142 43 0,'17'-10'21'0,"29"12"4"15,-25-4-21-15,-3 2-4 16,-4 0 1-16,4 0-25 15,-1 0 1-15,1-3 0 16,-4-5 0-16</inkml:trace>
  <inkml:trace contextRef="#ctx0" brushRef="#br0" timeOffset="135347.5082">9380 16285 60 0,'-7'5'30'0,"57"-2"2"0,-33-3-29 15,4 0-4-15,1 0 0 16,6 0-49-16,7 0 1 31</inkml:trace>
  <inkml:trace contextRef="#ctx0" brushRef="#br0" timeOffset="136019.4452">10375 16478 29 0,'0'-2'14'0,"-7"4"9"0,7-2-15 0,-3-8-5 16,3 0 0-16,-4-10-2 16,1-6 1-16,-5-5 1 15,1-3 0-15,-3-13 0 16,-1-2 1-16,1-1-2 16,3 0 0-16,3 3-2 15,4 3 0-15,7 5 0 16,4 5 0-16,3 6 0 15,0 5 0-15,7 5 1 16,0 2 1-16,8 9-4 16,6 3 1-16,7-1 1 15,15 0 0-15,3 3 0 16,-4-8 0-16,0 6-12 0,1-6 0 16,-15 5-25-16,-7 0 0 15</inkml:trace>
  <inkml:trace contextRef="#ctx0" brushRef="#br0" timeOffset="136206.9487">10238 16203 41 0,'0'29'20'0,"60"-21"4"0,-43-8-22 0,15 0-1 16,10-8 0-16,11 3-3 15,7 2 1-15,7-2-41 16,-7 2 1-16,-3 3 40 16,-12-5 1-16</inkml:trace>
  <inkml:trace contextRef="#ctx0" brushRef="#br0" timeOffset="136581.9141">10989 16317 19 0,'-4'-11'9'0,"4"3"7"0,-3 3-10 16,-4 0-1-16,-4 2 0 15,-3 3 0-15,-3 0 0 16,-1 3 0-16,0 5 1 16,1 5-4-16,3 5 0 15,3 4-1-15,0-1 0 16,4 0 0-16,7 0 1 16,7-2-1-16,11-4 1 15,7-4-1-15,3-6 0 0,4-5-1 16,3-2 1-16,-3-6-5 15,-4-3 1-15,-7 1-16 16,-10-6 1-16,-8 0-8 16,-6 5 1-16</inkml:trace>
  <inkml:trace contextRef="#ctx0" brushRef="#br0" timeOffset="136816.2767">10993 16375 31 0,'10'5'15'0,"4"3"6"16,-10-5-15-16,-1 0 0 15,1 5 0-15,-1-1-3 16,-3 4 1-16,0 0-4 16,0 2 1-16,0-3-1 15,-3 1 1-15,3-6-2 0,-4 3 1 16,4 3-30-16,0-3 1 15,0 0 12-15,-3 0 1 16</inkml:trace>
  <inkml:trace contextRef="#ctx0" brushRef="#br0" timeOffset="137066.2883">11215 16267 35 0,'-14'-3'17'0,"24"19"4"16,-3-14-17-16,0 4 0 16,0 4 0-16,4 4-5 15,3 1 1-15,7 1-1 16,4 0 1-16,0 0-5 15,-1-3 0-15,-2-2-31 16,-5-3 0-16</inkml:trace>
  <inkml:trace contextRef="#ctx0" brushRef="#br0" timeOffset="137206.9597">11225 16415 37 0,'11'-13'18'0,"10"-17"3"0,-7 17-19 15,11 5-3-15,3-5 0 16,0 2-36-16,-3 1 0 16</inkml:trace>
  <inkml:trace contextRef="#ctx0" brushRef="#br0" timeOffset="137519.4634">10051 16759 37 0,'3'0'18'0,"89"-16"14"15,-46 11-20-15,17-9-2 16,29 6 0-16,35 0-10 16,3-10 1-16,15-1-1 15,0 1 0-15,-1 5-5 16,-13 10 1-16,-18 6-49 16,-14 2 0-16,-22-2 51 0,-17-6 0 15</inkml:trace>
  <inkml:trace contextRef="#ctx0" brushRef="#br0" timeOffset="138253.8105">10650 17386 23 0,'-14'8'11'0,"11"0"10"0,3-6-13 16,0-4 2-16,7-12 0 15,0 6-7-15,0-5 0 16,3-8-1-16,1-5 1 15,-4-3-3-15,0-6 0 16,-3 1 0-16,-8 5 0 16,-6-6-1-16,-5-2 1 0,1 3 3 15,4 7 1-15,3 4-1 16,0 4 1 0,3-2-4-16,4 8 1 0,7 2-1 15,14 0 0-15,8 3 0 16,-1-2 1-16,7 5-1 15,4-1 0-15,7 1-1 16,3 5 0-16,4 0 1 16,3 0 0-16,1-8-29 15,-11 0 0-15,-11 6 5 16,-14-1 0-16</inkml:trace>
  <inkml:trace contextRef="#ctx0" brushRef="#br0" timeOffset="138425.6693">10604 17179 37 0,'0'19'18'0,"50"-9"5"0,-22-10-19 16,4 0-2-16,3-2 0 16,7-3-4-16,8 2 1 15,-1-5-32-15,4 0 1 16,4-3 24-16,-4 4 0 15</inkml:trace>
  <inkml:trace contextRef="#ctx0" brushRef="#br0" timeOffset="139035.1085">11243 17312 24 0,'0'-8'12'0,"0"0"10"0,0 8-12 0,-4-3-4 16,-3-5 0-16,-3 6-5 15,-8-4 1-15,4 6 0 16,-11 0 1-16,1 0 0 15,-1 8 0-15,4 0-3 16,0 3 0-16,7 13 1 16,3-6 0-16,4 6-1 15,7 0 0-15,0 0-1 16,7-11 1-16,11 3-1 16,3-1 1-16,7-7-19 15,0-5 1-15,-7-3-10 16,1-8 0-16</inkml:trace>
  <inkml:trace contextRef="#ctx0" brushRef="#br0" timeOffset="139269.4479">11172 17380 28 0,'-31'6'14'0,"20"-12"6"0,11 6-14 16,4 3-3-16,3-3 1 15,7 3-2-15,3-3 1 16,1 2-3-16,-4-2 1 15,0 0 1-15,0 6 0 16,-3-6 5-16,0 2 0 16,-8-2 0-16,-3 8 0 0,0 0-8 15,-3 3 0-15,3 5 0 16,0 0 1-16,-4-6-9 16,1 6 0-16,-1-3-36 15,4 0 0-15</inkml:trace>
  <inkml:trace contextRef="#ctx0" brushRef="#br0" timeOffset="141113.9074">7063 18137 22 0,'-11'-2'11'0,"7"-14"6"16,4 8-11-16,0-5-3 16,0-17 1-16,0 1-1 15,4-5 0-15,0-14-3 0,-1-2 1 16,1 8-1-16,-1-1 0 16,1 6 0-16,-1 3 1 15,4 2-2-15,0 6 0 16,4 7 1-16,3 3 0 15,4 6 1-15,6 4 1 16,12 6-3-16,9 0 1 16,-6-2 0-16,4-4 1 15,2 4-3-15,1-6 0 0,-3 0-31 16,-12 0 0-16</inkml:trace>
  <inkml:trace contextRef="#ctx0" brushRef="#br0" timeOffset="141317.0688">7116 17854 38 0,'-8'5'19'0,"40"9"2"16,-21-14-19-16,10 0-1 15,14 0 0-15,8-8-2 16,-5-6 1-16,8 1-1 15,0 3 0-15,0-6-38 16,-4 8 0-16</inkml:trace>
  <inkml:trace contextRef="#ctx0" brushRef="#br0" timeOffset="141848.2918">7733 17947 23 0,'-18'-11'11'0,"1"6"5"16,13-3-13-16,-3 5 1 16,0 3 1-16,-4-5-2 15,1 5 0-15,-4 0-2 0,0 5 1 16,-1 6-2-16,-2 5 1 16,3 7 0-16,3 7 0 15,4-4-1-15,4 3 0 16,3-2 0-16,7-1 1 15,3-2-1-15,4-6 0 16,15 1-1-16,2-11 1 16,8-8-13-16,-14 0 1 15,-1-8-12-15,1-8 1 16</inkml:trace>
  <inkml:trace contextRef="#ctx0" brushRef="#br0" timeOffset="142098.2945">7609 18119 26 0,'-3'-3'13'0,"24"6"0"16,-7-6-12-16,4-2 1 15,3 5 0-15,4 0-2 16,-1-3 1-16,-6-2 1 16,-4 5 0-16,-3 0 4 15,-1 0 1-15,-3 5-3 16,0-2 1-16,0 5-4 15,-3-3 0-15,-8 6-2 16,1 4 1-16,-1 4-6 16,1-3 0-16,3-6-30 15,3 12 1-15</inkml:trace>
  <inkml:trace contextRef="#ctx0" brushRef="#br0" timeOffset="142535.8319">7983 18090 31 0,'-10'0'15'0,"13"8"1"16,4-6-16-16,0 1 2 16,4 2 1-16,0 3-4 15,3 3 1-15,7 12-2 16,4 1 0-16,-1-3-3 0,1 3 5 16,-25-24 0-1</inkml:trace>
  <inkml:trace contextRef="#ctx0" brushRef="#br0" timeOffset="142692.1069">7930 18180 34 0,'0'13'17'0,"36"-21"3"0,-22 0-17 0,3-3-3 16,12-2 0-16,9 2-2 15,5-7 0-15,-4-3-33 16,3-6 1-16</inkml:trace>
  <inkml:trace contextRef="#ctx0" brushRef="#br0" timeOffset="142863.9471">8460 17896 38 0,'-11'-2'19'0,"25"15"3"16,-3-13-19 0,35 0-3-1,-8 0 1-15,-2-3-42 16,-1 3 0-16</inkml:trace>
  <inkml:trace contextRef="#ctx0" brushRef="#br0" timeOffset="143035.8466">8544 17970 42 0,'-14'3'21'0,"46"13"1"0,-14-16-21 16,3 0-2-16,7 0 0 16,11-5-40-16,7 2 0 15</inkml:trace>
  <inkml:trace contextRef="#ctx0" brushRef="#br0" timeOffset="144036.449">9363 18142 24 0,'-29'3'12'0,"26"-29"14"0,3 15-13 0,0-13-11 15,3-5 1-15,1-3-2 16,3-10 1-16,0-11-1 16,-7 3 0-16,0-6-1 15,-3 3 1-15,-1 11 0 16,4 8 1-16,0 10-2 15,0 3 1-15,7 7-2 16,7 7 1-16,7 7 1 16,11 0 0-16,0 0-2 15,7 0 0-15,10-3 2 16,4-5 0-16,3-3-2 16,1 3 0-1,-8 3-43-15,-20 5 0 16</inkml:trace>
  <inkml:trace contextRef="#ctx0" brushRef="#br0" timeOffset="144224.2042">9296 17854 37 0,'-11'24'18'0,"39"-3"3"0,-10-21-19 0,14 0 0 16,7-3 1-16,6-5-4 15,12 8 0-15,3-7-7 16,0 4 1-16,3-2-26 16,1 5 1-16</inkml:trace>
  <inkml:trace contextRef="#ctx0" brushRef="#br0" timeOffset="144505.4353">9962 17984 22 0,'-7'0'11'0,"7"0"5"15,0 0-10-15,0 0-1 16,-7 0 1-16,-3 0-6 16,-4 5 0-16,-4-2-1 15,-3 5 0-15,-4 5 2 16,0 0 0-16,4 11-1 0,4 0 1 15,-1 5 0-15,4 5 1 16,7 6-3-16,7-8 0 16,3-11 2-16,15 0 1 15,10-8-4-15,7 0 1 16,-6-10-33-16,2-11 1 16</inkml:trace>
  <inkml:trace contextRef="#ctx0" brushRef="#br0" timeOffset="144771.0981">9952 18132 16 0,'0'-5'8'0,"0"-6"4"15,0 11-7-15,0 0 2 16,0 0 1-16,3-5-3 16,4 5 0-16,0 0 0 15,4 5 0-15,-4-5-4 16,0 3 0-16,0-3 5 15,-3 0 1-15,-4 5-6 16,-4-2 0-16,1 12 0 16,-4 4 1-16,3 0-2 15,1 4 0-15,-1-7-1 16,1 8 1-16,-5-3-9 16,8-8 0-16,-3-2-29 15,6-3 0-15</inkml:trace>
  <inkml:trace contextRef="#ctx0" brushRef="#br0" timeOffset="145944.057">10760 17904 17 0,'-7'-8'8'0,"7"8"10"0,0-8-9 0,-4 6-2 15,-3-3 0-15,-4-3-4 16,-6 8 1-16,-4-3 0 16,-4-2 0-16,-3 5-3 15,0 5 0-15,-1-2-1 16,1 5 0-16,3-1 0 15,4 1 1-15,7 8-1 16,7 3 0-16,11 5 0 16,10-1 0-16,7-1 0 15,0 1 0-15,7 1 1 16,0-5 0-16,1-3 2 16,-5-6 0-16,-9 1 4 15,-5-3 1-15,-6 8-8 16,-11-6 0-16,-4 3 0 15,0-5 0-15,-3-5-11 0,-3-6 0 16,-1-2-31-16,4-3 0 16</inkml:trace>
  <inkml:trace contextRef="#ctx0" brushRef="#br0" timeOffset="146084.6349">10933 17941 42 0,'-32'24'21'0,"11"26"1"0,17-34-21 0,-3 3-3 16,0 5 1-16,3 0-40 15,8-3 1-15</inkml:trace>
  <inkml:trace contextRef="#ctx0" brushRef="#br0" timeOffset="146209.6757">10989 17735 39 0,'-32'-19'19'0,"25"14"-3"16,7 5-19-16,4 5-32 15,3 6 1-15</inkml:trace>
  <inkml:trace contextRef="#ctx0" brushRef="#br0" timeOffset="146428.4284">11098 18050 49 0,'-56'42'24'0,"42"-34"8"0,14-8-24 16,3-8-7-16,4-2 0 15,15-14-1-15,9 0 0 16,5 5 0-16,-8 1 1 16,0 5-1-16,-3 2 0 15,-4 11-1-15,-7 5 1 16,-3 9-4-16,-4 9 1 15,-4 4-17-15,1-1 0 16,6 9-13-16,11-3 0 0</inkml:trace>
  <inkml:trace contextRef="#ctx0" brushRef="#br0" timeOffset="146850.2709">11698 17928 33 0,'-25'-13'16'0,"22"13"5"16,-4 0-16-16,-4 5-4 15,-3 6 1-15,-7 15-1 16,3 9 0 0,4 39 0-1,11-16 0-15,13-13 0 16,8-5 1-16,0-11-2 15,6-5 1-15,8-14 0 16,3-10 0-16,4-16 0 16,-4-10 1-16,-6-9-3 0,-5-7 1 15,-6-8-1-15,-8 5 1 16,-10-5-2-16,-14-1 1 16,-14 9 1-16,-4 13 1 15,4 8 1-15,-4 21 0 16,1 8 0-16,2 7 0 15,12 4-2-15,6 10 1 16,15 0-2-16,3 3 1 16,10-6 0-16,19-7 1 0,6-6-44 15,18-10 1-15,7-14 37 16,4-2 1-16</inkml:trace>
  <inkml:trace contextRef="#ctx0" brushRef="#br0" timeOffset="150429.2055">20232 5646 21 0,'-4'8'10'0,"8"37"4"16,-1-34-12-16,1 5-1 15,-4 5 1-15,0 3-1 16,0 5 1-16,0 2 1 16,0 1 1-16,-4-8-3 15,1-3 0-15,-1-8 6 16,1-2 1-16,3-8-8 16,3-14 1-16,4-13-1 0,7-10 0 15,4-1 0-15,7-18 1 16,-1 9-2-16,5 1 1 15,-5 9 0-15,1 7 0 16,-4 11 0-16,0 9 0 16,-3 9 1-16,-4 11 0 15,-3 14-1-15,-8-3 0 16,-3 7 0-16,-3 6 0 16,-1 6 1-16,1-6 1 15,-1-8-3-15,1-8 0 0,3-8 2 16,3-7 0-16,4-17-2 15,11-13 1-15,7-2 0 16,3-14 1-16,0-5-1 16,-3 5 0-16,-4 6 0 15,-4 10 1-15,-2 6 1 16,-5 12 1-16,-3 20-2 16,0 9 0-16,-3 1 0 15,-1 8 0-15,-3 5-2 16,0-3 0-16,4 1 0 15,3-3 0-15,0-6-43 16,4-5 0-16</inkml:trace>
  <inkml:trace contextRef="#ctx0" brushRef="#br0" timeOffset="151101.0884">21191 5763 18 0,'-7'-11'9'0,"0"-7"7"16,7 10-10-16,-3-6-2 15,-4 4 1-15,-4 2-1 16,0 5 0-16,-3 6-3 15,-3 7 0-15,-4 4 1 16,-4 9 1-16,0 14-3 16,4 11 0-16,3-6-1 15,11-4 0-15,7-7 1 16,7 1 0-16,7-13 0 16,4-14 0-16,3-10 0 0,0-11 0 15,4-11-2-15,3-7 0 16,1-1 2-16,-5 1 1 15,-3 0-2-15,-3-1 1 16,-7 11-1-16,-1 6 1 16,1 10 0-16,-1 13 1 15,-3 6-1-15,4 10 1 16,0 13 0-16,-4 6 1 16,0 2 1-16,0 11 0 15,-7 0 2-15,-4 3 0 0,-6 5 0 16,-8 0 1-16,-7-9-5 15,-3-9 0-15,0-6 1 16,3-13 0-16,-3-9-5 16,-4-7 0-16,8-10-23 15,-1-14 0-15,11-13 4 16,7 0 0-16</inkml:trace>
  <inkml:trace contextRef="#ctx0" brushRef="#br0" timeOffset="151554.2566">22119 5628 35 0,'-28'-19'17'0,"-18"1"4"0,32 15-19 16,-4 3 3-16,-3 3 0 15,-4 2-4-15,1 3 0 16,3 2-2-16,10 4 1 15,7-1 0-15,12 5 1 0,2 1-1 16,4-3 0-16,4 0 1 16,3-3 0-16,-3 5 3 15,-1 1 1-15,-6 5-2 16,-4 2 0-16,-7 1-4 16,-7-1 1-16,-4-2 0 15,-3-3 1-15,0-2-3 16,-7-6 0-16,0-5-27 15,3-6 1-15,8-9 7 16,6-15 0-16</inkml:trace>
  <inkml:trace contextRef="#ctx0" brushRef="#br0" timeOffset="151694.8838">22214 5694 31 0,'-14'55'15'0,"7"-15"0"0,7-24-15 15,0 5-1-15,0 3 1 16,0-3-30-16,7-5 1 16</inkml:trace>
  <inkml:trace contextRef="#ctx0" brushRef="#br0" timeOffset="151819.8841">22250 5358 42 0,'-18'-19'21'0,"18"6"0"0,0 13-22 0,7 3-23 16,4-1 1-16,6 6 5 16,4 6 1-16</inkml:trace>
  <inkml:trace contextRef="#ctx0" brushRef="#br0" timeOffset="152038.637">22408 5792 47 0,'-21'26'23'0,"25"-21"1"16,-4-5-23-16,3-5 4 16,4-5 0-16,4-1-5 15,7-5 1-15,-1 3-2 16,1 5 0-16,3 3 1 16,-3 5 1-16,-1 8-2 15,-3 10 1-15,1 9-28 16,-5-1 1-16,4-2 3 0,-3-11 1 15</inkml:trace>
  <inkml:trace contextRef="#ctx0" brushRef="#br0" timeOffset="152538.5924">23146 5477 29 0,'-7'-13'14'0,"0"29"6"15,3-3-15-15,-6 8-3 16,-1 19 1-16,0 7-2 15,1 14 0-15,3 11 0 16,3-6 1-16,8-3-1 16,6-7 0-16,8-17 1 15,7-9 1-15,-1-12-2 16,1-15 1-16,3-9-3 16,0-12 1-16,1-11 1 15,-5-14 0-15,-2 1-2 16,-8-19 1-16,-11-2-1 0,-6-1 1 15,-11 3 2-15,-8 8 0 16,-9 19 5-16,-8 13 1 16,4 18-3-16,3 11 0 15,4 5-1-15,10 9 0 16,11 7-3-16,14 5 0 16,14-5-1-16,0 0 0 15,-21-29 0 1,117-13-63-16,-11-16 1 15</inkml:trace>
  <inkml:trace contextRef="#ctx0" brushRef="#br0" timeOffset="154603.18">25097 5993 30 0,'-15'2'15'0,"5"-4"12"16,10 2-16-16,0-3-9 15,3 3 1-15,12-2 2 16,6 4 1-16,14 1-1 15,18 2 0-15,0 0-6 16,17-2 0-16,8-8 1 16,14-1 1-16,-1-1-39 15,8-1 1-15,-18-8 21 16,0-3 1-16</inkml:trace>
  <inkml:trace contextRef="#ctx0" brushRef="#br0" timeOffset="155525.1865">26381 5895 29 0,'-4'-3'14'0,"8"30"3"0,-4-14-15 15,0 8 1-15,0 11 1 16,-4 2-5-16,1-2 1 15,-4 0 1-15,0 0 1 16,-1-3 0-16,1-6 0 0,4-4 0 16,-1-8 1-16,8-11-2 15,6-11 1-15,12-13-2 16,2-16 0-16,8-2 0 16,14-11 0-16,-4-2-1 15,-6 10 1-15,-5 10 0 16,-6 11 1-16,-4 19 0 15,-3 16 0-15,-8 10 1 16,-3 11 0-16,-3 7-3 16,-4 6 0-16,0-8 2 15,0-5 0-15,0-8 0 16,4-6 0-16,-1-7 0 16,8-6 0-16,3-10-2 15,3-19 1-15,5-5 0 16,2-8 1-16,4-5-1 0,-3-1 0 15,-4 6 0-15,-3 8 0 16,-4 13 2-16,0 16 0 16,-3 16-2-16,-4 8 1 15,-4 16 0-15,1 7 0 16,-1-2-2-16,4 0 1 16,8-5-20-16,9-6 1 15,4-7-10-15,4-14 0 16</inkml:trace>
  <inkml:trace contextRef="#ctx0" brushRef="#br0" timeOffset="155962.6928">27393 5964 31 0,'-17'-27'15'16,"-1"-4"5"-16,11 23-15 0,-4 2-4 15,-6 9 0-15,-5 8 0 16,-2 7 0-16,-1 11 0 15,0 8 0-15,4 3-1 16,7-6 1-16,4 1-1 16,6-9 0-16,8-5 0 15,10-7 0-15,7-9 1 16,0-8 0-16,7-2-2 16,0-11 1-16,1-5 0 15,-1-3 1-15,-7-2-2 16,0 2 1-16,-7-5 1 15,0 0 0-15,-3 5-3 0,-4 5 1 16,0 9 2-16,-3 10 0 16,-1 10-1-16,1 11 1 15,3 16-1-15,0 0 1 16,-4 8 0-16,-3 8 1 16,-3 0 4-16,-4 0 0 15,-4 8 1-15,-10 0 0 16,-7-11-6-16,-4-5 1 15,-3-8-2-15,-1-5 0 16,1-11-2-16,3-10 1 16,8-11-29-16,6-8 1 0,8-19 4 15,10-15 0-15</inkml:trace>
  <inkml:trace contextRef="#ctx0" brushRef="#br0" timeOffset="156415.8461">28388 5747 32 0,'-14'-19'16'0,"0"-2"6"0,3 24-15 15,-10 5-3-15,-11 10 1 16,-3 14-2-16,-4 13 1 16,0 8-4-16,4 5 1 15,7-2-1-15,7-9 0 0,7-2-1 16,10-5 0-16,11-8 1 16,11-11 1-16,6-13-5 15,22-8 1-15,4-8-32 16,10-21 1-16,7-8 26 15,0-6 0-15</inkml:trace>
  <inkml:trace contextRef="#ctx0" brushRef="#br0" timeOffset="156665.8264">28667 5887 33 0,'-50'40'16'0,"8"36"5"16,31-44-17-16,-3 3 1 15,4 4 1-15,6-2-2 16,8-2 1-16,6-9 4 15,8-7 1-15,7-11-6 16,3-11 1-16,4-10-1 16,-4-6 0-16,0-13-4 0,-10-7 0 15,-11 2 0-15,-11-3 0 16,-10-2-2 0,-4 2 0-16,1 11-15 0,-1 10 1 15,1 14-20-15,2 10 0 16,8 9 26-16,4-1 0 15</inkml:trace>
  <inkml:trace contextRef="#ctx0" brushRef="#br0" timeOffset="157072.0823">29295 5850 27 0,'-39'-5'13'0,"18"-1"7"16,17 6-14-16,-3 3-5 15,0 5 1-15,7 5 0 16,7 0 0-16,-3 1 0 16,3-1 1-16,3 0 0 15,1 0 1-15,-4 8 1 0,0-2 1 16,-4 2-3-16,-6 3 1 16,-4 2-6-16,-4-2 1 15,-6-3 1-15,-8-5 0 16,-7 0-2-16,4-3 1 15,3 1-17-15,4-4 0 16,7-2-12-16,3 0 0 16</inkml:trace>
  <inkml:trace contextRef="#ctx0" brushRef="#br0" timeOffset="157509.6019">29729 5752 23 0,'0'-16'11'0,"-18"16"5"16,14 0-11-16,-3 5-2 16,-3 3 0-16,-4 14 0 15,-11 12 1-15,7 11-2 16,-3 18 1-16,4 4-2 15,6 1 1-15,7-4 2 16,11-9 0-16,11-12-3 16,0-11 1-16,3-11 2 15,7-11 0-15,11-15-3 0,3-11 0 16,-3-5-2-16,3-13 1 16,-3-14-1-16,-4-8 1 15,-6-10-2-15,-12-3 1 16,-20 9 0-16,-11 1 1 15,-11 17 0-15,-10 21 0 16,-4 13 1-16,4 8 1 16,3 13-1-16,7 8 1 15,8 6-1-15,6-1 1 0,7-2-4 16,12-5 1-16,6-4-1 16,14-1 1-16,4-9-46 15,3-8 1-15</inkml:trace>
  <inkml:trace contextRef="#ctx0" brushRef="#br0" timeOffset="161405.408">20239 7707 21 0,'-4'45'10'0,"-13"0"2"15,10-29-11-15,0 11 1 16,-4-1 1-16,4-5-1 0,3-2 1 16,1-6-1-16,3-10 0 15,3-14-1-15,8-13 1 16,3-8-2-16,4-18 1 16,6-5-2-16,8-6 1 15,3 5 0-15,1 9 1 16,-1 10-1-16,-3 15 0 15,-8 22 2-15,-2 14 0 16,-5 9-2-16,-6 14 1 16,-8 1-2-16,-6 7 1 15,-4 5 2-15,0-5 1 0,0-6-2 16,3-7 1-16,4-11 0 16,7-15 0-16,7-17-1 15,7-10 0-15,15-11-1 16,-4-13 0-16,3 0 1 15,0 0 1-15,-3 6 2 16,0 12 0-16,-4 11 2 16,-4 16 0-16,-2 16-1 15,-8 13 1-15,-4 6-6 16,1 4 1-16,0 6-3 16,3 0 1-16,3-5-28 15,11-3 1-15,11-11 1 16,7-7 1-16</inkml:trace>
  <inkml:trace contextRef="#ctx0" brushRef="#br0" timeOffset="161967.9357">21315 7742 32 0,'-14'-29'16'0,"-46"15"3"16,42 25-16-16,-3 2-3 16,0 11 1-16,3 10-1 15,0 9 0-15,4-1 0 16,7-5 0-16,0-5-1 16,7-8 0-16,7-6 2 15,7-13 1-15,11-7-4 16,3-14 1-16,8-13 1 15,2-8 0-15,1 0-2 16,0-3 1-16,-4-5 1 0,-6 8 1 16,-12 11-1-16,-3 7 1 15,-3 19 1-15,-1 19 1 16,-2 2 2-16,-1 13 1 16,-4 14-1-16,1 2 1 15,-4 6 2-15,-4 7 1 16,-6-5-5-16,-5 6 0 15,-2-1-5-15,-4-7 1 16,3-11-1-16,0-8 1 16,1-8-10-16,-1-5 1 0,4-14-40 15,7-10 1-15</inkml:trace>
  <inkml:trace contextRef="#ctx0" brushRef="#br0" timeOffset="162389.8308">21946 7689 24 0,'-17'-21'12'0,"-19"-3"7"0,26 21-12 15,-4 3-3-15,0 5 1 16,-1 6-3-16,1 5 0 16,11 5 2-16,3-2 0 15,10-1-2-15,12 3 0 16,-1 3-1-16,0-3 0 15,0-2-1-15,0-1 1 16,-3 1 0-16,-4-1 0 16,-7-2 2-16,-3 0 0 15,-8-3-3-15,-3 1 0 16,-7-1-2-16,-11-3 1 0,-7-2-10 16,1-8 1-16,2-5-26 15,8-8 0-15</inkml:trace>
  <inkml:trace contextRef="#ctx0" brushRef="#br0" timeOffset="162546.1206">22154 7443 39 0,'-7'21'19'0,"4"50"4"16,3-55-19-16,-4 16-4 15,1 8 1-15,-4-1-6 16,0 1 1-16,3-6-34 15,8-4 0-15</inkml:trace>
  <inkml:trace contextRef="#ctx0" brushRef="#br0" timeOffset="162702.3171">22225 7509 53 0,'-35'-24'26'0,"24"6"4"0,11 12-27 16,4 1-4-16,3 0 1 15,7-1-31-15,3-2 1 16,8 3 6-16,0 0 0 16</inkml:trace>
  <inkml:trace contextRef="#ctx0" brushRef="#br0" timeOffset="163389.8558">22179 7162 34 0,'-14'-16'17'0,"14"1"2"15,0 9-18-15,0 6-2 16,0 0 1-16,4 6-24 0,-1 4 1 16,11 3 12-16,0 6 1 15</inkml:trace>
  <inkml:trace contextRef="#ctx0" brushRef="#br0" timeOffset="163686.7082">22387 7837 30 0,'-35'34'15'0,"10"6"1"0,25-37-15 0,0-1 2 16,4-2 1-16,3-8-1 15,3-10 0-15,5-6-2 16,2-5 1-16,4-3-1 16,1 0 1-16,-1 11 0 15,-4 5 1-15,-3 8-2 16,-3 14 1-16,-4 4-2 16,-3 4 1-16,-1 7-2 15,-3 5 1-15,4 9-1 16,3-4 0-16,0-2-23 15,7-5 0-15,7 3 5 16,7-11 1-16</inkml:trace>
  <inkml:trace contextRef="#ctx0" brushRef="#br0" timeOffset="164171.1217">22976 7657 24 0,'-7'-26'12'0,"11"12"4"0,-4 9-13 16,0 5 2-16,0-3 1 15,0 3-5-15,-4 0 0 16,1 6 0-16,-1 10 1 16,1 2-2-16,-1 11 0 0,1 3 1 15,-1 5 0-15,4 5-1 16,4 3 0-16,3-8 2 15,7-2 0-15,0-6 1 16,7-5 0-16,7-8-2 16,4-6 1-16,0-5-2 15,0-7 1-15,-8-9 0 16,1-7 0-16,-4-9-1 16,-3-7 0-16,-4-9-1 15,-7-12 1-15,-3 2-1 16,-8 0 1-16,-10 5 0 15,-7 6 1-15,-11 13 0 16,0 10 0-16,0 17 1 16,-3 12 1-16,7 9-1 15,7 5 1-15,7 5 1 16,10-3 0-16,8-2-2 0,6-5 0 16,18-14-1-16,15-5 0 15,-1-11-24-15,8-7 1 16,2-3-12-16,-6-8 1 15</inkml:trace>
  <inkml:trace contextRef="#ctx0" brushRef="#br0" timeOffset="165922.5528">26211 7705 27 0,'-14'-29'13'0,"7"10"1"0,11 14-13 15,-4 5 1-15,3 2 1 16,-3 12 0-16,0 7 0 15,-3 3-1-15,-1 2 0 16,1 6-1-16,-4 5 0 16,0 0 2-16,-4-5 0 15,4-3-1-15,0-5 1 16,0-9 2-16,0-1 1 16,7-9-5-16,3-10 1 15,8-14-3-15,7-10 1 16,6-8 0-16,8-13 0 15,3-3 0-15,4 8 0 0,0 10 0 16,-7 9 1-16,-4 10-1 16,0 11 1-16,-3 13 2 15,-4 13 0-15,-3 0-3 16,-8 8 0-16,1 8 0 16,-1 0 1-16,1 0-2 15,-1-2 0-15,1-6-7 16,3-5 1-16,4-3-37 15,-1-8 1-15</inkml:trace>
  <inkml:trace contextRef="#ctx0" brushRef="#br0" timeOffset="166141.2945">26906 7763 42 0,'-3'10'21'0,"38"-4"6"0,-17-6-22 16,10 2-4-16,4-2 0 16,3-2-2-16,4 2 0 15,3-3-37-15,0 0 1 16,-3-4 27-16,4-9 1 16</inkml:trace>
  <inkml:trace contextRef="#ctx0" brushRef="#br0" timeOffset="166860.0816">27601 7654 26 0,'-10'30'13'0,"3"33"0"0,7-52-13 16,-4 10 4-16,1 5 0 15,-1 3 0-15,1 0 1 16,-1-2-4-16,1-3 1 16,3-6-2-16,-4-5 1 15,4-2 2-15,0-6 0 0,0-5-3 16,7-10 1-16,4-9-1 15,6-7 0-15,8-1 0 16,7-4 0-16,3-9 0 16,7-2 0-16,1 10 1 15,-5 5 0-15,-6 11-1 16,-11 16 0-16,-3 11 1 16,-4 5 1-16,-3 8-2 15,-8 5 1-15,-3 3 0 16,-3 2 1-16,-1 0-2 15,1-5 1-15,-1-7 0 16,4-6 1-16,0-6-1 16,11-10 0-16,-1-10 0 15,8-14 1-15,7-5-4 16,10-11 1-16,4-13 2 16,0 5 0-16,-4 11-1 0,-7 11 0 15,-7 7 3-15,-7 19 1 16,-7 19-3-16,-7 2 1 15,-3 11-2-15,-4 10 0 16,0 0 0-16,3 1 0 16,4-4-12-16,7-7 1 15,7-5-31-15,8-11 1 16</inkml:trace>
  <inkml:trace contextRef="#ctx0" brushRef="#br0" timeOffset="167281.933">28579 7766 34 0,'0'-16'17'0,"-15"-6"3"0,8 17-16 0,-3 8-4 15,-4 7 1-15,-8 1 0 16,1 10 0-16,0 8-1 16,0 3 0-16,3 0 0 15,8-3 0-15,3-3 0 16,3-4 0-16,8-9-1 15,3-3 1-15,7-7-1 16,4-8 1-16,3-6-2 16,3-5 1-16,5-5 0 15,-1-3 0-15,0-2 1 16,-7 5 0-16,0 2 0 16,-7-2 1-16,-3 2-1 15,-7 9 1-15,-4 10 0 0,-4 2 0 16,-3 14 1-16,-4 13 0 15,4 8 1-15,0 11 1 16,0 10 2-16,-3 1 1 16,-4 7 0-16,-4 8 1 15,-7-3-7-15,-3 3 0 16,0-5-2-16,3-16 1 16,4-11-3-16,-4-18 0 15,4-5-32-15,0-25 1 16,0-17 14-16,3-14 1 15</inkml:trace>
  <inkml:trace contextRef="#ctx0" brushRef="#br0" timeOffset="167938.2286">29171 7575 42 0,'-7'0'21'0,"-18"24"1"0,18-3-21 15,-10 13 3-15,-4 3 0 16,-1 11-4-16,5 5 0 16,3-5 0-16,3-9 0 15,8-4-2-15,6-9 1 16,8-10-10-16,13-8 0 0,12-11 0 15,2-15 0-15,8-9 9 16,4-4 1-16,-1 4 2 16,-7 3 0-16,-6 3 2 15,-12 5 1-15,-6 11 2 16,-7 2 1-16,-8 11-3 16,1 0-4-1,-4-8 0-15,-11 50 10 16,11-18 1-16,7-5 0 15,4-11 0-15,3-8-7 16,7-11 1-16,7-13-3 16,4-8 1-16,-7-2-3 15,-4-1 0-15,-7 1 1 16,-14-9 1-16,-14 4-5 16,-11 2 1-16,-14 13-5 15,1 13 0-15,-5 14-5 16,4 7 0-16,8 9-1 0,9 4 1 15,19-2-19-15,21-2 1 16</inkml:trace>
  <inkml:trace contextRef="#ctx0" brushRef="#br0" timeOffset="168203.8571">29968 7702 27 0,'-45'-13'13'0,"2"8"10"0,33 7-13 16,-1 3-9-16,4 6 0 16,4 2 3-16,6 0 0 0,4 1 3 15,4-4 1-15,-1 1 3 16,11 2 0-16,-10 0 0 16,-4 3 1-16,-3 0-10 15,-8 5 1-15,-7 0-3 16,-6 3 0-16,-8 0-1 15,-3-3 0-15,7-2-27 16,0-1 1-16,6-5-18 16,15-7 1-16</inkml:trace>
  <inkml:trace contextRef="#ctx0" brushRef="#br0" timeOffset="168625.7293">30438 7601 33 0,'-25'-10'16'0,"-21"13"5"0,36-1-16 16,-8 11-2-16,-7 11 0 16,4 8-2-16,-7 10 1 31,14 35 4-31,14-8 1 15,10-16-3-15,8-14 0 16,7-9 0-16,10-20 1 0,0-7-5 16,7-14 1-1,-6-13-2-15,-1-10 1 0,-3-3-1 16,0-13 1 0,-32-32 1-1,-11 21 0-15,-17 21 2 16,-11 16 1-16,0 16 8 15,0 8 1-15,8 14-10 16,6 9 0-16,14 4-2 16,11-3 1-16,11-3-3 15,14-3 1-15,10-2-18 16,4-8 1-16,7-8-43 16,6-8 1-16</inkml:trace>
  <inkml:trace contextRef="#ctx0" brushRef="#br0" timeOffset="171752.5592">21946 9771 31 0,'-7'-26'15'0,"-7"-19"9"0,11 29-15 15,-4 0-6-15,-8 0 1 16,-6-3-1-16,-3-2 0 15,-5 0-1-15,-6 3 1 16,-4 2 0-16,4 8 1 16,0 8-2-16,3 10 1 15,4 9-5-15,0 18 1 0,3 11 2 16,0 12 0 0,11 15-2-16,7-1 1 0,7-8 0 15,3-13 0-15,12-11 0 16,6-13 0-16,11-18 0 15,6-14 1-15,1-8-1 16,11-12 0-16,-1-12-1 16,-7-4 1-16,-6-6 1 15,-5-8 0-15,-6-3-2 16,-4 3 1-16,-7 6 0 16,-3 2 0-16,-8 10 6 15,1 11 0-15,-4 16-6 16,0 16 0-16,0 19 1 15,-4 15 0-15,4 8-2 16,0 6 0-16,0 0 0 0,4-4 1 16,3-1-13-16,7-9 1 15,4-8-33-15,6-10 1 16,5-13 42-16,-5-16 1 16</inkml:trace>
  <inkml:trace contextRef="#ctx0" brushRef="#br0" timeOffset="172002.5623">22271 9996 37 0,'-4'40'18'0,"29"-11"4"0,-14-24-20 0,6 3 4 16,1-5 0-16,0-9 2 16,6-4 0-16,4-6-5 15,4-8 0-15,0-2 1 16,-11 4 0-16,-3 7 5 15,-11 12 0-15,-7 16-9 16,-14 16 1-16,-7 22 0 16,-1 4 1-16,1 14-5 15,4-6 1-15,2 6-31 16,8 5 1-16,7-8-4 16,11-7 1-16</inkml:trace>
  <inkml:trace contextRef="#ctx0" brushRef="#br0" timeOffset="172268.1404">23079 9716 45 0,'-7'-6'22'0,"35"4"3"0,-14-6-23 15,11-3-3-15,-1 3 0 16,5-5 1-16,9 2 0 16,1-2-46-16,0 0 1 0</inkml:trace>
  <inkml:trace contextRef="#ctx0" brushRef="#br0" timeOffset="172424.4418">23072 9922 54 0,'-14'16'27'0,"84"-27"1"15,-45 1-27-15,7-9-9 16,13-5 0-16,12 3-39 15,17-5 1-15</inkml:trace>
  <inkml:trace contextRef="#ctx0" brushRef="#br0" timeOffset="172877.5513">23915 9427 41 0,'-50'24'20'0,"-6"39"4"15,42-33-22-15,-4 12 6 16,1 13 0-16,2 17-6 16,12 10 0-16,10-3 0 15,18-13 1-15,10-18 4 16,18-11 1-16,3-24 1 16,8-15 1-16,3-22-8 15,0-18 0-15,-11-1-2 16,-6-12 0-16,-19-1 0 15,-20-5 0-15,-22-5 0 16,-17 3 0-16,-7 10 0 16,-21 13 0-16,-4 16-6 15,-4 16 0-15,4 16-41 16,11 8 1-16,20 0 24 0,12-8 1 16</inkml:trace>
  <inkml:trace contextRef="#ctx0" brushRef="#br0" timeOffset="173971.4772">25164 9636 36 0,'-22'3'18'0,"33"-6"1"16,0 3-18-16,10 3 4 16,21-6 0-16,0 0-2 15,15-2 0-15,13-3-3 16,1 0 0-16,-71 8 0 15,141-29-1 1,-35 5 1-16,-21 3-25 16,-22 5 0-16,-17 6 6 15,-14 2 0-15</inkml:trace>
  <inkml:trace contextRef="#ctx0" brushRef="#br0" timeOffset="174362.1063">25509 9345 14 0,'0'-8'7'0,"7"13"4"0,-7-5-6 0,0 0 3 16,0 3 0-16,0 2-3 16,-3 1 0-16,-4 2-2 15,-4 0 0-15,-6 2 0 16,-5 9 0-16,-6 4 0 16,-14 9 1-16,-4 3 0 15,0-1 0-15,4 3-1 16,7 0 0-16,10-3-4 15,11 4 1-15,10-7 2 16,18-7 1-16,15-3-2 16,13 0 1-16,14-5-4 15,11-5 0-15,11-6-47 16,10 3 1-16</inkml:trace>
  <inkml:trace contextRef="#ctx0" brushRef="#br0" timeOffset="174909.2542">26987 9160 35 0,'-17'-13'17'0,"17"7"4"16,3 12-19-16,-3 7 3 16,0 24 0-16,-3 8-2 15,-4 18 0-15,-4 11-3 16,1 6 1-16,3 2 0 16,0-5 0-16,3-3-1 15,0-6 1-15,4-12 1 0,11-11 0 16,7-16 3-16,6-13 0 15,1-13-5-15,0-14 1 16,3-7-1-16,-3-9 1 16,-4-10-1-16,-7-3 0 15,-11 1 0-15,-6 2 0 16,-15 5 0-16,-10 5 0 16,-11 12 0-16,0 9 0 15,4 12-13-15,7 9 0 16,10 7-29-16,15 4 0 0</inkml:trace>
  <inkml:trace contextRef="#ctx0" brushRef="#br0" timeOffset="175284.2995">27316 9615 35 0,'-4'5'17'0,"4"8"6"16,0 1-18-16,0 7-2 16,4 3 0-16,-1 2-1 15,1-2 0-15,-1-3 0 16,8-2 0-16,3-3 3 16,11-6 0-16,-1-7-5 0,4-1 1 15,1-7 0-15,-1-5 0 16,0-6 0-16,-3-3 0 15,-4-5 2-15,-3 3 1 16,-4 8 6-16,-11 5 0 16,-6 16-9-16,-11 16 0 15,-8 10 1-15,-9 22 1 16,-12 12-3-16,-2 17 0 16,2-3-3-16,4 8 1 15,15-16-25-15,13 0 0 0,15-10-14 16,27-19 0-16</inkml:trace>
  <inkml:trace contextRef="#ctx0" brushRef="#br0" timeOffset="176284.5628">28646 9708 33 0,'-15'-14'16'0,"5"-12"-1"0,6 21-17 15,-3-3 6-15,-3 2 0 16,-4 1-3-16,-4 2 0 16,-3 6-1-16,0 5 1 15,3 5-2-15,0 8 0 16,4 3 2-16,4-3 0 16,3-5-1-16,3 0 0 15,1-3 0-15,3 1 0 16,0-1 0-16,0 5 1 15,0 3 1-15,0 1 0 16,3 1-2-16,1 1 0 0,3-3 2 16,0-5 0-16,0-2-1 15,0-4 1-15,-4-2 1 16,1 0 0-16,-1-3-2 16,-3 1 0-16,-3-1-1 15,-1 0 1-15,-3 0-1 16,-3 3 1-16,-4-2 3 15,-1 2 1-15,-2 0-2 16,-8 0 1-16,-14-3-2 16,-3 5 1-16,-4 4-4 15,-3-1 0-15,3 0 1 16,4 3 0-16,6-5-1 16,12-4 0-16,6-1-20 15,7-9 1-15,11-10-15 16,14-14 1-16</inkml:trace>
  <inkml:trace contextRef="#ctx0" brushRef="#br0" timeOffset="176487.7389">28981 9702 35 0,'-18'14'17'0,"11"41"6"0,3-44-19 0,1 7-5 16,-4 9 1-16,0 4-1 15,0 1 1-15,0-5-38 16,3-12 1-16</inkml:trace>
  <inkml:trace contextRef="#ctx0" brushRef="#br0" timeOffset="176612.7404">29125 9340 40 0,'-14'-50'20'0,"-7"42"-2"15,14 10-19-15,0 6-37 16,-4 5 1-16</inkml:trace>
  <inkml:trace contextRef="#ctx0" brushRef="#br0" timeOffset="176816.1143">29415 9342 39 0,'-7'24'19'0,"-4"21"2"0,7-24-20 15,-6 14-1-15,-1 10 0 16,-3 16 0-16,-3 2 0 15,-5 9-9-15,1-1 0 16,7-13-21-16,0-8 0 0</inkml:trace>
  <inkml:trace contextRef="#ctx0" brushRef="#br0" timeOffset="177269.2596">29154 9726 42 0,'-25'-8'21'0,"25"0"3"15,7 6-22-15,7-1-2 16,4 3 0-16,6-3 0 16,8 1 1-16,10-6-3 15,1 0 2-15,-43 8 0 16,88-11-13 0,-25 1 0-16,-17 2 13 15,-10 5 0-15,-12 3 1 16,-3 8 0-16,-10 5 1 15,-7 14 0-15,-8-4-1 16,-3 9 0 0,-4 34 8-16,8-18 1 15,10-6-8-15,7-13 1 16,0-10-2-16,4-11 0 16,3-11 0-16,7-13 1 15,4-7-2-15,3-7 1 16,-3-7-1-16,-7 3 0 15,-4 2 5-15,-7 11 1 16,-3 3-4-16,-4 10 0 0,-7 13-2 16,-4 5 0-16,-3 9 0 15,-4 7 1-15,4 6-5 16,4 0 0-16,6-3-42 16,4-5 0-16,8-6 38 15,9-7 1-15</inkml:trace>
  <inkml:trace contextRef="#ctx0" brushRef="#br0" timeOffset="177644.2879">30282 9840 26 0,'11'-21'13'0,"-11"-3"9"16,-4 13-13-16,-3-2-6 16,-3 0 1-16,-8 5-1 15,-6 11 0-15,6 4-2 16,-3 9 0-16,0 8-2 0,-1 5 0 15,1 6 1-15,14-6 0 16,0-3 0-16,4-2 0 16,3-8 1-16,7-3 0 15,3-5 0-15,4-5 1 16,0-6 1-16,1-5 0 16,6-2 2-16,-4-6 0 15,1-3-3-15,0-5 0 16,-1 1 1-16,-6-7 0 15,3 9 5-15,-7 3 0 16,-7 5-5-16,0 13 1 0,-7 7-3 16,0 12 1-16,-4 10-4 15,4 5 0-15,4-2 3 16,3 3 1-16,0-1-22 16,7-8 0-16,0-10-29 15,3-8 0-15</inkml:trace>
  <inkml:trace contextRef="#ctx0" brushRef="#br0" timeOffset="177847.4132">30706 9313 47 0,'-21'19'23'0,"-1"26"3"16,15-29-23-16,-3 13-3 15,-1 13 0-15,-3 8 0 16,-4 11 1-16,1 3-10 0,-1 2 0 16,4-3-31-16,3-7 0 15</inkml:trace>
  <inkml:trace contextRef="#ctx0" brushRef="#br0" timeOffset="178081.7923">30515 9586 44 0,'-14'-11'22'0,"21"6"1"0,-3 2-23 15,3 1-1-15,3-1 1 16,4-2-15-16,18-3 0 0,-4 0 11 16,11 3 0-16,4-1 3 15,2 4 1 1,-2 15 1-1,-11 3 0-15,-18 5-2 16,-14 5 1-16,-4 3-24 16,-6 3 0-16</inkml:trace>
  <inkml:trace contextRef="#ctx0" brushRef="#br0" timeOffset="178222.4179">30935 9811 48 0,'0'-11'24'0,"11"-21"-47"0,-8 24-24 15</inkml:trace>
  <inkml:trace contextRef="#ctx0" brushRef="#br0" timeOffset="178534.9028">31076 9610 39 0,'-28'2'19'0,"24"12"5"0,8-7-20 0,-1 9 1 16,1 8 1-16,3 5 3 16,7-5 0-16,0 3-3 15,0-1 1-15,4 0 1 16,0-4 1-16,3-9 1 15,0-8 0-15,4-8-5 16,-8-4 1-16,1-1 1 16,-4-8 0-16,-10-3-6 15,-4-7 1-15,-11-6-3 16,4 0 0-16,-11 1-5 16,1 1 1-16,-1 7-33 15,-7 4 0-15,8 8-14 16,6 9 1-16</inkml:trace>
  <inkml:trace contextRef="#ctx0" brushRef="#br0" timeOffset="178863.0497">31401 9705 36 0,'-14'18'18'0,"14"17"9"0,0-27-17 15,0 2-4-15,0-2 0 16,0 3 1-16,0 2 0 16,0-2-2-16,0-1 0 15,7-4 2-15,0-6 1 0,3-6-4 16,4-2 1-16,8-8-4 16,2 1 1-16,8 1 5 15,-4 4 0-15,11 4-4 16,-11 9 1-16,8 5-4 15,-1 3 0-15,-7 10 0 16,-7 8 1-16,4 5-3 16,-7 1 1-16,-4 4-34 15,-4 1 0-15,1 0-16 16,3-11 1-16</inkml:trace>
  <inkml:trace contextRef="#ctx0" brushRef="#br0" timeOffset="183740.4521">20705 11692 42 0,'-32'-40'21'0,"14"-7"6"15,8 31-21-15,-8-5 1 16,-10-1 1-16,-8 7-6 16,-6 7 1-16,-7 10-1 15,-1 17 1-15,8 7-3 16,-4 17 0-16,4 9 0 16,3 20 1-16,11 7-1 0,14 1 1 15,10-12-2-15,11-12 1 16,7-8-1-16,11-25 1 15,10-17 0-15,8-14 0 16,9-16-1-16,8-18 1 16,-3-9 0-16,-8-7 1 15,-6-8-1-15,-8 0 1 16,-7 0 0-16,-10 5 0 16,-8 13 1-16,-6 11 1 15,-4 16-1-15,-4 18 1 16,1 19-3-16,-1 19 0 15,4 20 0-15,4 11 0 0,6 14 0 16,8-6 0-16,14-3-1 16,3-10 0-16,11-8-34 31,10-26 1-31,-3-17 3 16,-3-15 1-16</inkml:trace>
  <inkml:trace contextRef="#ctx0" brushRef="#br0" timeOffset="183927.9853">21121 11938 45 0,'3'56'22'0,"26"-14"5"15,-19-34-24-15,8 2 0 16,-1 6 0-16,5 0-7 0,-1 0 1 15,-4-3-44-15,1 0 0 16</inkml:trace>
  <inkml:trace contextRef="#ctx0" brushRef="#br0" timeOffset="184099.8817">21064 12094 58 0,'-10'5'29'0,"27"-20"6"0,-10 15-30 0,4-8-5 16,7-3 1-16,10-8-4 16,11-7 0-16,7-6-52 15,10 1 0-15,11-4 49 16,-3 3 1-16</inkml:trace>
  <inkml:trace contextRef="#ctx0" brushRef="#br0" timeOffset="184271.7827">21855 11742 51 0,'28'13'25'0,"21"-5"7"16,-35-10-26-16,7-1-5 16,4 0 0-16,3-4-18 15,-3 4 0-15,0-5-24 0,-8 0 1 16</inkml:trace>
  <inkml:trace contextRef="#ctx0" brushRef="#br0" timeOffset="184412.4167">21943 11893 47 0,'7'13'23'0,"35"-7"1"0,-21-6-24 16,11 0-46-16,14 0 0 15</inkml:trace>
  <inkml:trace contextRef="#ctx0" brushRef="#br0" timeOffset="184896.8511">23015 11986 40 0,'-21'21'20'0,"18"-16"10"0,3-5-20 16,0-10-3-16,3-12 1 15,1-4-5-15,3-6 0 16,0-10-3-16,-4-8 0 16,-3-3 0-16,-7-8 0 15,-3-3 0-15,-5 11 0 16,5 3-1-16,-1 8 1 15,4 13 1-15,0 2 0 16,7 6 1-16,11 5 0 0,6 6-1 16,15 2 1-16,18-3-2 15,6 3 1-15,7-3-1 16,8 1 1-16,14-1-2 16,-4-7 1-16,-11 5-20 15,-10-1 1-15,-14 9-26 16,-10 5 1-16</inkml:trace>
  <inkml:trace contextRef="#ctx0" brushRef="#br0" timeOffset="185068.6882">23033 11710 47 0,'-4'38'23'0,"64"-28"10"16,-31-7-25-16,6-3-6 0,7-3 1 15,15-5-20-15,13 0 1 16,15-5-25-16,-11-8 1 16</inkml:trace>
  <inkml:trace contextRef="#ctx0" brushRef="#br0" timeOffset="185912.767">23463 12139 29 0,'-21'16'14'0,"10"-8"9"0,11-13-14 0,4-6-4 16,0-2 0-16,3-6-4 15,3-7 0-15,8-9 1 16,3-4 0-16,4-6-2 16,-4 13 1-16,-4 8-2 15,-2 6 0-15,-5 10 4 16,1 10 0-16,-4 12-3 16,0 9 0-16,3 1 1 15,1 0 0-15,-4-3 3 16,0 6 0-16,0-4 0 15,0 4 0-15,-3-3-2 0,-1-6 1 16,1-5 1-16,-1-2 0 16,1-6-2-16,3-10 0 15,0-13-3-15,4-9 1 16,3-13 0-16,0-7 0 16,0 4-8-16,-3 6 0 15,-1 8-23-15,1 13 0 16,-1 6 6-16,-3 7 0 15</inkml:trace>
  <inkml:trace contextRef="#ctx0" brushRef="#br0" timeOffset="186178.412">23915 12097 34 0,'14'21'17'16,"21"-29"7"-16,-21 3-16 0,4-6-7 15,0 1-1 1,-18 10 0-16,24-32 0 15,-6 0 1-15,-8 3-1 16,-2 2 1-16,-8 4-2 16,-8 9 1-16,-2 9 2 15,-8 10 0-15,-3 14-1 16,0 7 1-16,3 4 0 16,4 4 1-16,11-2-3 15,3 2 0-15,10-8-1 16,11-2 1-16,1-8-4 15,2-5 0-15,12-14-40 16,-1-10 1-16</inkml:trace>
  <inkml:trace contextRef="#ctx0" brushRef="#br0" timeOffset="186350.2709">24303 11742 44 0,'-11'-2'22'0,"8"31"8"0,3-16-23 15,0 5-4-15,0 9 0 16,0 10-4-16,0 5 1 16,0 3 0-16,3 6 1 0,-3-1-27 15,0-8 1-15,-3-8-3 16,3-7 0-16</inkml:trace>
  <inkml:trace contextRef="#ctx0" brushRef="#br0" timeOffset="186475.2725">24215 12070 43 0,'-4'-18'21'0,"25"-3"7"16,-10 13-23-16,7 0-2 16,10-3 0-16,11-2-6 15,6-6 0-15,1-7-45 16,4-1 0-16</inkml:trace>
  <inkml:trace contextRef="#ctx0" brushRef="#br0" timeOffset="186850.3174">22909 10896 38 0,'-7'-8'19'0,"-7"50"2"0,7-24-18 0,-3 25 2 16,-5 23 1-16,1 34-4 15,4 30 1-15,3 10-2 16,3 1 0-16,4-9-2 15,14-13 0-15,15-19 0 16,16-15 0-16,29-16-8 16,18-16 0-16,32-16-13 15,13-13 0-15,18-11 6 16,25-10 0-16</inkml:trace>
  <inkml:trace contextRef="#ctx0" brushRef="#br0" timeOffset="187162.805">24740 11205 34 0,'-3'13'17'0,"59"27"10"0,-28-19-18 16,8 14 4-16,10 17 0 16,10 15-4-16,0 1 1 15,-6 12-10-15,-8-9 0 16,-17 9 0-16,-11 2 1 0,-14-3-2 16,-18 8 0-16,-13-10 0 15,-5-8 1-15,-10-8-58 16,-6-16 1-16,2-16 50 15,11-13 1-15</inkml:trace>
  <inkml:trace contextRef="#ctx0" brushRef="#br0" timeOffset="189663.1312">23862 12713 25 0,'-4'3'12'0,"15"45"2"0,-8-30-13 16,1 8-1-16,0 9 0 16,-1-1 0-16,1 3 1 15,-4-8 0-15,3-2 1 16,-3-9 4-16,4-4 0 16,3-12-5-16,3-12 1 15,4-11-2-15,8-6 1 16,-1-10-1-16,7 0 0 0,-7 0 0 15,0 5 1-15,-3 6-2 16,-4 7 1-16,0 11 2 16,-3 8 1-16,-4 8-2 15,0 11 0-15,-4 2-2 16,1 11 1-16,-4 2 0 16,0 6 1-16,0-3-1 15,0-8 0-15,3-5 3 16,4-11 1-16,4-8 0 15,10-15 0-15,7-19-4 16,8-11 1-16,13-13 0 16,8-3 0-16,-12 14 6 15,-6 10 0-15,-7 14 0 16,-4 18 0-16,-7 18-3 16,-7 14 0-16,1 13-5 0,-5 5 0 15,1-5-6 1,3-8 1-16,7-8-53 0,7-7 1 15</inkml:trace>
  <inkml:trace contextRef="#ctx0" brushRef="#br0" timeOffset="193415.7894">22655 12327 25 0,'-38'8'12'0,"23"-3"2"15,12-5-13-15,-4 0 3 16,0 3 0-16,3-1-3 0,1 4 0 15,-1-1-1-15,4 0 0 16,4-2 4-16,3 0 0 16,3-3-4-16,12 0 1 15,2-3 0-15,4 3 0 16,4 0-1-16,-4 0 0 16,4 0 1-16,7 0 0 15,7 3 1-15,3 2 1 16,8 0-2-16,10 0 0 0,-4-2-1 15,8-3 1-15,3-3-1 16,14 3 0-16,0-5 1 16,0-3 1-16,11-2-2 15,4 4 1-15,-1 6 0 16,-3 3 0-16,3 0-1 16,4 5 0-16,0 0 1 15,-11-3 0-15,7 0-2 16,-3 3 0-16,3 0 6 15,-7-3 0-15,1-5-3 16,3-5 1-16,3-3-3 16,-3 0 0-16,-4-2 0 15,-7 2 0-15,-3 0 0 16,-8 2 1-16,1 6-2 16,-8 0 1-16,-6 0 0 15,-4 3 0-15,0 2-17 16,-7 6 1-16,-4 2-19 0,-10 3 1 15</inkml:trace>
  <inkml:trace contextRef="#ctx0" brushRef="#br0" timeOffset="194040.8543">25206 12049 21 0,'-14'0'10'0,"28"8"2"0,-7-3-11 0,4 6-1 15,6-3 0-15,1 0 2 16,3 0 1-16,-3-6-4 16,-1 1 1-16,1 2 0 15,0 1 0-15,-4 2-1 16,0 2 1-16,0 6-23 15,-3 0 0-15</inkml:trace>
  <inkml:trace contextRef="#ctx0" brushRef="#br0" timeOffset="194462.7361">25217 12224 19 0,'-32'16'9'0,"25"-8"8"0,7-14-10 0,0 6-3 15,7-5 0-15,3-11 3 16,8-5 1-16,7-8-5 15,3 8 0-15,4-8-4 16,-1-1 0-16,1 7-15 16,-4-1 1-16,1 5-8 15,-8 1 0-15</inkml:trace>
  <inkml:trace contextRef="#ctx0" brushRef="#br0" timeOffset="194900.2413">26405 11925 40 0,'7'0'20'0,"36"0"0"16,-22-3-20-16,7 6-7 15,4-1 0-15,-4 1-25 16,0 0 0-16</inkml:trace>
  <inkml:trace contextRef="#ctx0" brushRef="#br0" timeOffset="195103.3188">26377 12179 47 0,'7'13'23'0,"39"6"2"0,-28-17-24 16,13 1-2-16,8-1 0 16,0-2-37-16,0 0 1 15,10-2 28-15,-3-3 0 0</inkml:trace>
  <inkml:trace contextRef="#ctx0" brushRef="#br0" timeOffset="196134.6619">27598 11761 37 0,'-7'-8'18'0,"21"3"3"0,-7 12-20 16,3 9-2-16,-2 5 1 16,-1 11 1-16,-4 8 0 15,-3 0 0-15,0-1 1 16,0 4-1-16,0-9 0 15,0-5-2-15,0-8 1 16,4-7 1-16,3-17 0 16,3-8 0-16,4-13 1 15,8-13-3-15,2-5 0 16,12-13 1-16,-1-4 0 0,0 9 0 16,-7 10 0-16,-7 14 0 15,-3 13 1-15,-4 18 0 16,-3 11 0-16,-4 5-1 15,0 3 0-15,-4 2 0 16,1-2 1-16,-4-3-1 16,0-2 0-16,4-6 0 15,-1-8 1-15,4-5-1 16,4-5 1-16,3-6-1 16,7-4 1-16,7-20 0 15,7-10 0-15,4-2 2 16,-3 4 0-16,-5 14 2 15,-6 11 0-15,-4 15-1 16,-10 16 1-16,-8 16-5 16,-6 8 1-16,-4 11-2 0,0 5 0 15,3-6-11-15,1-4 0 16,10-14-29-16,7-8 0 16,10-8 35-16,1-13 1 15</inkml:trace>
  <inkml:trace contextRef="#ctx0" brushRef="#br0" timeOffset="197103.5143">29570 11628 34 0,'10'-21'17'0,"-6"11"4"0,-4 7-17 15,-11 3-1-15,-3 3 0 16,-7 5 1-16,-11 5 1 15,8 8-3-15,-5-2 0 16,8 4-1-16,7-1 0 16,7-4-2-16,11 3 0 15,6 0 1-15,8-7 1 16,7 1 6-16,3 4 0 16,0 2-2-16,-3 0 0 15,3 0-5-15,-10 1 0 0,-4-6 0 16,-4-1 0-16,-10 1 0 15,-10 0 1-15,-15 0-3 16,-3 3 1-16,-1-6-2 16,-2 0 0-16,3-2-34 15,3-6 1-15,11-5 17 16,7-8 1-16</inkml:trace>
  <inkml:trace contextRef="#ctx0" brushRef="#br0" timeOffset="197228.568">29785 11814 28 0,'7'29'14'0,"-21"29"-1"15,10-40-13-15,-3 9-27 0,0 2 1 16</inkml:trace>
  <inkml:trace contextRef="#ctx0" brushRef="#br0" timeOffset="197369.1936">29919 11620 36 0,'-3'-74'18'0,"10"-8"8"0,-4 67-19 15,-3-1-6-15,0 2 0 16,-3 6-12-16,-1 8 1 16,-3 6-24-16,3 7 1 0</inkml:trace>
  <inkml:trace contextRef="#ctx0" brushRef="#br0" timeOffset="197650.4479">30064 11851 37 0,'-21'31'18'0,"-1"30"7"0,19-47-20 0,-1 1-4 16,1-4 0-16,-1-6 1 16,4-5 0-16,4-13-1 15,6-11 0-15,4 3 2 16,4-8 0-16,3 2-4 15,0 1 0-15,-3 5 2 16,-4 8 1-16,4 13-2 16,-11 5 0-16,-4 8 2 15,1 8 0-15,-1 6-5 16,5 2 0-16,2 0-6 16,4-8 0-16,4-8-13 0,10-7 0 31</inkml:trace>
  <inkml:trace contextRef="#ctx0" brushRef="#br0" timeOffset="198009.7893">30738 11589 31 0,'17'-51'15'0,"-17"17"13"0,-7 29-17 16,0 5-9-16,-11 10 0 16,-10 14 0-16,-4 13 0 15,4 13 1-15,-4 3 1 16,15 35 0-1,10-19 0-15,7-19 1 16,7-11 1-16,10-12-4 16,15-14 1-16,-4-15-2 15,22-17 0-15,-1-5-3 16,-3-13 1-16,-7-16 2 16,-4 0 0-16,-10-10-2 15,-15-1 0-15,-3 6 2 16,-21 10 0-16,-14 17 2 15,-4 12 0-15,-10 19 3 16,0 13 0-16,6 9-3 16,12 4 0-16,20 3-3 15,8 0 0-15,13-2-3 16,8-3 0-16,17-11-42 16,-3-5 0-16,7-8 19 0,-4-8 0 15</inkml:trace>
  <inkml:trace contextRef="#ctx0" brushRef="#br0" timeOffset="198525.4089">27294 12277 41 0,'-7'2'20'0,"50"12"2"16,-15-12-20-16,7 3 4 16,15 1 1-16,27-4 4 15,29-4 0-15,25-9-2 0,38-2 1 16,25-6-5-16,25-4 0 15,24-4-4-15,18 3 1 16,-3 1-4-16,3-1 0 16,-7 3 2-16,-4-1 1 15,-31 4-8-15,-15-3 1 16,-20 0-20-16,-36-1 1 16,-21 9-11-16,-18 5 0 15,-31 6 30-15,-29 4 0 16</inkml:trace>
  <inkml:trace contextRef="#ctx0" brushRef="#br0" timeOffset="199134.8403">29245 12554 44 0,'-7'-5'22'0,"11"42"1"15,-4-24-23-15,0 11 1 16,-4 11 0-16,-6 4 0 0,-4 1 1 15,-1 8-1-15,-6 7 0 16,0-12-1-16,7-6 0 16,3-8 0-16,4-8 0 15,7-5 0-15,11-6 1 16,7-10-2-16,-1-13 0 16,8-13 1-16,10-3 0 15,7-9 0-15,4-4 1 16,7-3 0-16,-3 8 0 15,-4 8-3-15,-8 8 1 0,-9 2 2 16,-8 6 0-16,-11 10-1 16,-6 14 0-16,-8 10 0 15,-3 8 0-15,-3 0 0 16,-1 11 0-16,4 0-1 16,0-3 1-16,7-8-1 15,3-11 1-15,15-18 1 16,7-13 1-16,3-11-2 15,7-7 0-15,8-1 7 16,10 0 1-16,3 6-2 16,-3 13 0-16,3 15 0 15,-13 22 0-15,-8 16-6 16,-7 7 1-16,-3-4-9 16,0-6 0-16,3-6-52 15,7-9 0-15</inkml:trace>
  <inkml:trace contextRef="#ctx0" brushRef="#br1" timeOffset="203013.5463">30039 12539 39 0,'-18'0'19'0,"-31"29"11"0,31-13-20 16,-17 10-9-16,-18 14 0 16,-7 13-1-16,-14 13 0 15,-7 5-1-15,0-5 1 16,3 3-14-16,15 3 0 16,6-6-21-16,11-3 1 15</inkml:trace>
  <inkml:trace contextRef="#ctx0" brushRef="#br1" timeOffset="204419.8673">28395 11605 22 0,'21'-11'11'0,"4"6"6"0,-18 5-11 0,0 0 7 15,-7 0 0-15,0 0-9 16,-3 0 1-16,-8 8-3 15,-3 5 1-15,-7 13-2 16,-18 11 1-16,-14 3-3 16,-14 5 1-16,-7 8 1 15,-14 8 0-15,-8-3 5 16,-6 3 0-16,10 0-6 16,18-14 0-16,18-12-1 15,-1-1 1-15,57-34 0 16,-10 0-55-1,6-5 1-15</inkml:trace>
  <inkml:trace contextRef="#ctx0" brushRef="#br0" timeOffset="210753.819">29048 11687 29 0,'-7'-29'14'0,"3"2"5"16,4 19-15-16,-3 0-2 15,-4-2 0-15,-4-1-1 16,0 3 1-16,-3 3-1 16,-3 5 0-16,-5 5-2 15,1 6 1-15,-3 7 0 16,2 6 0-16,5 2 0 16,-1 1 0-16,4 2 0 15,3-5 1-15,4-6-1 16,4-2 0-16,3-3 0 0,3-2 0 15,8-6 1-15,3-2 0 16,7-8-2-16,4-6 0 16,0-2 1-16,-1 0 0 15,-2-1-1-15,-1 1 1 16,-21 13 0 0,10-21 2-16,1 8 0 15,-4 0-3-15,-4 2 1 16,1 3 2-16,-4 3 1 15,0 5-2-15,0 8 1 16,0 10-3-16,0 9 1 0,3-1 0 16,1 14 1-16,0 7-1 15,-1 4 0-15,1-4 6 16,-1 1 1-16,-3 5-2 16,-3-8 1-16,-8 5-4 15,-7 3 1-15,-10 5 1 16,-11 0 0-16,4 9 2 15,-14-4 0-15,-4-10-1 16,3-8 0-16,12-11-5 16,6-7 0-16,4-17-7 15,3-15 1-15,4-21-53 16,3-9 1-16,4-2 52 16,3 6 0-16</inkml:trace>
  <inkml:trace contextRef="#ctx0" brushRef="#br0" timeOffset="211722.7811">21477 14213 41 0,'-14'-53'20'0,"0"-5"5"0,10 37-21 0,1-11 1 15,-8-2 0-15,-3-3 0 16,0 10 0-16,0 6-4 15,0 0 0-15,0 3-1 16,0 10 0-16,-4 5 0 16,-3 11 0-16,-4 18 0 15,0 17 1-15,-3 12-1 16,3 9 0-16,1 15 0 16,6 6 1-16,4 10-2 15,3-10 1-15,8-11-1 16,3-13 1-16,3-14-1 15,12-15 1-15,6-19 0 16,3-10 0-16,5-24 0 0,2-14 0 16,12-20 0-16,-1-14 1 15,0 6-2-15,-10-9 1 16,-7 9 0-16,-8 15 1 16,-2 14 0-16,-5 10 1 15,-3 16-3-15,0 18 1 16,0 12 0-16,0 9 0 15,0 14-1-15,0 6 1 16,4-9-11-16,7 0 0 16,3-10-27-16,7-11 1 15,7-8 29-15,1-13 1 0</inkml:trace>
  <inkml:trace contextRef="#ctx0" brushRef="#br0" timeOffset="211910.3211">21890 14470 39 0,'10'27'19'0,"22"36"1"16,-25-44-20-16,4-1 1 16,3 1 0-16,4 2-4 15,-1-3 0-15,1-2-34 16,-1 0 1-16</inkml:trace>
  <inkml:trace contextRef="#ctx0" brushRef="#br0" timeOffset="212097.7839">21710 14732 53 0,'-11'11'26'0,"47"-17"5"0,-22-2-27 15,10-2-4-15,12-1 0 16,-1-7-14-16,7-11 0 16,8-11-28-16,10-2 0 15</inkml:trace>
  <inkml:trace contextRef="#ctx0" brushRef="#br0" timeOffset="212394.7034">22659 14269 53 0,'32'3'26'0,"42"-17"2"0,-53 9-28 15,11 0-2-15,6-3 1 16,5-3-11-16,-4 1 0 16,-1-1-28-16,-2 1 1 15</inkml:trace>
  <inkml:trace contextRef="#ctx0" brushRef="#br0" timeOffset="212550.9057">22740 14489 52 0,'-11'15'26'0,"64"-22"-2"0,-31 4-26 0,9-8-8 15,15-7 1-15,11-3-31 16,17-6 0-16</inkml:trace>
  <inkml:trace contextRef="#ctx0" brushRef="#br0" timeOffset="213113.4232">23693 14309 43 0,'17'-29'21'0,"8"-43"3"0,-18 48-22 16,-4 0 1-16,-3 3 0 15,-3-2-1-15,-8 1 0 16,-3 4 0-16,-7 7 1 15,-4 6-3-15,-3 13 1 16,-4 8-1-16,1 18 1 16,2 6-1-16,8 10 0 15,4 8-1-15,6-5 1 16,8-2-1-16,10-9 0 0,14-5-1 16,3-16 0-16,1-10-1 15,0-11 0-15,7-6-5 16,-1-10 0-16,5-10 7 15,-1-11 0-15,-3 5 1 16,-4-13 1-16,-7 0 0 16,-10 3 1-16,-8 8 2 15,-3 7 1-15,-3 11 2 16,-1 21 1-16,-3 19-3 16,-4 16 0-16,4 21-3 15,7 13 0-15,0 3-2 16,0 7 1-16,0 9 0 15,-7 5 1-15,-7-8-2 16,-3-6 0-16,-5-2-3 16,1-10 1-16,-11-17-38 15,-13-12 0-15,-5-22 22 0,-6-16 0 16</inkml:trace>
  <inkml:trace contextRef="#ctx0" brushRef="#br0" timeOffset="213582.2189">21936 14610 28 0,'-4'-5'14'0,"4"2"8"0,4 1-15 16,-1-1-1-16,1 0 1 15,-1 1-3-15,1-1-4 16,-4 3 0-1,21-26 1-15,0 2 1 16,4-8-47-16,3-2 1 16</inkml:trace>
  <inkml:trace contextRef="#ctx0" brushRef="#br0" timeOffset="214191.5813">24627 14092 36 0,'-45'5'18'0,"-1"-8"1"0,39 3-18 16,-15 8 2-16,-2 6 1 15,3 1-3-15,3 7 0 0,7-1-1 16,11-3 0-16,11 1 4 15,7-6 0-15,6-2-2 16,8-6 0-16,3 3-1 16,-3-3 0-16,-4 6 7 15,-7 2 1-15,-6 5-9 16,-12 6 1-16,-6 8-1 16,-8 0 1-16,-7-3-2 15,-3 0 1-15,0 3-6 16,-4-14 0-16,4-5-40 15,0-5 0-15,10-10 41 16,1-9 1-16</inkml:trace>
  <inkml:trace contextRef="#ctx0" brushRef="#br0" timeOffset="214347.8523">24811 14139 50 0,'-7'37'25'0,"-7"30"-1"0,10-49-26 16,1 11-19-16,-1 6 0 16,4-1-6-16,0-16 0 15</inkml:trace>
  <inkml:trace contextRef="#ctx0" brushRef="#br0" timeOffset="214472.8395">24807 14049 37 0,'-17'-42'18'16,"24"0"0"-16,0 31-20 0,3 3-33 15,4 0 0-15</inkml:trace>
  <inkml:trace contextRef="#ctx0" brushRef="#br0" timeOffset="214738.4627">24955 14454 43 0,'-3'27'21'0,"14"-30"15"16,-4-5-23-16,3-10-6 16,8-9 0-16,3-5-2 0,7 3 1 15,0 5-4-15,1 6 1 16,-5 5-1-16,1 7 1 15,-4 17-5-15,-7 15 1 16,0 9-2-16,-3-1 1 16,3 1-37-16,7-4 0 15,8-9 8-15,2-12 1 16</inkml:trace>
  <inkml:trace contextRef="#ctx0" brushRef="#br0" timeOffset="215394.8096">26049 14203 37 0,'4'-32'18'0,"-1"-29"7"0,-3 48-20 16,-3-3 0-16,-4 0 1 15,-4 0 1-15,-3 6 1 16,-4 5-4-16,-3 7 0 16,0 9-5-16,3 13 1 15,4 21 0-15,4 5 0 0,10 16-1 16,7-3 1-1,10 4 0-15,8-9 1 16,3-16-1-16,11-7 1 0,0-20-2 16,-4-12 1-16,0-14-1 15,-3-10 1-15,-4-16 1 16,-3-5 1-16,-7-3-4 16,-8-11 1-16,-10-2-6 15,-7-5 1-15,-14-3 6 16,-11 10 0-16,-3 19 1 15,-4 18 1-15,-3 19 4 16,3 16 1-16,7 13-1 16,11 14 0-16,14-4-5 15,14-7 0-15,11-5 0 16,21-9 0-16,6-7-21 16,12-19 0-16,10-19-28 15,-4-12 1-15</inkml:trace>
  <inkml:trace contextRef="#ctx0" brushRef="#br0" timeOffset="216691.7004">20401 13319 46 0,'-35'-45'23'0,"28"45"1"16,7 0-22-16,3 24 4 15,1 24 0-15,-4 31-2 16,0 27 0-16,-7 18-4 0,3 22 0 15,-6 10 0-15,-1 13 1 16,-7 6-1-16,1-3 0 16,3 0 0-16,0-21 0 15,7-19-1-15,-1-34 1 16,8-16 0-16,8-16 1 16,6-13-1-16,14-11 1 15,11-2 0-15,17-1 1 16,11-4-2-16,7-9 1 15,18-2 0-15,21-3 1 0,3 0-2 16,22-2 0-16,14 0 0 16,17-6 1-16,18 0-2 15,10-5 0-15,15-5 2 16,17-6 0-16,4-2 2 16,14-3 0-16,0-3-2 15,7 3 1-15,4 3 1 16,-4-3 0-16,17 0 0 15,-13-3 0-15,-4-4-3 16,7-4 0-16,-7-5-1 16,0 3 1-16,-21 5 0 15,-4 6 1-15,-24 4-1 16,-18 12 0-16,-11-4 0 16,-24 11 0-16,-15 6 0 15,-17-3 1-15,-14 0-1 16,-14-3 1-16,-22-2-3 15,-10-4 1-15,-14-4 2 0,-11 0 0 16,-6-3 5-16,-8-8 1 16,-7-5-7-16,-7-9 0 15,-4-7-1-15,-3-10 1 16,0-14-1-16,0-5 0 16,0-27 2-16,0-10 0 15,0-11-1-15,8-19 0 16,2-4 0-16,8 4 0 15,3-12-1-15,4 2 1 0,3 11 0 16,0-3 0-16,-7 18 1 16,-7 3 0-16,-3 8-1 15,-4 14 0-15,-7 7-1 16,-11 6 1-16,-10 10-1 16,-11 8 0-16,-6 10 1 15,-19 9 1-15,-13 5-1 16,-19 5 0-16,-2 6 0 15,-22 4 0-15,-18 6 0 16,1 8 1-16,-15 3-2 16,-7 2 1-16,-3 6-1 15,-14-6 1-15,3-2 0 16,-10 0 1-16,3 7-1 16,-7 6 0-16,-11-5-1 15,4 2 1-15,-7-3 0 16,0 6 1-16,-3-8-1 15,-1 0 1-15,-10-8 0 0,-7 3 0 16,0-6-3-16,0 0 2 16,215 3 0-1,-438-29 3-15,103 13 1 16,46 9-2-16,21 1 1 16,21 4-2-16,-7 7 0 15,17 11-2-15,4 5 1 16,22 3-5-16,6 0 0 15,15-11-46-15,24-8 0 16,14-16 22-16,25-7 0 16</inkml:trace>
  <inkml:trace contextRef="#ctx0" brushRef="#br0" timeOffset="218582.3693">10823 2940 38 0,'11'-11'19'0,"45"-10"4"0,-35 5-20 16,8-8-1-16,2-5 0 16,8-3-2-16,11-15 0 15,-1-4-1-15,-3 4 0 16,-4 4-3-16,-7 4 1 15,-6 7-18-15,-8 11 1 16,-11 2 2-16,-10 14 0 16</inkml:trace>
  <inkml:trace contextRef="#ctx0" brushRef="#br0" timeOffset="218910.5287">10876 2500 30 0,'-10'16'15'0,"-5"27"8"16,12-30-14-16,-1 8-1 16,1 5 0-16,-8 9-3 15,-3-1 1-15,-3 8-3 16,-5 1 1-16,1-1-5 15,0 3 1-15,7 3 2 16,3-3 0-16,4-6-2 16,7-7 0-16,4-3 1 15,6-13 0-15,4-3 0 0,8 1 0 16,2-14 0-16,12-6 1 16,13-10-22-16,4-5 1 15,10-8-21-15,-3 8 0 16</inkml:trace>
  <inkml:trace contextRef="#ctx0" brushRef="#br0" timeOffset="219691.8686">11871 2424 37 0,'-11'-24'18'0,"-6"-19"5"0,13 36-19 16,-3-4-1-16,-7 3 1 16,0 0-1-16,-4 3 0 0,-3 10-2 15,3-2 0-15,1 18-2 16,3 13 0-16,3 6 1 15,4 10 1-15,0 6-1 16,4-6 1-16,3-13-1 16,3-5 0-16,4-8-1 15,7-6 0-15,4-18 1 16,7-18 1-16,3-19-1 16,0-16 0-16,0-6 0 15,-3-12 0-15,0-11 0 16,-4 11 1-16,-7-6-2 15,-7 8 1-15,-4 19 4 16,1 7 1-16,0 14-3 16,-8 8 0-16,4 21-2 15,-4 19 1-15,1 5-1 16,-4 18 0-16,3 8 0 0,4-5 1 16,0 21-2-16,7-10 0 15,4 2-1-15,0 0 2 16,-11-58 0-1,42 53-53-15,-3-21 0 16</inkml:trace>
  <inkml:trace contextRef="#ctx0" brushRef="#br0" timeOffset="219942.0592">12273 2421 28 0,'-10'18'14'0,"10"22"2"0,3-35-15 0,1 3 0 16,3-5 0-16,0 2 7 15,0 1 1-15,3-4-4 16,4-2 1-16,4 0 3 16,3 0 0-16,-3-5-2 15,-4-3 0-15,-3 0 0 16,-8-8 0-16,-10 3-5 16,-7-6 0-16,-4 1-3 15,-3 5 0-15,-4 2-1 16,4 8 0-16,7 6-37 15,7 10 0-15,11-5 12 16,3-5 0-16</inkml:trace>
  <inkml:trace contextRef="#ctx0" brushRef="#br0" timeOffset="220520.4185">12598 2506 27 0,'-4'0'13'0,"18"0"3"16,-7 0-14-16,4-3 0 16,3 0 0-16,4-10-2 15,-1 0 0-15,1-3 0 16,3-10 1-16,4 4 1 16,-4 1 1-16,-3 5 0 0,-4-2 0 15,-11 2-1-15,-3-5 1 16,-7 5-1-16,-3 3 0 15,-1 5-2-15,0 8 0 16,-3 10 0-16,0 11 1 16,0 11-1-16,0 11 1 15,3 2-1-15,8-1 0 16,3-1-1-16,10-6 0 16,5-8-11-16,9-10 1 15,12-12-19-15,6-20 1 0</inkml:trace>
  <inkml:trace contextRef="#ctx0" brushRef="#br0" timeOffset="220786.3196">13074 2297 40 0,'-35'26'20'0,"21"-10"1"15,14-16-19-15,3 11-2 16,8 4 0-16,3-4 5 15,3 5 0-15,5 0-2 16,-1-3 1-16,-4 0 6 16,-3 3 1-16,-6-5-5 15,-5 4 0-15,-6 9-6 0,-8 3 0 16,-3 5-2-16,-4-1 1 16,4-2-39-1,4-7 0-15,6-9 15 0,4-13 1 16</inkml:trace>
  <inkml:trace contextRef="#ctx0" brushRef="#br0" timeOffset="221192.5764">13384 2365 23 0,'0'24'11'0,"0"37"11"0,0-50-12 0,0 2-5 15,0 5 1-15,0-4-4 16,0-1 0-16,0-5 3 15,4 0 0-15,3-8-2 16,0-8 0-16,4-16-3 16,3-3 0-16,3-4 0 15,1 4 0-15,-4 3 0 16,0 11 0-16,-3 0 1 16,-1 10 0-16,-3 11-1 15,-3 11 0-15,-4 7-1 0,0 1 1 16,0 2-20-16,3-3 0 15,8-5-8-15,0-7 0 16</inkml:trace>
  <inkml:trace contextRef="#ctx0" brushRef="#br0" timeOffset="221333.164">13850 2058 34 0,'-14'8'17'0,"14"11"-8"0,0-16-16 0,0 10-19 16,3 5 0-16</inkml:trace>
  <inkml:trace contextRef="#ctx0" brushRef="#br0" timeOffset="221536.3294">14072 2101 47 0,'-39'18'23'0,"25"43"1"16,11-37-24-16,-1 2 0 16,1 9 0-16,-4 15-5 0,0 0 1 15,0 6-38-15,0-1 1 16</inkml:trace>
  <inkml:trace contextRef="#ctx0" brushRef="#br0" timeOffset="221661.2757">13882 2577 43 0,'-21'-37'21'0,"28"11"6"0,0 18-22 16,10-3-6-16,12 3 0 16,6-3 0-16,21-4 1 15,1-4-44-15,6-2 0 16,11-3 42-16,7 0 1 15</inkml:trace>
  <inkml:trace contextRef="#ctx0" brushRef="#br0" timeOffset="222333.1779">14891 2453 34 0,'3'-3'17'0,"1"16"8"0,-4-7-16 15,0 1-6-15,0 9 0 16,-4 0-3-16,-3 13 0 16,-3 11 2-16,-1-3 0 15,4-5-3-15,0 0 0 16,3-11 1-16,4-11 1 16,4-10-1-16,3-13 1 15,7-16-2-15,11-8 1 16,7-5 0-16,3-1 1 15,-3-2-2-15,-1 6 1 0,-2 10 0 16,-5 13 0-16,-3 2 1 16,-6 20 0-16,-5 7 0 15,-3 8 0-15,-3 6 5 16,-4 4 0-16,-4 4-3 16,1-1 0-16,-1-7-4 15,4-4 1-15,0-4 0 16,4-3 0-16,-1-14 1 15,4-2 0-15,7-10-2 16,4-11 0-16,3-3 1 16,4-8 0-16,0 6 0 15,-4 2 0-15,-7 5 0 16,-4 11 0-16,1 3 2 16,-4 10 0-16,-3 3-3 15,-4 8 0-15,0 8 0 0,0 5 0 16,3-2-12-16,4 4 0 15,7-4-23-15,7-3 0 16,8-6 28-16,2-5 0 16</inkml:trace>
  <inkml:trace contextRef="#ctx0" brushRef="#br0" timeOffset="222708.1812">15596 2537 30 0,'-3'-16'15'0,"-11"6"9"0,10 7-15 15,1-2-6-15,-4 5 1 0,-1 3-3 16,-2-1 1-16,-4 6-2 16,0 11 1-16,3 2-1 15,1 11 0-15,2-1 0 16,5-4 0-16,3-11-1 16,7 0 0-16,0-11 1 15,0-5 0-15,4-5-2 16,3-6 1-16,0-2 2 15,0-3 0-15,0-3-1 16,0-2 0-16,0 0 0 16,4-13 1-16,0-9-1 15,-1 9 1-15,-3 5 3 16,-3 8 1-16,-4 7-1 16,-3 14 1-16,-4 14-5 15,0 2 1-15,0 10-2 16,0 8 0-16,3 1-9 0,1 2 0 15,3-8-32-15,3-3 1 16</inkml:trace>
  <inkml:trace contextRef="#ctx0" brushRef="#br0" timeOffset="222880.0803">15967 2066 47 0,'-11'11'23'0,"4"23"6"0,7-15-24 0,-3 13-4 16,-1 5 1-16,0 10-2 15,4 9 1-15,0-1-7 16,0 4 0-16,0-1-42 16,0-5 1-16</inkml:trace>
  <inkml:trace contextRef="#ctx0" brushRef="#br0" timeOffset="223051.9736">15808 2439 43 0,'-14'6'21'0,"46"-6"3"16,-18-3-23-16,3-2-1 15,5 2 0-15,-1-2-3 16,7-3 0-16,4-3-38 0,10-5 1 15</inkml:trace>
  <inkml:trace contextRef="#ctx0" brushRef="#br0" timeOffset="223223.8521">16397 2016 47 0,'-10'21'23'0,"-5"38"3"0,8-41-25 15,-3 14-2-15,-1 7 1 16,-3 6-2-16,0 14 1 16,0-4-13-16,0 3 1 0,3-2-20 15,1-8 1 1</inkml:trace>
  <inkml:trace contextRef="#ctx0" brushRef="#br0" timeOffset="223692.5684">16133 2381 35 0,'-22'0'17'0,"22"-5"3"16,0 5-19-16,7 5-1 15,8-2 1-15,2 2-1 16,11 8 0-16,8-5-1 16,2 3 1-16,5 0 1 15,3-1 1-15,0-2 3 16,-4-8 1-16,-3 0-3 15,-8-5 0-15,-2-3-2 16,-8-5 1-16,-4-3-1 0,-6 2 0 16,-4 1-2-1,-3 5 0-15,-4-5 1 0,-4 5 0 16,1 6-1-16,-5-1 1 16,-2 3 5-16,-4 10 1 15,0 6-1-15,0 0 1 16,-1 11-4-16,5-4 0 15,-1 7-3-15,4 4 1 16,4 0 0-16,3-2 1 16,7-5-2-16,3-4 1 0,4-15 2 15,1-5 1-15,6-11 2 16,0-8 0-16,0-8 0 16,4 6 0-16,3-1-3 15,-3-5 0-15,6 3-4 16,-2-5 0-16,-1 5-14 15,4 0 0-15,3 5-40 16,0 8 1-16</inkml:trace>
  <inkml:trace contextRef="#ctx0" brushRef="#br0" timeOffset="223817.5538">16993 2664 52 0,'-21'19'26'0,"18"-14"2"16,3-5-25-16,3-8-9 15,4 3 1-15,0-3-43 0,4-3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16:00:28.07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24818 5024 37 0,'-11'24'18'0,"1"16"6"0,10-32-19 16,-4 2-6-16,1 1 0 15,3 5-23-15,-4 2 1 16,1 1 6-16,-8-8 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0518B1-6E3A-4D25-908B-D04F5B299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61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518B1-6E3A-4D25-908B-D04F5B2993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1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F4DDE-6449-8744-AEE9-8A701BC8A161}" type="slidenum">
              <a:rPr lang="en-CA"/>
              <a:pPr/>
              <a:t>26</a:t>
            </a:fld>
            <a:endParaRPr lang="en-CA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66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A109C3-84C2-45B1-964A-536F137EB527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51640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AAC719-6AD4-4E9F-86A2-5D6CDF484848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217496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96913"/>
            <a:ext cx="6192838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96913"/>
            <a:ext cx="6192838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5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96913"/>
            <a:ext cx="6192838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6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96913"/>
            <a:ext cx="6192838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96913"/>
            <a:ext cx="6192838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8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96913"/>
            <a:ext cx="6192838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518B1-6E3A-4D25-908B-D04F5B29934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6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53C96-2D31-974A-90A5-2F211BF8AEF6}" type="slidenum">
              <a:rPr lang="en-CA"/>
              <a:pPr/>
              <a:t>17</a:t>
            </a:fld>
            <a:endParaRPr lang="en-CA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3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371EB-5285-4211-A96C-41DB311CFA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1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1C543-B5CE-44A6-A00F-5C17711BE3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4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AE62C-9770-4E97-AAA0-41F2652CE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2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CD29A-A07E-411F-8D67-A4240B1895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6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768B7-8F88-4B32-AE31-56C775C5D9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5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1C74A-1037-40A1-A4C8-8C32B598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0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1D6C2-7719-4234-B9AE-1F9A7D776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9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83663-E909-4E10-AEE8-4E11AD67C9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2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12774-83EB-4331-9BE8-95AC1ECCCB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0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B964D-4B03-417F-AAC0-38B5DB894F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6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24DC8-4702-4B91-A5B3-59DD7399E8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1C4DA-A005-4D52-A815-B3B954EE2D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0B02B8-42F0-47E5-9D88-85D435225E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customXml" Target="../ink/ink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jpeg"/><Relationship Id="rId4" Type="http://schemas.openxmlformats.org/officeDocument/2006/relationships/image" Target="../media/image3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KaOC9danxNo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52401"/>
            <a:ext cx="5105400" cy="792163"/>
          </a:xfrm>
        </p:spPr>
        <p:txBody>
          <a:bodyPr/>
          <a:lstStyle/>
          <a:p>
            <a:pPr algn="l" eaLnBrk="1" hangingPunct="1"/>
            <a:r>
              <a:rPr lang="en-US" sz="3600"/>
              <a:t>PHY131H1F</a:t>
            </a:r>
            <a:r>
              <a:rPr lang="en-US" sz="3600">
                <a:latin typeface="Times New Roman" panose="02020603050405020304" pitchFamily="18" charset="0"/>
              </a:rPr>
              <a:t>  - Class 9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457200" y="944564"/>
            <a:ext cx="99060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CA" sz="3200" kern="0" dirty="0">
                <a:latin typeface="+mn-lt"/>
                <a:cs typeface="+mn-cs"/>
              </a:rPr>
              <a:t>Today, Chapter 5 “Force and Motion”:</a:t>
            </a:r>
          </a:p>
          <a:p>
            <a:pPr>
              <a:spcAft>
                <a:spcPts val="1200"/>
              </a:spcAft>
              <a:buFont typeface="Arial"/>
              <a:buChar char="•"/>
              <a:defRPr/>
            </a:pPr>
            <a:r>
              <a:rPr lang="en-US" sz="3200" dirty="0">
                <a:latin typeface="Arial" charset="0"/>
                <a:cs typeface="Arial" charset="0"/>
              </a:rPr>
              <a:t> Forces</a:t>
            </a:r>
          </a:p>
          <a:p>
            <a:pPr>
              <a:spcAft>
                <a:spcPts val="1200"/>
              </a:spcAft>
              <a:buFont typeface="Arial"/>
              <a:buChar char="•"/>
              <a:defRPr/>
            </a:pPr>
            <a:r>
              <a:rPr lang="en-US" sz="3200" dirty="0">
                <a:latin typeface="Arial" charset="0"/>
                <a:cs typeface="Arial" charset="0"/>
              </a:rPr>
              <a:t> Free Body Diagrams</a:t>
            </a:r>
          </a:p>
          <a:p>
            <a:pPr>
              <a:spcAft>
                <a:spcPts val="1200"/>
              </a:spcAft>
              <a:buFont typeface="Arial"/>
              <a:buChar char="•"/>
              <a:defRPr/>
            </a:pPr>
            <a:r>
              <a:rPr lang="en-US" sz="3200" dirty="0">
                <a:latin typeface="Arial" charset="0"/>
                <a:cs typeface="Arial" charset="0"/>
              </a:rPr>
              <a:t> Newton’s First Law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457200" y="3414714"/>
            <a:ext cx="5181600" cy="8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  <a:buFont typeface="Arial"/>
              <a:buChar char="•"/>
              <a:defRPr/>
            </a:pPr>
            <a:r>
              <a:rPr lang="en-US" sz="3200" dirty="0">
                <a:latin typeface="Arial" charset="0"/>
                <a:cs typeface="Arial" charset="0"/>
              </a:rPr>
              <a:t> Newton’s Second </a:t>
            </a:r>
            <a:r>
              <a:rPr lang="en-US" sz="3200" dirty="0" smtClean="0">
                <a:latin typeface="Arial" charset="0"/>
                <a:cs typeface="Arial" charset="0"/>
              </a:rPr>
              <a:t>Law</a:t>
            </a:r>
            <a:endParaRPr lang="en-US" sz="3200" dirty="0">
              <a:latin typeface="Arial" charset="0"/>
              <a:cs typeface="Arial" charset="0"/>
            </a:endParaRPr>
          </a:p>
        </p:txBody>
      </p:sp>
      <p:pic>
        <p:nvPicPr>
          <p:cNvPr id="9" name="Picture 3" descr="05_Pg129_Un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16974"/>
            <a:ext cx="4648200" cy="331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Figure_CP5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200400"/>
            <a:ext cx="36576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Figure_CP5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92" y="3715238"/>
            <a:ext cx="2344354" cy="291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Figure_CP5_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49" y="4267200"/>
            <a:ext cx="313870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02" y="990599"/>
            <a:ext cx="5286375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867400" y="625854"/>
            <a:ext cx="6096000" cy="55625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Born in 1643, the year Galileo died.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Was a “physicist, mathematician, astronomer, natural philosopher, alchemist, and theologian and one of the most influential people in human history.” </a:t>
            </a:r>
            <a:r>
              <a:rPr lang="en-US" sz="1200" dirty="0"/>
              <a:t>(http://en.wikipedia.org/wiki/Isaac_Newton)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In </a:t>
            </a:r>
            <a:r>
              <a:rPr lang="en-US" sz="2800" i="1" dirty="0" err="1"/>
              <a:t>Philosophiæ</a:t>
            </a:r>
            <a:r>
              <a:rPr lang="en-US" sz="2800" i="1" dirty="0"/>
              <a:t> </a:t>
            </a:r>
            <a:r>
              <a:rPr lang="en-US" sz="2800" i="1" dirty="0" err="1"/>
              <a:t>Naturalis</a:t>
            </a:r>
            <a:r>
              <a:rPr lang="en-US" sz="2800" i="1" dirty="0"/>
              <a:t> Principia </a:t>
            </a:r>
            <a:r>
              <a:rPr lang="en-US" sz="2800" i="1" dirty="0" err="1"/>
              <a:t>Mathematica</a:t>
            </a:r>
            <a:r>
              <a:rPr lang="en-US" sz="2800" dirty="0"/>
              <a:t>, published 1687, he described </a:t>
            </a:r>
            <a:r>
              <a:rPr lang="en-US" sz="2800" b="1" dirty="0"/>
              <a:t>universal gravitation</a:t>
            </a:r>
            <a:r>
              <a:rPr lang="en-US" sz="2800" dirty="0"/>
              <a:t> and the </a:t>
            </a:r>
            <a:r>
              <a:rPr lang="en-US" sz="2800" b="1" dirty="0"/>
              <a:t>three laws of motion</a:t>
            </a:r>
            <a:r>
              <a:rPr lang="en-US" sz="2800" dirty="0"/>
              <a:t>, laying the groundwork for classical mechanics.</a:t>
            </a:r>
          </a:p>
        </p:txBody>
      </p:sp>
      <p:sp>
        <p:nvSpPr>
          <p:cNvPr id="6148" name="Rectangle 9"/>
          <p:cNvSpPr>
            <a:spLocks noGrp="1" noChangeArrowheads="1"/>
          </p:cNvSpPr>
          <p:nvPr>
            <p:ph type="title"/>
          </p:nvPr>
        </p:nvSpPr>
        <p:spPr>
          <a:xfrm>
            <a:off x="1483701" y="152400"/>
            <a:ext cx="3429000" cy="639763"/>
          </a:xfrm>
        </p:spPr>
        <p:txBody>
          <a:bodyPr/>
          <a:lstStyle/>
          <a:p>
            <a:pPr eaLnBrk="1" hangingPunct="1"/>
            <a:r>
              <a:rPr lang="en-US" sz="4000"/>
              <a:t>Isaac Newton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4514491" cy="1580784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Clicker Question </a:t>
            </a:r>
            <a:endParaRPr lang="en-US" sz="2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2770" y="3530493"/>
            <a:ext cx="11353800" cy="330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Air resistance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The plane must be at an angle, so a component of gravity provides the net force toward the back of the plane.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The inertial force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The normal force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Newton’s second law is not valid in your reference frame.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0" y="228600"/>
            <a:ext cx="1523999" cy="346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7467600" y="1304292"/>
            <a:ext cx="2285999" cy="505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36999"/>
            <a:ext cx="11753849" cy="2455985"/>
          </a:xfrm>
        </p:spPr>
        <p:txBody>
          <a:bodyPr/>
          <a:lstStyle/>
          <a:p>
            <a:pPr eaLnBrk="1" hangingPunct="1"/>
            <a:r>
              <a:rPr lang="en-US" sz="2600" dirty="0" smtClean="0"/>
              <a:t>You are in a plane which is accelerating forward on a runway.</a:t>
            </a:r>
          </a:p>
          <a:p>
            <a:pPr eaLnBrk="1" hangingPunct="1"/>
            <a:r>
              <a:rPr lang="en-US" sz="2600" dirty="0" smtClean="0"/>
              <a:t>Some careless person has left a tennis ball in the aisle.</a:t>
            </a:r>
            <a:r>
              <a:rPr lang="en-US" sz="2600" dirty="0"/>
              <a:t> </a:t>
            </a:r>
            <a:r>
              <a:rPr lang="en-US" sz="2600" dirty="0" smtClean="0"/>
              <a:t>You notice this tennis ball is accelerating toward the back of the plane.</a:t>
            </a:r>
          </a:p>
          <a:p>
            <a:pPr eaLnBrk="1" hangingPunct="1"/>
            <a:r>
              <a:rPr lang="en-US" sz="2600" dirty="0" smtClean="0"/>
              <a:t>Newton’s Second Law states that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en-US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2600" dirty="0" smtClean="0"/>
              <a:t>, so there must be a net force on the tennis ball.  What is the source of this backward net force?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334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SI Units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47800"/>
            <a:ext cx="8839200" cy="4348843"/>
          </a:xfrm>
        </p:spPr>
        <p:txBody>
          <a:bodyPr/>
          <a:lstStyle/>
          <a:p>
            <a:pPr eaLnBrk="1" hangingPunct="1"/>
            <a:r>
              <a:rPr lang="en-CA" dirty="0" smtClean="0"/>
              <a:t>The SI unit of mass is the kilogram.  What is the SI unit of weight?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 smtClean="0"/>
              <a:t>m/s</a:t>
            </a:r>
            <a:r>
              <a:rPr lang="en-CA" baseline="30000" dirty="0" smtClean="0"/>
              <a:t>2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 smtClean="0"/>
              <a:t>the newton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 smtClean="0"/>
              <a:t>metric mass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dirty="0" smtClean="0"/>
              <a:t>the kilogram</a:t>
            </a:r>
            <a:endParaRPr lang="en-US" dirty="0"/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the joule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8700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3363"/>
            <a:ext cx="10972800" cy="67945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What is a force?</a:t>
            </a:r>
            <a:endParaRPr lang="en-US" sz="3600" dirty="0"/>
          </a:p>
        </p:txBody>
      </p:sp>
      <p:pic>
        <p:nvPicPr>
          <p:cNvPr id="9" name="Picture 15" descr="Figure_UNTBL_5_1_1"/>
          <p:cNvPicPr>
            <a:picLocks noChangeAspect="1" noChangeArrowheads="1"/>
          </p:cNvPicPr>
          <p:nvPr/>
        </p:nvPicPr>
        <p:blipFill>
          <a:blip r:embed="rId2"/>
          <a:srcRect b="8153"/>
          <a:stretch>
            <a:fillRect/>
          </a:stretch>
        </p:blipFill>
        <p:spPr bwMode="auto">
          <a:xfrm>
            <a:off x="8610600" y="304800"/>
            <a:ext cx="328612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Figure_UNTBL_5_1_2"/>
          <p:cNvPicPr>
            <a:picLocks noChangeAspect="1" noChangeArrowheads="1"/>
          </p:cNvPicPr>
          <p:nvPr/>
        </p:nvPicPr>
        <p:blipFill>
          <a:blip r:embed="rId3"/>
          <a:srcRect b="8281"/>
          <a:stretch>
            <a:fillRect/>
          </a:stretch>
        </p:blipFill>
        <p:spPr bwMode="auto">
          <a:xfrm>
            <a:off x="8653761" y="3411189"/>
            <a:ext cx="333692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14400" y="934689"/>
            <a:ext cx="746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600" kern="0" dirty="0">
                <a:latin typeface="+mn-lt"/>
                <a:cs typeface="+mn-cs"/>
              </a:rPr>
              <a:t>A force is a push or a pull on an object.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CA" sz="2600" kern="0" dirty="0">
                <a:latin typeface="+mn-lt"/>
                <a:cs typeface="+mn-cs"/>
              </a:rPr>
              <a:t>Pushes and pulls are applied </a:t>
            </a:r>
            <a:r>
              <a:rPr lang="en-CA" sz="2600" i="1" kern="0" dirty="0">
                <a:latin typeface="+mn-lt"/>
                <a:cs typeface="+mn-cs"/>
              </a:rPr>
              <a:t>to</a:t>
            </a:r>
            <a:r>
              <a:rPr lang="en-CA" sz="2600" kern="0" dirty="0">
                <a:latin typeface="+mn-lt"/>
                <a:cs typeface="+mn-cs"/>
              </a:rPr>
              <a:t> something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CA" sz="2600" kern="0" dirty="0" smtClean="0">
                <a:latin typeface="+mn-lt"/>
                <a:cs typeface="+mn-cs"/>
              </a:rPr>
              <a:t>From </a:t>
            </a:r>
            <a:r>
              <a:rPr lang="en-CA" sz="2600" kern="0" dirty="0">
                <a:latin typeface="+mn-lt"/>
                <a:cs typeface="+mn-cs"/>
              </a:rPr>
              <a:t>the object’s perspective, it has a force </a:t>
            </a:r>
            <a:r>
              <a:rPr lang="en-CA" sz="2600" i="1" kern="0" dirty="0">
                <a:latin typeface="+mn-lt"/>
                <a:cs typeface="+mn-cs"/>
              </a:rPr>
              <a:t>exerted</a:t>
            </a:r>
            <a:r>
              <a:rPr lang="en-CA" sz="2600" kern="0" dirty="0">
                <a:latin typeface="+mn-lt"/>
                <a:cs typeface="+mn-cs"/>
              </a:rPr>
              <a:t> on it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600" kern="0" dirty="0" smtClean="0">
                <a:latin typeface="+mn-lt"/>
                <a:cs typeface="+mn-cs"/>
              </a:rPr>
              <a:t>A </a:t>
            </a:r>
            <a:r>
              <a:rPr lang="en-US" sz="2600" kern="0" dirty="0">
                <a:latin typeface="+mn-lt"/>
                <a:cs typeface="+mn-cs"/>
              </a:rPr>
              <a:t>force is either a contact force (like normal) or a long-range force (like gravity).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600" kern="0" dirty="0">
                <a:latin typeface="+mn-lt"/>
                <a:cs typeface="+mn-cs"/>
              </a:rPr>
              <a:t>The S.I. unit of force is the Newton (</a:t>
            </a:r>
            <a:r>
              <a:rPr lang="en-US" sz="2600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kern="0" dirty="0">
                <a:latin typeface="+mn-lt"/>
                <a:cs typeface="+mn-cs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600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kern="0" dirty="0">
                <a:latin typeface="+mn-lt"/>
                <a:cs typeface="+mn-cs"/>
              </a:rPr>
              <a:t> is not a fundamental unit; it can be broken down into fundamental units: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63915" y="6128989"/>
                <a:ext cx="28935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0" smtClean="0">
                          <a:latin typeface="Cambria Math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CA" sz="2800" b="0" i="0" smtClean="0">
                          <a:latin typeface="Cambria Math"/>
                        </a:rPr>
                        <m:t>N</m:t>
                      </m:r>
                      <m:r>
                        <a:rPr lang="en-CA" sz="2800" b="0" i="0" smtClean="0">
                          <a:latin typeface="Cambria Math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CA" sz="2800" b="0" i="0" smtClean="0">
                          <a:latin typeface="Cambria Math"/>
                        </a:rPr>
                        <m:t>kg</m:t>
                      </m:r>
                      <m:r>
                        <a:rPr lang="en-CA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CA" sz="2800" b="0" i="0" smtClean="0">
                          <a:latin typeface="Cambria Math"/>
                        </a:rPr>
                        <m:t>m</m:t>
                      </m:r>
                      <m:r>
                        <a:rPr lang="en-CA" sz="2800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CA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CA" sz="2800" b="0" i="0" smtClean="0"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CA" sz="2800" b="0" i="0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915" y="6128989"/>
                <a:ext cx="289354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225320" y="5650200"/>
              <a:ext cx="3316320" cy="1001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19200" y="5643000"/>
                <a:ext cx="3330000" cy="10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58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mtClean="0"/>
              <a:t>Tactics: Drawing force vectors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12561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389" y="762000"/>
            <a:ext cx="1245363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0575" y="460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A Short Catalog of Forces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304800" y="1143000"/>
            <a:ext cx="58674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CA" sz="2800" dirty="0"/>
              <a:t>The </a:t>
            </a:r>
            <a:r>
              <a:rPr lang="en-CA" sz="2800" dirty="0" smtClean="0"/>
              <a:t>forces </a:t>
            </a:r>
            <a:r>
              <a:rPr lang="en-CA" sz="2800" dirty="0"/>
              <a:t>we deal with most often in </a:t>
            </a:r>
            <a:r>
              <a:rPr lang="en-CA" sz="2800" dirty="0" smtClean="0"/>
              <a:t>PHY131/132 </a:t>
            </a:r>
            <a:r>
              <a:rPr lang="en-CA" sz="2800" dirty="0"/>
              <a:t>are: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/>
              <a:t>Gravity  (</a:t>
            </a:r>
            <a:r>
              <a:rPr lang="en-C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C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CA" sz="2800" dirty="0"/>
              <a:t>)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/>
              <a:t>Normal Force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/>
              <a:t>Tension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/>
              <a:t>Kinetic Friction ( </a:t>
            </a:r>
            <a:r>
              <a:rPr lang="en-C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CA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2800" dirty="0"/>
              <a:t>)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/>
              <a:t>Static </a:t>
            </a:r>
            <a:r>
              <a:rPr lang="en-CA" sz="2800" dirty="0" smtClean="0"/>
              <a:t>Friction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Spring Force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019800" y="2164859"/>
            <a:ext cx="5867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71550" lvl="1" indent="-51435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Electric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 Magnetic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 Thrust (like from a rocket)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/>
              <a:t> </a:t>
            </a:r>
            <a:r>
              <a:rPr lang="en-CA" sz="2800" dirty="0" smtClean="0"/>
              <a:t>Drag (fluid resistance)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 Muscle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Crash test dummies model the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muscles of the neck as springs</a:t>
            </a:r>
            <a:endParaRPr lang="en-CA" b="1" dirty="0">
              <a:solidFill>
                <a:srgbClr val="0000FF"/>
              </a:solidFill>
            </a:endParaRPr>
          </a:p>
        </p:txBody>
      </p:sp>
      <p:pic>
        <p:nvPicPr>
          <p:cNvPr id="5" name="Picture 3" descr="CrashTestDumm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84313"/>
            <a:ext cx="7632700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5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http://oregonrangelands.org/Ecological_Provinces/images/Figure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676401"/>
            <a:ext cx="9758363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1" y="-76200"/>
            <a:ext cx="9758363" cy="5105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0575" y="460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Gravity</a:t>
            </a:r>
          </a:p>
        </p:txBody>
      </p:sp>
      <p:pic>
        <p:nvPicPr>
          <p:cNvPr id="10246" name="Picture 9" descr="http://gadgetsin.com/uploads/2010/10/cute_angry_birds_plush_toys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6600">
            <a:off x="2088357" y="480219"/>
            <a:ext cx="19113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846638" y="1463675"/>
            <a:ext cx="215900" cy="215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48238" y="1676400"/>
            <a:ext cx="0" cy="244633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249" name="Object 2"/>
          <p:cNvGraphicFramePr>
            <a:graphicFrameLocks noChangeAspect="1"/>
          </p:cNvGraphicFramePr>
          <p:nvPr/>
        </p:nvGraphicFramePr>
        <p:xfrm>
          <a:off x="4027488" y="3390900"/>
          <a:ext cx="8191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" name="Equation" r:id="rId5" imgW="203024" imgH="253780" progId="Equation.3">
                  <p:embed/>
                </p:oleObj>
              </mc:Choice>
              <mc:Fallback>
                <p:oleObj name="Equation" r:id="rId5" imgW="203024" imgH="2537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3390900"/>
                        <a:ext cx="8191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46639" y="5486401"/>
            <a:ext cx="5189537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Earth exerts a gravity force on the angry bird.”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81031" y="1219200"/>
                <a:ext cx="5472733" cy="2968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CA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800" b="0" i="1" smtClean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CA" sz="28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CA" sz="2800" b="0" i="1" smtClean="0">
                        <a:latin typeface="Cambria Math"/>
                      </a:rPr>
                      <m:t>=</m:t>
                    </m:r>
                    <m:r>
                      <a:rPr lang="en-CA" sz="2800" b="0" i="1" smtClean="0">
                        <a:latin typeface="Cambria Math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CA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CA" sz="2800" i="1" dirty="0" smtClean="0"/>
                  <a:t> </a:t>
                </a:r>
                <a:r>
                  <a:rPr lang="en-CA" sz="2800" dirty="0" smtClean="0"/>
                  <a:t>when the object is near the surface of Earth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CA" sz="28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/>
                          </a:rPr>
                          <m:t>𝑔</m:t>
                        </m:r>
                      </m:e>
                    </m:acc>
                    <m:r>
                      <a:rPr lang="en-CA" sz="2800" b="0" i="1" smtClean="0">
                        <a:latin typeface="Cambria Math"/>
                      </a:rPr>
                      <m:t>=9.80</m:t>
                    </m:r>
                    <m:f>
                      <m:fPr>
                        <m:ctrlPr>
                          <a:rPr lang="en-CA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/>
                          </a:rPr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/>
                          </a:rPr>
                          <m:t>kg</m:t>
                        </m:r>
                      </m:den>
                    </m:f>
                    <m:r>
                      <a:rPr lang="en-CA" sz="2800" b="0" i="1" smtClean="0">
                        <a:latin typeface="Cambria Math"/>
                      </a:rPr>
                      <m:t>, </m:t>
                    </m:r>
                    <m:r>
                      <a:rPr lang="en-CA" sz="2800" b="0" i="1" smtClean="0">
                        <a:latin typeface="Cambria Math"/>
                      </a:rPr>
                      <m:t>𝑑𝑜𝑤𝑛</m:t>
                    </m:r>
                  </m:oMath>
                </a14:m>
                <a:endParaRPr lang="en-CA" sz="28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CA" sz="28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CA" sz="2800" dirty="0" smtClean="0"/>
                  <a:t>Sometimes called “weight” </a:t>
                </a:r>
                <a:endParaRPr lang="en-CA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031" y="1219200"/>
                <a:ext cx="5472733" cy="2968698"/>
              </a:xfrm>
              <a:prstGeom prst="rect">
                <a:avLst/>
              </a:prstGeom>
              <a:blipFill rotWithShape="1">
                <a:blip r:embed="rId7"/>
                <a:stretch>
                  <a:fillRect l="-2007" t="-411" b="-49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79406"/>
            <a:ext cx="76104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510463" cy="487362"/>
          </a:xfrm>
        </p:spPr>
        <p:txBody>
          <a:bodyPr/>
          <a:lstStyle/>
          <a:p>
            <a:r>
              <a:rPr lang="en-CA" dirty="0" smtClean="0"/>
              <a:t>Gravity Research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12837"/>
            <a:ext cx="5384800" cy="5440363"/>
          </a:xfrm>
        </p:spPr>
        <p:txBody>
          <a:bodyPr/>
          <a:lstStyle/>
          <a:p>
            <a:r>
              <a:rPr lang="en-CA" sz="2400" dirty="0" smtClean="0"/>
              <a:t>There was a paper this year claiming that, mathematically speaking, black holes cannot exist.</a:t>
            </a:r>
          </a:p>
          <a:p>
            <a:r>
              <a:rPr lang="en-CA" sz="2400" dirty="0" smtClean="0"/>
              <a:t>Certainly, from an astronomer’s point of view, black holes (or something very much like them) are very prevalent and numerous in the universe!</a:t>
            </a:r>
          </a:p>
          <a:p>
            <a:r>
              <a:rPr lang="en-CA" sz="2400" dirty="0" smtClean="0"/>
              <a:t>The first black hole for which there was strong evidence was Cygnus X-1, discovered by U of T professor Tom Bolton in 1972</a:t>
            </a:r>
          </a:p>
          <a:p>
            <a:r>
              <a:rPr lang="en-CA" sz="2400" dirty="0" smtClean="0"/>
              <a:t>Since then over 100 of black holes have been discovered</a:t>
            </a:r>
          </a:p>
          <a:p>
            <a:endParaRPr lang="en-C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2133600"/>
            <a:ext cx="379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http://arxiv.org/pdf/1406.1525v1.pdf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0"/>
            <a:ext cx="407193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4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Clicker Question </a:t>
            </a:r>
            <a:endParaRPr lang="en-US" sz="28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8194" y="973015"/>
            <a:ext cx="8458200" cy="15240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You toss a ball straight up in the air.</a:t>
            </a:r>
          </a:p>
          <a:p>
            <a:pPr eaLnBrk="1" hangingPunct="1"/>
            <a:r>
              <a:rPr lang="en-US" sz="2600" dirty="0" smtClean="0"/>
              <a:t>Immediately after you let go of it, what forces are acting on the ball?</a:t>
            </a:r>
            <a:endParaRPr lang="en-US" sz="2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68194" y="23622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The downward force of gravity from the Earth.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An upward throwing force from your hand.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A small downward drag-force from air resistance.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0" y="4038600"/>
            <a:ext cx="65151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1, 2 and 3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1 and 3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1 and 2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1 only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2 and 3</a:t>
            </a:r>
          </a:p>
        </p:txBody>
      </p:sp>
      <p:pic>
        <p:nvPicPr>
          <p:cNvPr id="34818" name="Picture 2" descr="http://images.wikia.com/nintendo/en/images/3/3e/MTO_Tennis_B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14" y="1082675"/>
            <a:ext cx="73025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7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Normal Force</a:t>
            </a:r>
          </a:p>
        </p:txBody>
      </p:sp>
      <p:sp>
        <p:nvSpPr>
          <p:cNvPr id="5" name="Oval 4"/>
          <p:cNvSpPr/>
          <p:nvPr/>
        </p:nvSpPr>
        <p:spPr>
          <a:xfrm>
            <a:off x="8882063" y="4213225"/>
            <a:ext cx="215900" cy="215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990013" y="2208213"/>
            <a:ext cx="31750" cy="200501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098280" y="2207786"/>
            <a:ext cx="631070" cy="70788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  <p:pic>
        <p:nvPicPr>
          <p:cNvPr id="11270" name="Picture 2" descr="http://1.bp.blogspot.com/-buPDfWfjGHE/T4glvlbC95I/AAAAAAAAEMU/1WJx2aZ0fO0/s1600/Divingboar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817688"/>
            <a:ext cx="64166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5334000"/>
            <a:ext cx="7086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600200" y="1295400"/>
            <a:ext cx="1219200" cy="541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24400" y="5643563"/>
            <a:ext cx="5189538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diving board exerts a normal force on the dog.”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Tension</a:t>
            </a:r>
          </a:p>
        </p:txBody>
      </p:sp>
      <p:pic>
        <p:nvPicPr>
          <p:cNvPr id="12291" name="Picture 5" descr="http://sphotos-c.ak.fbcdn.net/hphotos-ak-ash3/5732_240975815150_798633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1"/>
            <a:ext cx="57531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274050" y="3832225"/>
            <a:ext cx="215900" cy="215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458200" y="3986214"/>
            <a:ext cx="1447800" cy="160813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525001" y="4551414"/>
            <a:ext cx="643189" cy="78258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62550" y="974726"/>
            <a:ext cx="5189538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rope exerts a tension force on Harlow.”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081088"/>
            <a:ext cx="56388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Kinetic Friction</a:t>
            </a:r>
          </a:p>
        </p:txBody>
      </p:sp>
      <p:sp>
        <p:nvSpPr>
          <p:cNvPr id="5" name="Oval 4"/>
          <p:cNvSpPr/>
          <p:nvPr/>
        </p:nvSpPr>
        <p:spPr>
          <a:xfrm>
            <a:off x="9753600" y="2819400"/>
            <a:ext cx="215900" cy="215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712075" y="2249488"/>
            <a:ext cx="2057400" cy="63341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67600" y="3697373"/>
            <a:ext cx="2086084" cy="64633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5943601" y="4578351"/>
            <a:ext cx="44497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2800"/>
              <a:t>where </a:t>
            </a:r>
            <a:r>
              <a:rPr lang="en-CA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2800"/>
              <a:t> is the magnitude of the normal force, and </a:t>
            </a:r>
            <a:r>
              <a:rPr lang="el-GR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CA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sz="2800"/>
              <a:t> is a constant, which happens to be low for plastic on snow. </a:t>
            </a:r>
          </a:p>
          <a:p>
            <a:pPr eaLnBrk="1" hangingPunct="1"/>
            <a:endParaRPr lang="en-CA" sz="2800"/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64636" y="1449241"/>
            <a:ext cx="787588" cy="80034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1" y="4605339"/>
            <a:ext cx="3986213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ground exerts a kinetic friction force on Suleyman.”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gizmag.com/hero/running-shoes-damaging-hips-knees-damag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1611313"/>
            <a:ext cx="5946775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Static Friction</a:t>
            </a:r>
          </a:p>
        </p:txBody>
      </p:sp>
      <p:sp>
        <p:nvSpPr>
          <p:cNvPr id="5" name="Oval 4"/>
          <p:cNvSpPr/>
          <p:nvPr/>
        </p:nvSpPr>
        <p:spPr>
          <a:xfrm>
            <a:off x="8274050" y="3832225"/>
            <a:ext cx="215900" cy="215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474075" y="3833813"/>
            <a:ext cx="1828800" cy="762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48800" y="2971801"/>
            <a:ext cx="719428" cy="80034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19400" y="5178426"/>
            <a:ext cx="6292850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ground exerts a static friction force on the shoe.”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3"/>
          <p:cNvSpPr>
            <a:spLocks noGrp="1"/>
          </p:cNvSpPr>
          <p:nvPr>
            <p:ph sz="half" idx="2"/>
          </p:nvPr>
        </p:nvSpPr>
        <p:spPr>
          <a:xfrm>
            <a:off x="1844675" y="1065213"/>
            <a:ext cx="8534400" cy="4525962"/>
          </a:xfrm>
        </p:spPr>
        <p:txBody>
          <a:bodyPr/>
          <a:lstStyle/>
          <a:p>
            <a:r>
              <a:rPr lang="en-CA" smtClean="0"/>
              <a:t>A car is parked on flat, horizontal pavement.</a:t>
            </a:r>
          </a:p>
          <a:p>
            <a:r>
              <a:rPr lang="en-CA" smtClean="0"/>
              <a:t>Which of the following forces are acting on the car?</a:t>
            </a:r>
          </a:p>
          <a:p>
            <a:pPr>
              <a:buFontTx/>
              <a:buAutoNum type="alphaUcPeriod"/>
            </a:pPr>
            <a:r>
              <a:rPr lang="en-CA" smtClean="0"/>
              <a:t>Gravity</a:t>
            </a:r>
          </a:p>
          <a:p>
            <a:pPr>
              <a:buFontTx/>
              <a:buAutoNum type="alphaUcPeriod"/>
            </a:pPr>
            <a:r>
              <a:rPr lang="en-CA" smtClean="0"/>
              <a:t>Normal</a:t>
            </a:r>
          </a:p>
          <a:p>
            <a:pPr>
              <a:buFontTx/>
              <a:buAutoNum type="alphaUcPeriod"/>
            </a:pPr>
            <a:r>
              <a:rPr lang="en-CA" smtClean="0"/>
              <a:t>Static friction</a:t>
            </a:r>
          </a:p>
          <a:p>
            <a:pPr>
              <a:buFontTx/>
              <a:buAutoNum type="alphaUcPeriod"/>
            </a:pPr>
            <a:r>
              <a:rPr lang="en-CA" smtClean="0"/>
              <a:t>Both A and B</a:t>
            </a:r>
          </a:p>
          <a:p>
            <a:pPr>
              <a:buFontTx/>
              <a:buAutoNum type="alphaUcPeriod"/>
            </a:pPr>
            <a:r>
              <a:rPr lang="en-CA" smtClean="0"/>
              <a:t>A, B and C</a:t>
            </a:r>
          </a:p>
        </p:txBody>
      </p:sp>
      <p:pic>
        <p:nvPicPr>
          <p:cNvPr id="15363" name="Picture 2" descr="http://upload.wikimedia.org/wikipedia/commons/f/fd/1976_Toyota_Coro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3686176"/>
            <a:ext cx="55054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Clicker Question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3"/>
          <p:cNvSpPr>
            <a:spLocks noGrp="1"/>
          </p:cNvSpPr>
          <p:nvPr>
            <p:ph sz="half" idx="2"/>
          </p:nvPr>
        </p:nvSpPr>
        <p:spPr>
          <a:xfrm>
            <a:off x="1844675" y="1065213"/>
            <a:ext cx="8534400" cy="4525962"/>
          </a:xfrm>
        </p:spPr>
        <p:txBody>
          <a:bodyPr/>
          <a:lstStyle/>
          <a:p>
            <a:r>
              <a:rPr lang="en-CA" smtClean="0"/>
              <a:t>A car is parked on flat, horizontal pavement.</a:t>
            </a:r>
          </a:p>
          <a:p>
            <a:r>
              <a:rPr lang="en-CA" smtClean="0"/>
              <a:t>The “net force” is the vector sum of all the forces on the car.</a:t>
            </a:r>
          </a:p>
          <a:p>
            <a:r>
              <a:rPr lang="en-CA" smtClean="0"/>
              <a:t>What is the direction of the net force on the car?</a:t>
            </a:r>
          </a:p>
        </p:txBody>
      </p:sp>
      <p:pic>
        <p:nvPicPr>
          <p:cNvPr id="17411" name="Picture 2" descr="http://upload.wikimedia.org/wikipedia/commons/f/fd/1976_Toyota_Coro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3686176"/>
            <a:ext cx="55054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768476" y="3762375"/>
            <a:ext cx="33067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  <a:defRPr/>
            </a:pPr>
            <a:r>
              <a:rPr lang="en-CA" dirty="0"/>
              <a:t>Up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CA" dirty="0"/>
              <a:t>Down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CA" dirty="0"/>
              <a:t>The net force is zero</a:t>
            </a:r>
          </a:p>
          <a:p>
            <a:pPr>
              <a:defRPr/>
            </a:pPr>
            <a:endParaRPr lang="en-CA" dirty="0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365625" y="274639"/>
            <a:ext cx="3462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4000"/>
              <a:t>The Net Force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Clicker Question 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79720" y="6500880"/>
              <a:ext cx="11880" cy="16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6480" y="6498360"/>
                <a:ext cx="18360" cy="2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47800" y="304800"/>
            <a:ext cx="9601199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kern="0" dirty="0" smtClean="0"/>
              <a:t>An </a:t>
            </a:r>
            <a:r>
              <a:rPr lang="en-US" b="1" i="1" kern="0" dirty="0" smtClean="0"/>
              <a:t>Even Shorter </a:t>
            </a:r>
            <a:r>
              <a:rPr lang="en-US" kern="0" dirty="0" smtClean="0"/>
              <a:t>Catalog of Forces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754310" y="1214915"/>
            <a:ext cx="931227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CA" sz="2800" dirty="0"/>
              <a:t>The </a:t>
            </a:r>
            <a:r>
              <a:rPr lang="en-CA" sz="2800" dirty="0" smtClean="0"/>
              <a:t>four fundamental forces in the universe </a:t>
            </a:r>
            <a:r>
              <a:rPr lang="en-CA" sz="2800" dirty="0"/>
              <a:t>are: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/>
              <a:t>Gravity  (</a:t>
            </a:r>
            <a:r>
              <a:rPr lang="en-C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C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CA" sz="2800" dirty="0"/>
              <a:t>)</a:t>
            </a:r>
          </a:p>
          <a:p>
            <a:pPr marL="457200" lvl="1" indent="0" eaLnBrk="1" hangingPunct="1">
              <a:spcAft>
                <a:spcPts val="1200"/>
              </a:spcAft>
            </a:pPr>
            <a:endParaRPr lang="en-CA" sz="2800" dirty="0" smtClean="0"/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CA" sz="2800" dirty="0"/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Electric &amp; Magnetic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“Strong Nuclear” – holds the nucleus together</a:t>
            </a:r>
          </a:p>
          <a:p>
            <a:pPr marL="914400" lvl="1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“Weak Nuclear” – governs beta-decay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5636455"/>
            <a:ext cx="9306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Every force you can experience is a manifestation of one or more of the above.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2744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shOnW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76400"/>
            <a:ext cx="5553954" cy="416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 Person Exerts a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Force on A Wall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446" y="1740235"/>
            <a:ext cx="4880365" cy="114734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contact force is an example of: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447" y="3195053"/>
            <a:ext cx="59177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Gravity Force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Electric &amp; Magnetic Force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Strong (holds nucleus together)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Weak (radioactive decay)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None of the above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0896600" y="1143000"/>
            <a:ext cx="12954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521825" cy="593784"/>
          </a:xfrm>
        </p:spPr>
        <p:txBody>
          <a:bodyPr/>
          <a:lstStyle/>
          <a:p>
            <a:pPr eaLnBrk="1" hangingPunct="1"/>
            <a:r>
              <a:rPr lang="en-US" dirty="0" smtClean="0"/>
              <a:t>The Fundamental Forces of Nature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685800" y="914400"/>
            <a:ext cx="10668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CA" sz="2800" dirty="0" smtClean="0"/>
              <a:t>The </a:t>
            </a:r>
            <a:r>
              <a:rPr lang="en-CA" sz="2800" dirty="0"/>
              <a:t>four fundamental forces </a:t>
            </a:r>
            <a:r>
              <a:rPr lang="en-CA" sz="2800" dirty="0" smtClean="0"/>
              <a:t>of </a:t>
            </a:r>
            <a:r>
              <a:rPr lang="en-CA" sz="2800" dirty="0"/>
              <a:t>nature:</a:t>
            </a:r>
          </a:p>
          <a:p>
            <a:pPr lvl="6" eaLnBrk="1" hangingPunct="1">
              <a:buFont typeface="Arial" pitchFamily="34" charset="0"/>
              <a:buAutoNum type="arabicPeriod"/>
              <a:defRPr/>
            </a:pPr>
            <a:r>
              <a:rPr lang="en-CA" sz="2800" b="1" dirty="0"/>
              <a:t>Gravity  </a:t>
            </a:r>
          </a:p>
          <a:p>
            <a:pPr lvl="6" eaLnBrk="1" hangingPunct="1">
              <a:buFont typeface="Arial" pitchFamily="34" charset="0"/>
              <a:buAutoNum type="arabicPeriod"/>
              <a:defRPr/>
            </a:pPr>
            <a:r>
              <a:rPr lang="en-CA" sz="2800" b="1" dirty="0"/>
              <a:t>Electromagnetism</a:t>
            </a:r>
          </a:p>
          <a:p>
            <a:pPr lvl="6" eaLnBrk="1" hangingPunct="1">
              <a:buFont typeface="Arial" pitchFamily="34" charset="0"/>
              <a:buAutoNum type="arabicPeriod"/>
              <a:defRPr/>
            </a:pPr>
            <a:r>
              <a:rPr lang="en-CA" sz="2800" b="1" dirty="0"/>
              <a:t>Weak</a:t>
            </a:r>
            <a:r>
              <a:rPr lang="en-CA" sz="2800" dirty="0"/>
              <a:t> Nuclear Force</a:t>
            </a:r>
          </a:p>
          <a:p>
            <a:pPr lvl="6" eaLnBrk="1" hangingPunct="1">
              <a:buFont typeface="Arial" pitchFamily="34" charset="0"/>
              <a:buAutoNum type="arabicPeriod"/>
              <a:defRPr/>
            </a:pPr>
            <a:r>
              <a:rPr lang="en-CA" sz="2800" b="1" dirty="0"/>
              <a:t>Strong</a:t>
            </a:r>
            <a:r>
              <a:rPr lang="en-CA" sz="2800" dirty="0"/>
              <a:t> Nuclear Force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CA" sz="2800" b="1" dirty="0"/>
              <a:t>Gravity</a:t>
            </a:r>
            <a:r>
              <a:rPr lang="en-CA" sz="2800" dirty="0"/>
              <a:t> is always attractive, and acts between any two objects.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CA" sz="2800" b="1" dirty="0"/>
              <a:t>Electromagnetism</a:t>
            </a:r>
            <a:r>
              <a:rPr lang="en-CA" sz="2800" dirty="0"/>
              <a:t> causes repulsion and attraction between charged particles, such as the protons and electrons in matter.  This gives rise to almost </a:t>
            </a:r>
            <a:r>
              <a:rPr lang="en-CA" sz="2800" i="1" dirty="0"/>
              <a:t>all</a:t>
            </a:r>
            <a:r>
              <a:rPr lang="en-CA" sz="2800" dirty="0"/>
              <a:t> of the forces we deal with in PHY131/132: Normal, Tension, etc.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CA" sz="2800" b="1" dirty="0"/>
              <a:t>Weak</a:t>
            </a:r>
            <a:r>
              <a:rPr lang="en-CA" sz="2800" dirty="0"/>
              <a:t> and </a:t>
            </a:r>
            <a:r>
              <a:rPr lang="en-CA" sz="2800" b="1" dirty="0"/>
              <a:t>Strong</a:t>
            </a:r>
            <a:r>
              <a:rPr lang="en-CA" sz="2800" dirty="0"/>
              <a:t> Nuclear forces are important in understanding how atomic nuclei are held together and certain forms of radiation – not important for PHY131/132.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62"/>
            <a:ext cx="10972800" cy="715962"/>
          </a:xfrm>
        </p:spPr>
        <p:txBody>
          <a:bodyPr/>
          <a:lstStyle/>
          <a:p>
            <a:r>
              <a:rPr lang="en-CA" dirty="0" smtClean="0"/>
              <a:t>Quick Survey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990600"/>
            <a:ext cx="9829800" cy="5562600"/>
          </a:xfrm>
        </p:spPr>
        <p:txBody>
          <a:bodyPr/>
          <a:lstStyle/>
          <a:p>
            <a:r>
              <a:rPr lang="en-CA" sz="2400" dirty="0" smtClean="0"/>
              <a:t>PHY131 has 2 hours of lectures each week, plus weekly 2-hour mandatory </a:t>
            </a:r>
            <a:r>
              <a:rPr lang="en-CA" sz="2400" dirty="0" err="1" smtClean="0"/>
              <a:t>Practicals</a:t>
            </a:r>
            <a:r>
              <a:rPr lang="en-CA" sz="2400" dirty="0" smtClean="0"/>
              <a:t>.</a:t>
            </a:r>
          </a:p>
          <a:p>
            <a:r>
              <a:rPr lang="en-CA" sz="2400" dirty="0" smtClean="0"/>
              <a:t>PHY151 has 3 hours of lectures each week, plus weekly 3-hour mandatory </a:t>
            </a:r>
            <a:r>
              <a:rPr lang="en-CA" sz="2400" dirty="0" err="1" smtClean="0"/>
              <a:t>Practicals</a:t>
            </a:r>
            <a:r>
              <a:rPr lang="en-CA" sz="2400" dirty="0" smtClean="0"/>
              <a:t>.</a:t>
            </a:r>
          </a:p>
          <a:p>
            <a:r>
              <a:rPr lang="en-CA" sz="2400" dirty="0" smtClean="0"/>
              <a:t>Both are 0.5-credit courses. </a:t>
            </a:r>
          </a:p>
          <a:p>
            <a:r>
              <a:rPr lang="en-CA" sz="2400" dirty="0" smtClean="0"/>
              <a:t>Please respond to the following statement: </a:t>
            </a:r>
            <a:r>
              <a:rPr lang="en-CA" sz="2400" b="1" dirty="0" smtClean="0"/>
              <a:t>“I would prefer it if we had </a:t>
            </a:r>
            <a:r>
              <a:rPr lang="en-CA" sz="2400" b="1" i="1" dirty="0" smtClean="0"/>
              <a:t>more</a:t>
            </a:r>
            <a:r>
              <a:rPr lang="en-CA" sz="2400" b="1" dirty="0" smtClean="0"/>
              <a:t> mandatory contact hours in our course.”</a:t>
            </a:r>
          </a:p>
          <a:p>
            <a:pPr marL="457200" indent="-457200">
              <a:buFont typeface="+mj-lt"/>
              <a:buAutoNum type="alphaUcPeriod"/>
            </a:pPr>
            <a:r>
              <a:rPr lang="en-CA" sz="2400" dirty="0" smtClean="0"/>
              <a:t>Strongly agree</a:t>
            </a:r>
          </a:p>
          <a:p>
            <a:pPr marL="457200" indent="-457200">
              <a:buFont typeface="+mj-lt"/>
              <a:buAutoNum type="alphaUcPeriod"/>
            </a:pPr>
            <a:r>
              <a:rPr lang="en-CA" sz="2400" dirty="0" smtClean="0"/>
              <a:t>Agree</a:t>
            </a:r>
          </a:p>
          <a:p>
            <a:pPr marL="457200" indent="-457200">
              <a:buFont typeface="+mj-lt"/>
              <a:buAutoNum type="alphaUcPeriod"/>
            </a:pPr>
            <a:r>
              <a:rPr lang="en-CA" sz="2400" dirty="0" smtClean="0"/>
              <a:t>Neutral</a:t>
            </a:r>
          </a:p>
          <a:p>
            <a:pPr marL="457200" indent="-457200">
              <a:buFont typeface="+mj-lt"/>
              <a:buAutoNum type="alphaUcPeriod"/>
            </a:pPr>
            <a:r>
              <a:rPr lang="en-CA" sz="2400" dirty="0" smtClean="0"/>
              <a:t>Disagree</a:t>
            </a:r>
          </a:p>
          <a:p>
            <a:pPr marL="457200" indent="-457200">
              <a:buFont typeface="+mj-lt"/>
              <a:buAutoNum type="alphaUcPeriod"/>
            </a:pPr>
            <a:r>
              <a:rPr lang="en-CA" sz="2400" dirty="0" smtClean="0"/>
              <a:t>Strongly disagree</a:t>
            </a:r>
          </a:p>
          <a:p>
            <a:endParaRPr lang="en-CA" sz="2400" dirty="0" smtClean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13776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 smtClean="0"/>
              <a:t>Problem Set 3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209800" y="1371600"/>
            <a:ext cx="7504862" cy="377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This was due </a:t>
            </a:r>
            <a:r>
              <a:rPr lang="en-US" sz="2400" dirty="0" smtClean="0"/>
              <a:t>last night at 11:59pm</a:t>
            </a:r>
            <a:endParaRPr lang="en-US" sz="2400" dirty="0"/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957 students did the problem set by the deadline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It took a median time of 35 minutes for students to complete the problem set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The average was 98.5%.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The most difficult problem seemed to be: “</a:t>
            </a:r>
            <a:r>
              <a:rPr lang="en-CA" sz="2400" dirty="0"/>
              <a:t>A car traveling at 25.0 </a:t>
            </a:r>
            <a:r>
              <a:rPr lang="en-CA" sz="2400" dirty="0" smtClean="0"/>
              <a:t>m/s </a:t>
            </a:r>
            <a:r>
              <a:rPr lang="en-CA" sz="2400" dirty="0"/>
              <a:t>runs out of gas while traveling up a </a:t>
            </a:r>
            <a:r>
              <a:rPr lang="en-CA" sz="2400" dirty="0" smtClean="0"/>
              <a:t>23.0</a:t>
            </a:r>
            <a:r>
              <a:rPr lang="en-CA" sz="2400" dirty="0"/>
              <a:t>°</a:t>
            </a:r>
            <a:r>
              <a:rPr lang="en-CA" sz="2400" dirty="0" smtClean="0"/>
              <a:t> </a:t>
            </a:r>
            <a:r>
              <a:rPr lang="en-CA" sz="2400" dirty="0"/>
              <a:t>slope. How far up the hill will it coast before starting to roll back down</a:t>
            </a:r>
            <a:r>
              <a:rPr lang="en-CA" sz="2400" dirty="0" smtClean="0"/>
              <a:t>?”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3246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62"/>
            <a:ext cx="6629400" cy="1060938"/>
          </a:xfrm>
        </p:spPr>
        <p:txBody>
          <a:bodyPr/>
          <a:lstStyle/>
          <a:p>
            <a:r>
              <a:rPr lang="en-CA" dirty="0" smtClean="0"/>
              <a:t>Quick Survey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447800"/>
            <a:ext cx="6354901" cy="5029200"/>
          </a:xfrm>
        </p:spPr>
        <p:txBody>
          <a:bodyPr/>
          <a:lstStyle/>
          <a:p>
            <a:r>
              <a:rPr lang="en-CA" sz="2400" dirty="0" smtClean="0"/>
              <a:t>Near the </a:t>
            </a:r>
            <a:r>
              <a:rPr lang="en-CA" sz="2400" dirty="0" err="1" smtClean="0"/>
              <a:t>Practicals</a:t>
            </a:r>
            <a:r>
              <a:rPr lang="en-CA" sz="2400" dirty="0" smtClean="0"/>
              <a:t> rooms for this course there are 2 toilets available for women, and 4 toilets plus 4 urinals available for men.  In this course there are 600 women and 400 men.</a:t>
            </a:r>
            <a:endParaRPr lang="en-CA" sz="2400" b="1" dirty="0" smtClean="0"/>
          </a:p>
          <a:p>
            <a:pPr marL="457200" indent="-457200">
              <a:buFont typeface="+mj-lt"/>
              <a:buAutoNum type="alphaUcPeriod"/>
            </a:pPr>
            <a:r>
              <a:rPr lang="en-CA" sz="2400" dirty="0" smtClean="0"/>
              <a:t>I am a man and I think this is unfair</a:t>
            </a:r>
          </a:p>
          <a:p>
            <a:pPr marL="457200" indent="-457200">
              <a:buFont typeface="+mj-lt"/>
              <a:buAutoNum type="alphaUcPeriod"/>
            </a:pPr>
            <a:r>
              <a:rPr lang="en-CA" sz="2400" dirty="0" smtClean="0"/>
              <a:t>I am a woman and I think this is unfair</a:t>
            </a:r>
          </a:p>
          <a:p>
            <a:pPr marL="457200" indent="-457200">
              <a:buFont typeface="+mj-lt"/>
              <a:buAutoNum type="alphaUcPeriod"/>
            </a:pPr>
            <a:r>
              <a:rPr lang="en-CA" sz="2400" dirty="0" smtClean="0"/>
              <a:t>I am a man and I do not think this is unfair</a:t>
            </a:r>
          </a:p>
          <a:p>
            <a:pPr marL="457200" indent="-457200">
              <a:buFont typeface="+mj-lt"/>
              <a:buAutoNum type="alphaUcPeriod"/>
            </a:pPr>
            <a:r>
              <a:rPr lang="en-CA" sz="2400" dirty="0" smtClean="0"/>
              <a:t>I am a woman and I do not think this is unfair</a:t>
            </a:r>
          </a:p>
          <a:p>
            <a:pPr marL="457200" indent="-457200">
              <a:buFont typeface="+mj-lt"/>
              <a:buAutoNum type="alphaUcPeriod"/>
            </a:pPr>
            <a:r>
              <a:rPr lang="en-CA" sz="2400" dirty="0" smtClean="0"/>
              <a:t>Other / no answer</a:t>
            </a:r>
          </a:p>
          <a:p>
            <a:endParaRPr lang="en-CA" sz="2400" dirty="0" smtClean="0"/>
          </a:p>
          <a:p>
            <a:endParaRPr lang="en-CA" sz="2400" dirty="0"/>
          </a:p>
        </p:txBody>
      </p:sp>
      <p:pic>
        <p:nvPicPr>
          <p:cNvPr id="34818" name="Picture 2" descr="C:\Users\Jason\Documents\teaching\phy131f14\MPwashrooms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4846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www.clipartbest.com/cliparts/4Tb/ojb/4Tbojb7T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99" y="2289643"/>
            <a:ext cx="1020901" cy="10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23099" y="261542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N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8686460" y="204111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66099" y="2619119"/>
            <a:ext cx="30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8660812" y="321206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8632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4000"/>
              <a:t>What is Mass?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43000" y="1066800"/>
            <a:ext cx="9525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</a:rPr>
              <a:t>Mass is a scalar quantity that describes an object’s inertia.</a:t>
            </a:r>
          </a:p>
          <a:p>
            <a:pPr eaLnBrk="1" hangingPunct="1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</a:rPr>
              <a:t>It describes the amount of matter in an object. </a:t>
            </a:r>
          </a:p>
          <a:p>
            <a:pPr eaLnBrk="1" hangingPunct="1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</a:rPr>
              <a:t>Mass is an intrinsic property of an object.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7652" name="Picture 5" descr="http://www.gymdirect.com.au/resources/dumbbell/hammer_tone_120kg_dumbbell%20set%20%288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002" y="299424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15683" y="2859452"/>
            <a:ext cx="4103687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</a:rPr>
              <a:t>It tells us something about the object, regardless of where the object is, what it’s doing, or whatever forces may be acting on it.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881160" y="4727160"/>
              <a:ext cx="391320" cy="349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8640" y="4721040"/>
                <a:ext cx="396360" cy="357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3962400" y="457200"/>
            <a:ext cx="49291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200">
                <a:latin typeface="Baskerville Old Face" panose="02020602080505020303" pitchFamily="18" charset="0"/>
              </a:rPr>
              <a:t>Newton’s Second Law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2514600" y="1371601"/>
            <a:ext cx="7772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/>
              <a:t>The acceleration of an object is directly proportional to the net force acting on it, and inversely proportional to its mass.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828801" y="1"/>
            <a:ext cx="84029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9200">
                <a:latin typeface="Blackmoor LET"/>
                <a:ea typeface="Blackmoor LET"/>
                <a:cs typeface="Blackmoor LET"/>
              </a:rPr>
              <a:t>2</a:t>
            </a:r>
          </a:p>
        </p:txBody>
      </p:sp>
      <p:graphicFrame>
        <p:nvGraphicFramePr>
          <p:cNvPr id="28677" name="Object 8"/>
          <p:cNvGraphicFramePr>
            <a:graphicFrameLocks noChangeAspect="1"/>
          </p:cNvGraphicFramePr>
          <p:nvPr/>
        </p:nvGraphicFramePr>
        <p:xfrm>
          <a:off x="1944688" y="3321050"/>
          <a:ext cx="3041650" cy="238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7" name="Equation" r:id="rId3" imgW="533169" imgH="418918" progId="Equation.3">
                  <p:embed/>
                </p:oleObj>
              </mc:Choice>
              <mc:Fallback>
                <p:oleObj name="Equation" r:id="rId3" imgW="533169" imgH="418918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88" y="3321050"/>
                        <a:ext cx="3041650" cy="2389188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8" name="Picture 9" descr="https://encrypted-tbn1.gstatic.com/images?q=tbn:ANd9GcQJPFRc80EomTBKa1ByPX_8MXAvRqv_OQbiE0t2nDtOHIL664B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3565526"/>
            <a:ext cx="32004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133601" y="552450"/>
            <a:ext cx="7883525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400"/>
              </a:lnSpc>
            </a:pPr>
            <a:r>
              <a:rPr lang="en-US" sz="3200">
                <a:latin typeface="Times New Roman" panose="02020603050405020304" pitchFamily="18" charset="0"/>
              </a:rPr>
              <a:t>A fan attached to a cart causes it to accelerate at 2 m/s</a:t>
            </a:r>
            <a:r>
              <a:rPr lang="en-US" sz="3200" baseline="30000">
                <a:latin typeface="Times New Roman" panose="02020603050405020304" pitchFamily="18" charset="0"/>
              </a:rPr>
              <a:t>2</a:t>
            </a:r>
            <a:r>
              <a:rPr lang="en-US" sz="3200"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ts val="3400"/>
              </a:lnSpc>
            </a:pPr>
            <a:r>
              <a:rPr lang="en-US" sz="3200">
                <a:latin typeface="Times New Roman" panose="02020603050405020304" pitchFamily="18" charset="0"/>
              </a:rPr>
              <a:t>Suppose the same fan is attached to a second cart with smaller mass.  </a:t>
            </a:r>
          </a:p>
          <a:p>
            <a:pPr eaLnBrk="1" hangingPunct="1">
              <a:lnSpc>
                <a:spcPts val="3400"/>
              </a:lnSpc>
            </a:pPr>
            <a:r>
              <a:rPr lang="en-US" sz="3200">
                <a:latin typeface="Times New Roman" panose="02020603050405020304" pitchFamily="18" charset="0"/>
              </a:rPr>
              <a:t>The mass of the second cart plus fan is half the mass of the first cart plus fan.  The acceleration of the second cart is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430464" y="3727451"/>
            <a:ext cx="18764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16 m/s</a:t>
            </a:r>
            <a:r>
              <a:rPr lang="en-US" sz="2800" baseline="30000">
                <a:latin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8 m/s</a:t>
            </a:r>
            <a:r>
              <a:rPr lang="en-US" sz="2800" baseline="30000">
                <a:latin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4 m/s</a:t>
            </a:r>
            <a:r>
              <a:rPr lang="en-US" sz="2800" baseline="30000">
                <a:latin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2 m/s</a:t>
            </a:r>
            <a:r>
              <a:rPr lang="en-US" sz="2800" baseline="30000">
                <a:latin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1 m/s</a:t>
            </a:r>
            <a:r>
              <a:rPr lang="en-US" sz="2800" baseline="30000">
                <a:latin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9700" name="Picture 9" descr="https://encrypted-tbn1.gstatic.com/images?q=tbn:ANd9GcQJPFRc80EomTBKa1ByPX_8MXAvRqv_OQbiE0t2nDtOHIL664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962401"/>
            <a:ext cx="32004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2089" y="115094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endParaRPr lang="en-US" sz="28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9" descr="http://gadgetsin.com/uploads/2010/10/cute_angry_birds_plush_toy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622">
            <a:off x="8951089" y="61988"/>
            <a:ext cx="19113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934200" cy="639762"/>
          </a:xfrm>
        </p:spPr>
        <p:txBody>
          <a:bodyPr/>
          <a:lstStyle/>
          <a:p>
            <a:r>
              <a:rPr lang="en-US" sz="3200" dirty="0" smtClean="0"/>
              <a:t>Projectile Motion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792162"/>
            <a:ext cx="8382000" cy="4038600"/>
          </a:xfrm>
        </p:spPr>
        <p:txBody>
          <a:bodyPr/>
          <a:lstStyle/>
          <a:p>
            <a:r>
              <a:rPr lang="en-US" sz="2800" dirty="0" smtClean="0"/>
              <a:t>An angry bird of mass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0.12 kg </a:t>
            </a:r>
            <a:r>
              <a:rPr lang="en-US" sz="2800" dirty="0" smtClean="0"/>
              <a:t>is flying through the air.  His wings are tucked in, and air resistance is negligible.  </a:t>
            </a:r>
          </a:p>
          <a:p>
            <a:r>
              <a:rPr lang="en-US" sz="2800" dirty="0" smtClean="0"/>
              <a:t>What is the acceleration of the bird?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50080" y="533520"/>
              <a:ext cx="11239560" cy="5753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600" y="528840"/>
                <a:ext cx="11254680" cy="576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4_st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7" y="1752600"/>
            <a:ext cx="11800852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3200400" y="5943600"/>
            <a:ext cx="304800" cy="3810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886200" y="5486400"/>
            <a:ext cx="4876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405063" y="392114"/>
            <a:ext cx="7239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400"/>
              </a:lnSpc>
            </a:pPr>
            <a:r>
              <a:rPr lang="en-US" sz="3200" b="1">
                <a:solidFill>
                  <a:srgbClr val="336699"/>
                </a:solidFill>
                <a:latin typeface="Times New Roman" panose="02020603050405020304" pitchFamily="18" charset="0"/>
              </a:rPr>
              <a:t>Three forces act on an object. In which direction does the object accelerate?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895" y="14559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endParaRPr lang="en-US" sz="28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8739" y="120612"/>
            <a:ext cx="4995402" cy="869988"/>
          </a:xfrm>
        </p:spPr>
        <p:txBody>
          <a:bodyPr/>
          <a:lstStyle/>
          <a:p>
            <a:r>
              <a:rPr lang="en-US" sz="2800" dirty="0"/>
              <a:t>Mass on Frictionless Inclined </a:t>
            </a:r>
            <a:r>
              <a:rPr lang="en-US" sz="2800" dirty="0" smtClean="0"/>
              <a:t>Plane Example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739" y="1110915"/>
            <a:ext cx="5808661" cy="2438400"/>
          </a:xfrm>
        </p:spPr>
        <p:txBody>
          <a:bodyPr/>
          <a:lstStyle/>
          <a:p>
            <a:r>
              <a:rPr lang="en-US" sz="2400" dirty="0" smtClean="0"/>
              <a:t>A cart of mass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0.195 kg </a:t>
            </a:r>
            <a:r>
              <a:rPr lang="en-US" sz="2400" dirty="0" smtClean="0"/>
              <a:t>is rolling on a track that is inclined at an angle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CA" sz="2400" dirty="0" smtClean="0"/>
              <a:t> above the horizontal. Friction is negligible.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What is the acceleration of the cart?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1200000">
            <a:off x="259222" y="4805441"/>
            <a:ext cx="4038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8572" y="5496003"/>
            <a:ext cx="4038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2" name="Text Placeholder 2"/>
          <p:cNvSpPr txBox="1">
            <a:spLocks/>
          </p:cNvSpPr>
          <p:nvPr/>
        </p:nvSpPr>
        <p:spPr bwMode="auto">
          <a:xfrm>
            <a:off x="2824623" y="4999116"/>
            <a:ext cx="485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l-GR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n-US" sz="3200"/>
          </a:p>
        </p:txBody>
      </p:sp>
      <p:sp>
        <p:nvSpPr>
          <p:cNvPr id="7" name="Oval 6"/>
          <p:cNvSpPr/>
          <p:nvPr/>
        </p:nvSpPr>
        <p:spPr>
          <a:xfrm>
            <a:off x="1118059" y="430379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1392697" y="440062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Rectangle 4"/>
          <p:cNvSpPr/>
          <p:nvPr/>
        </p:nvSpPr>
        <p:spPr>
          <a:xfrm rot="1200000">
            <a:off x="1075197" y="4113292"/>
            <a:ext cx="539750" cy="287337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13000" y="442800"/>
              <a:ext cx="11027880" cy="6144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960" y="436680"/>
                <a:ext cx="11035440" cy="6152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600" y="1066800"/>
            <a:ext cx="85344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 Acceleration is the link between dynamics and kinematics.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 From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1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, find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 From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and initial conditions, find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1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1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= 0 is the condition for equilibrium.</a:t>
            </a:r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 “static equilibrium” is when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= 0 and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= 0.</a:t>
            </a:r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 “dynamic equilibrium” is when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= 0 and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≠ 0.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 Equilibrium occurs if and only if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1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= 0.</a:t>
            </a: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3509964" y="192088"/>
            <a:ext cx="5019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100" b="1"/>
              <a:t>Problem Solving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3"/>
          <p:cNvSpPr>
            <a:spLocks noGrp="1"/>
          </p:cNvSpPr>
          <p:nvPr>
            <p:ph sz="half" idx="2"/>
          </p:nvPr>
        </p:nvSpPr>
        <p:spPr>
          <a:xfrm>
            <a:off x="1844675" y="1065213"/>
            <a:ext cx="8534400" cy="4525962"/>
          </a:xfrm>
        </p:spPr>
        <p:txBody>
          <a:bodyPr/>
          <a:lstStyle/>
          <a:p>
            <a:r>
              <a:rPr lang="en-CA" smtClean="0"/>
              <a:t>A green ball swings back and forth between positions 1, 2 and 3. 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A" smtClean="0"/>
              <a:t> is the magnitude of the force of gravity on the ball. 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smtClean="0"/>
              <a:t> is the magnitude of the tension force on the ball. At the instant the ball is in position 2, </a:t>
            </a:r>
          </a:p>
          <a:p>
            <a:pPr>
              <a:buFontTx/>
              <a:buAutoNum type="alphaUcPeriod"/>
            </a:pPr>
            <a:r>
              <a:rPr lang="en-CA" smtClean="0"/>
              <a:t>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A" smtClean="0"/>
              <a:t> &gt;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mtClean="0"/>
          </a:p>
          <a:p>
            <a:pPr>
              <a:buFontTx/>
              <a:buAutoNum type="alphaUcPeriod"/>
            </a:pPr>
            <a:r>
              <a:rPr lang="en-CA" smtClean="0"/>
              <a:t>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A" smtClean="0"/>
              <a:t> &lt;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mtClean="0"/>
          </a:p>
          <a:p>
            <a:pPr>
              <a:buFontTx/>
              <a:buAutoNum type="alphaUcPeriod"/>
            </a:pPr>
            <a:r>
              <a:rPr lang="en-CA" smtClean="0"/>
              <a:t>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A" smtClean="0"/>
              <a:t> =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mtClean="0"/>
          </a:p>
        </p:txBody>
      </p:sp>
      <p:pic>
        <p:nvPicPr>
          <p:cNvPr id="36868" name="Picture 2" descr="http://library.thinkquest.org/16600/intermediate/pendul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6576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895" y="14559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endParaRPr lang="en-US" sz="28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Before Class 10 on Wednesday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8580" y="976194"/>
            <a:ext cx="8763000" cy="238601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Please </a:t>
            </a:r>
            <a:r>
              <a:rPr lang="en-US" sz="2800" dirty="0"/>
              <a:t>read Chapter 6</a:t>
            </a:r>
            <a:r>
              <a:rPr lang="en-US" sz="2800" b="1" dirty="0"/>
              <a:t> </a:t>
            </a:r>
            <a:r>
              <a:rPr lang="en-US" sz="2800" dirty="0"/>
              <a:t>of Knight, sections 6.1 through 6.3.</a:t>
            </a:r>
          </a:p>
          <a:p>
            <a:pPr eaLnBrk="1" hangingPunct="1"/>
            <a:r>
              <a:rPr lang="en-US" sz="2800" dirty="0"/>
              <a:t>Something to think about: </a:t>
            </a:r>
          </a:p>
          <a:p>
            <a:pPr eaLnBrk="1" hangingPunct="1"/>
            <a:r>
              <a:rPr lang="en-US" sz="2800" dirty="0" smtClean="0"/>
              <a:t>When astronauts are floating in a space station, are they really weightless?</a:t>
            </a:r>
            <a:endParaRPr lang="en-US" sz="2800" dirty="0"/>
          </a:p>
        </p:txBody>
      </p:sp>
      <p:pic>
        <p:nvPicPr>
          <p:cNvPr id="46082" name="Picture 2" descr="http://i1.ytimg.com/vi/KaOC9danxNo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97" y="3452812"/>
            <a:ext cx="58674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39433" y="3636697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Have you seen Canadian Astronaut Chris Hadfield singing a revised version of David Bowie’s “Space Oddity” on </a:t>
            </a:r>
            <a:r>
              <a:rPr lang="en-CA" sz="2000" dirty="0"/>
              <a:t>the International Space </a:t>
            </a:r>
            <a:r>
              <a:rPr lang="en-CA" sz="2000" dirty="0" smtClean="0"/>
              <a:t>Station? </a:t>
            </a:r>
            <a:r>
              <a:rPr lang="en-CA" sz="2000" dirty="0">
                <a:hlinkClick r:id="rId3"/>
              </a:rPr>
              <a:t>http://</a:t>
            </a:r>
            <a:r>
              <a:rPr lang="en-CA" sz="2000" dirty="0" smtClean="0">
                <a:hlinkClick r:id="rId3"/>
              </a:rPr>
              <a:t>youtu.be/KaOC9danxNo</a:t>
            </a:r>
            <a:r>
              <a:rPr lang="en-CA" sz="2000" dirty="0" smtClean="0"/>
              <a:t> .</a:t>
            </a:r>
            <a:endParaRPr lang="en-CA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917920" y="1808640"/>
              <a:ext cx="16920" cy="56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15400" y="1804320"/>
                <a:ext cx="23760" cy="6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/>
              <a:t>Class 9</a:t>
            </a:r>
            <a:r>
              <a:rPr lang="en-US" sz="2800" b="1" dirty="0" smtClean="0"/>
              <a:t>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485314" y="1219200"/>
            <a:ext cx="9372600" cy="423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This was due this morning at 8:00am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957 </a:t>
            </a:r>
            <a:r>
              <a:rPr lang="en-US" sz="2400" dirty="0"/>
              <a:t>students submitted the quiz on time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72% </a:t>
            </a:r>
            <a:r>
              <a:rPr lang="en-CA" sz="2400" dirty="0"/>
              <a:t>of students answered correctly: An inertial reference frame is one in which Newton’s Laws are valid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85% </a:t>
            </a:r>
            <a:r>
              <a:rPr lang="en-CA" sz="2400" dirty="0"/>
              <a:t>of students answered </a:t>
            </a:r>
            <a:r>
              <a:rPr lang="en-CA" sz="2400" dirty="0" smtClean="0"/>
              <a:t>correctly:  doubling the mass for the same net force means acceleration is half as much.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90% </a:t>
            </a:r>
            <a:r>
              <a:rPr lang="en-CA" sz="2400" dirty="0"/>
              <a:t>of students answered correctly: When </a:t>
            </a:r>
            <a:r>
              <a:rPr lang="en-CA" sz="2400" dirty="0" smtClean="0"/>
              <a:t>a body is in dynamic equilibrium, the net force acting on the body is zero.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/>
              <a:t>96% of students answered correctly: The net force is the vector sum of all forces acting on a particular </a:t>
            </a:r>
            <a:r>
              <a:rPr lang="en-CA" sz="2400" b="1" dirty="0"/>
              <a:t>object</a:t>
            </a:r>
            <a:r>
              <a:rPr lang="en-CA" sz="2400" dirty="0" smtClean="0"/>
              <a:t>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4820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/>
              <a:t>Class 9</a:t>
            </a:r>
            <a:r>
              <a:rPr lang="en-US" sz="2800" b="1" dirty="0" smtClean="0"/>
              <a:t>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209800" y="838200"/>
            <a:ext cx="9220200" cy="303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Some common or interesting student </a:t>
            </a:r>
            <a:r>
              <a:rPr lang="en-US" sz="2400" dirty="0"/>
              <a:t>comments/feedback</a:t>
            </a:r>
            <a:r>
              <a:rPr lang="en-US" sz="2400" dirty="0" smtClean="0"/>
              <a:t>: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“I'm </a:t>
            </a:r>
            <a:r>
              <a:rPr lang="en-CA" sz="2400" i="1" dirty="0"/>
              <a:t>confused when net force should equal 0 and when it should not</a:t>
            </a:r>
            <a:r>
              <a:rPr lang="en-CA" sz="2400" i="1" dirty="0" smtClean="0"/>
              <a:t>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answer: </a:t>
            </a:r>
            <a:r>
              <a:rPr lang="en-CA" sz="2400" dirty="0" smtClean="0"/>
              <a:t>Net force is zero when the acceleration is zero.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“how </a:t>
            </a:r>
            <a:r>
              <a:rPr lang="en-CA" sz="2400" i="1" dirty="0"/>
              <a:t>an object is still in motion but have a net force of zero is a little hard to grasp</a:t>
            </a:r>
            <a:r>
              <a:rPr lang="en-CA" sz="2400" i="1" dirty="0" smtClean="0"/>
              <a:t>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note: </a:t>
            </a:r>
            <a:r>
              <a:rPr lang="en-CA" sz="2400" dirty="0" smtClean="0"/>
              <a:t>Don’t confuse velocity with acceleration!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329784" y="3124200"/>
                <a:ext cx="12360628" cy="3526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99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CA" sz="199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CA" sz="199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CA" sz="19900" b="0" i="0" smtClean="0">
                              <a:latin typeface="Cambria Math"/>
                            </a:rPr>
                            <m:t>net</m:t>
                          </m:r>
                        </m:sub>
                      </m:sSub>
                      <m:r>
                        <a:rPr lang="en-CA" sz="19900" b="0" i="1" smtClean="0">
                          <a:latin typeface="Cambria Math"/>
                        </a:rPr>
                        <m:t>=</m:t>
                      </m:r>
                      <m:r>
                        <a:rPr lang="en-CA" sz="19900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CA" sz="199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CA" sz="199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CA" sz="199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9784" y="3124200"/>
                <a:ext cx="12360628" cy="35265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79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/>
              <a:t>Class 9</a:t>
            </a:r>
            <a:r>
              <a:rPr lang="en-US" sz="2800" b="1" dirty="0" smtClean="0"/>
              <a:t>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066800" y="838200"/>
            <a:ext cx="10363200" cy="386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Some common or interesting student </a:t>
            </a:r>
            <a:r>
              <a:rPr lang="en-US" sz="2400" dirty="0"/>
              <a:t>comments/feedback</a:t>
            </a:r>
            <a:r>
              <a:rPr lang="en-US" sz="2400" dirty="0" smtClean="0"/>
              <a:t>: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“The </a:t>
            </a:r>
            <a:r>
              <a:rPr lang="en-CA" sz="2400" i="1" dirty="0"/>
              <a:t>notation is different from what I was taught in high </a:t>
            </a:r>
            <a:r>
              <a:rPr lang="en-CA" sz="2400" i="1" dirty="0" err="1"/>
              <a:t>school..can</a:t>
            </a:r>
            <a:r>
              <a:rPr lang="en-CA" sz="2400" i="1" dirty="0"/>
              <a:t> I use the one I was taught</a:t>
            </a:r>
            <a:r>
              <a:rPr lang="en-CA" sz="2400" i="1" dirty="0" smtClean="0"/>
              <a:t>?”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note: </a:t>
            </a:r>
            <a:r>
              <a:rPr lang="en-CA" sz="2400" dirty="0" smtClean="0"/>
              <a:t>I am not particular about notations, usually.  Unless by “notation” you mean something like “define North = up” – that’s not a notation, that’s just wrong.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“Are </a:t>
            </a:r>
            <a:r>
              <a:rPr lang="en-CA" sz="2400" i="1" dirty="0"/>
              <a:t>we allowed to use stick people in diagrams</a:t>
            </a:r>
            <a:r>
              <a:rPr lang="en-CA" sz="2400" i="1" dirty="0" smtClean="0"/>
              <a:t>?”</a:t>
            </a:r>
            <a:endParaRPr lang="en-CA" sz="2400" i="1" dirty="0"/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answer: </a:t>
            </a:r>
            <a:r>
              <a:rPr lang="en-CA" sz="2400" dirty="0" smtClean="0"/>
              <a:t>Yes!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CA" sz="2400" i="1" dirty="0"/>
          </a:p>
        </p:txBody>
      </p:sp>
    </p:spTree>
    <p:extLst>
      <p:ext uri="{BB962C8B-B14F-4D97-AF65-F5344CB8AC3E}">
        <p14:creationId xmlns:p14="http://schemas.microsoft.com/office/powerpoint/2010/main" val="390347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6248400" cy="490240"/>
          </a:xfrm>
        </p:spPr>
        <p:txBody>
          <a:bodyPr/>
          <a:lstStyle/>
          <a:p>
            <a:r>
              <a:rPr lang="en-US" sz="2800" b="1" dirty="0"/>
              <a:t>Class 9</a:t>
            </a:r>
            <a:r>
              <a:rPr lang="en-US" sz="2800" b="1" dirty="0" smtClean="0"/>
              <a:t>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066800" y="1483248"/>
            <a:ext cx="5486400" cy="488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“how </a:t>
            </a:r>
            <a:r>
              <a:rPr lang="en-CA" sz="2400" i="1" dirty="0"/>
              <a:t>was the </a:t>
            </a:r>
            <a:r>
              <a:rPr lang="en-CA" sz="2400" i="1" dirty="0" err="1"/>
              <a:t>nuit</a:t>
            </a:r>
            <a:r>
              <a:rPr lang="en-CA" sz="2400" i="1" dirty="0"/>
              <a:t> blanche?! have u been there</a:t>
            </a:r>
            <a:r>
              <a:rPr lang="en-CA" sz="2400" i="1" dirty="0" smtClean="0"/>
              <a:t>?”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Yep it was pretty cool.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Lasers are “monochromatic” – they can only be exactly one frequency, or color.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There were 7 different bright lasers shining out of the CN tower over </a:t>
            </a:r>
            <a:r>
              <a:rPr lang="en-CA" sz="2400" dirty="0" err="1" smtClean="0"/>
              <a:t>Spadina</a:t>
            </a:r>
            <a:r>
              <a:rPr lang="en-CA" sz="2400" dirty="0" smtClean="0"/>
              <a:t> avenue.  They met the horizon so it looked like a night-time rainbow!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CA" sz="2400" i="1" dirty="0"/>
          </a:p>
        </p:txBody>
      </p:sp>
      <p:sp>
        <p:nvSpPr>
          <p:cNvPr id="2" name="AutoShape 2" descr="imap://jharlow@maildir.physics.utoronto.ca:143/fetch%3EUID%3E.INBOX%3E17427?part=1.2&amp;type=image/jpeg&amp;filename=IMG_07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imap://jharlow@maildir.physics.utoronto.ca:143/fetch%3EUID%3E.INBOX%3E17427?part=1.2&amp;type=image/jpeg&amp;filename=IMG_075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4821" name="Picture 5" descr="C:\Users\Jason\Documents\teaching\phy131f14\nuitblanc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754" y="160339"/>
            <a:ext cx="5023246" cy="669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1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/>
              <a:t>Class 9</a:t>
            </a:r>
            <a:r>
              <a:rPr lang="en-US" sz="2800" b="1" dirty="0" smtClean="0"/>
              <a:t>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066800" y="1219200"/>
            <a:ext cx="10363200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Some common or interesting student </a:t>
            </a:r>
            <a:r>
              <a:rPr lang="en-US" sz="2400" dirty="0"/>
              <a:t>comments/feedback</a:t>
            </a:r>
            <a:r>
              <a:rPr lang="en-US" sz="2400" dirty="0" smtClean="0"/>
              <a:t>: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“finally </a:t>
            </a:r>
            <a:r>
              <a:rPr lang="en-CA" sz="2400" i="1" dirty="0"/>
              <a:t>stuff I like. I'm glad to be done with </a:t>
            </a:r>
            <a:r>
              <a:rPr lang="en-CA" sz="2400" i="1" dirty="0" smtClean="0"/>
              <a:t>kinematics”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“I </a:t>
            </a:r>
            <a:r>
              <a:rPr lang="en-CA" sz="2400" i="1" dirty="0"/>
              <a:t>really had to FORCE myself to get through the reading</a:t>
            </a:r>
            <a:r>
              <a:rPr lang="en-CA" sz="2400" i="1" dirty="0" smtClean="0"/>
              <a:t>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“All </a:t>
            </a:r>
            <a:r>
              <a:rPr lang="en-CA" sz="2400" i="1" dirty="0"/>
              <a:t>the concepts of forces presented in this section were fairly </a:t>
            </a:r>
            <a:r>
              <a:rPr lang="en-CA" sz="2400" i="1" dirty="0" smtClean="0"/>
              <a:t>normal. </a:t>
            </a:r>
            <a:r>
              <a:rPr lang="en-CA" sz="2400" i="1" dirty="0"/>
              <a:t>No concept presented in this lecture exerted any tension on the brain and all topics were met with a net understanding. Friction is a real drag </a:t>
            </a:r>
            <a:r>
              <a:rPr lang="en-CA" sz="2400" i="1" dirty="0" smtClean="0"/>
              <a:t>though..”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“May </a:t>
            </a:r>
            <a:r>
              <a:rPr lang="en-CA" sz="2400" i="1" dirty="0"/>
              <a:t>the force be with </a:t>
            </a:r>
            <a:r>
              <a:rPr lang="en-CA" sz="2400" i="1" dirty="0" smtClean="0"/>
              <a:t>you”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“There </a:t>
            </a:r>
            <a:r>
              <a:rPr lang="en-CA" sz="2400" i="1" dirty="0"/>
              <a:t>is a biology midterm on Monday</a:t>
            </a:r>
            <a:r>
              <a:rPr lang="en-CA" sz="2400" i="1" dirty="0" smtClean="0"/>
              <a:t>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CA" sz="2400" i="1" dirty="0"/>
          </a:p>
        </p:txBody>
      </p:sp>
    </p:spTree>
    <p:extLst>
      <p:ext uri="{BB962C8B-B14F-4D97-AF65-F5344CB8AC3E}">
        <p14:creationId xmlns:p14="http://schemas.microsoft.com/office/powerpoint/2010/main" val="261646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sz="2800"/>
              <a:t>Last day I asked at the end of class: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685800"/>
            <a:ext cx="8458200" cy="3048000"/>
          </a:xfrm>
        </p:spPr>
        <p:txBody>
          <a:bodyPr/>
          <a:lstStyle/>
          <a:p>
            <a:pPr eaLnBrk="1" hangingPunct="1"/>
            <a:r>
              <a:rPr lang="en-US" sz="2600" dirty="0"/>
              <a:t>A paperback novel has a mass of 0.3 kg and slides at a constant velocity of 5 m/s, to the right.  A physics textbook has a mass of 3.0 kg, and slides at a constant velocity of 5 m/s, to the right.  How does the net force on the textbook compare to the net force on the novel?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76400" y="32766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+mn-cs"/>
              </a:rPr>
              <a:t>ANSWER: SAME – zero!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+mn-cs"/>
              </a:rPr>
              <a:t>The net force on any object is proportional to its acceleration.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+mn-cs"/>
              </a:rPr>
              <a:t>In the case of these two books, they are both traveling at a constant velocity, meaning acceleration is zero.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+mn-cs"/>
              </a:rPr>
              <a:t>Any friction must be offset by some pushing force, not mentioned in the question.</a:t>
            </a:r>
            <a:endParaRPr lang="en-US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5728</TotalTime>
  <Words>2264</Words>
  <Application>Microsoft Office PowerPoint</Application>
  <PresentationFormat>Custom</PresentationFormat>
  <Paragraphs>251</Paragraphs>
  <Slides>39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Default Design</vt:lpstr>
      <vt:lpstr>Equation</vt:lpstr>
      <vt:lpstr>PHY131H1F  - Class 9</vt:lpstr>
      <vt:lpstr>Clicker Question </vt:lpstr>
      <vt:lpstr>Problem Set 3 on MasteringPhysics</vt:lpstr>
      <vt:lpstr>Class 9 Preclass Quiz on MasteringPhysics</vt:lpstr>
      <vt:lpstr>Class 9 Preclass Quiz on MasteringPhysics</vt:lpstr>
      <vt:lpstr>Class 9 Preclass Quiz on MasteringPhysics</vt:lpstr>
      <vt:lpstr>Class 9 Preclass Quiz on MasteringPhysics</vt:lpstr>
      <vt:lpstr>Class 9 Preclass Quiz on MasteringPhysics</vt:lpstr>
      <vt:lpstr>Last day I asked at the end of class:</vt:lpstr>
      <vt:lpstr>Isaac Newton</vt:lpstr>
      <vt:lpstr>Clicker Question </vt:lpstr>
      <vt:lpstr>SI Units</vt:lpstr>
      <vt:lpstr>What is a force?</vt:lpstr>
      <vt:lpstr>Tactics: Drawing force vectors</vt:lpstr>
      <vt:lpstr>PowerPoint Presentation</vt:lpstr>
      <vt:lpstr>A Short Catalog of Forces</vt:lpstr>
      <vt:lpstr>Crash test dummies model the muscles of the neck as springs</vt:lpstr>
      <vt:lpstr>Gravity</vt:lpstr>
      <vt:lpstr>Gravity Research</vt:lpstr>
      <vt:lpstr>Normal Force</vt:lpstr>
      <vt:lpstr>Tension</vt:lpstr>
      <vt:lpstr>Kinetic Friction</vt:lpstr>
      <vt:lpstr>Static Friction</vt:lpstr>
      <vt:lpstr>Clicker Question </vt:lpstr>
      <vt:lpstr>Clicker Question </vt:lpstr>
      <vt:lpstr>PowerPoint Presentation</vt:lpstr>
      <vt:lpstr>A Person Exerts a Force on A Wall</vt:lpstr>
      <vt:lpstr>The Fundamental Forces of Nature</vt:lpstr>
      <vt:lpstr>Quick Survey</vt:lpstr>
      <vt:lpstr>Quick Survey</vt:lpstr>
      <vt:lpstr>What is Mass?</vt:lpstr>
      <vt:lpstr>PowerPoint Presentation</vt:lpstr>
      <vt:lpstr>PowerPoint Presentation</vt:lpstr>
      <vt:lpstr>Projectile Motion Example</vt:lpstr>
      <vt:lpstr>PowerPoint Presentation</vt:lpstr>
      <vt:lpstr>Mass on Frictionless Inclined Plane Example</vt:lpstr>
      <vt:lpstr>PowerPoint Presentation</vt:lpstr>
      <vt:lpstr>PowerPoint Presentation</vt:lpstr>
      <vt:lpstr>Before Class 10 on Wednesday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jharlow</dc:creator>
  <cp:lastModifiedBy>Jason Harlow</cp:lastModifiedBy>
  <cp:revision>154</cp:revision>
  <cp:lastPrinted>2011-02-07T14:45:05Z</cp:lastPrinted>
  <dcterms:created xsi:type="dcterms:W3CDTF">2011-04-13T18:17:42Z</dcterms:created>
  <dcterms:modified xsi:type="dcterms:W3CDTF">2014-10-08T17:11:09Z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