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8.xml" ContentType="application/vnd.openxmlformats-officedocument.presentationml.notesSlide+xml"/>
  <Override PartName="/ppt/ink/ink6.xml" ContentType="application/inkml+xml"/>
  <Override PartName="/ppt/notesSlides/notesSlide9.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352" r:id="rId3"/>
    <p:sldId id="387" r:id="rId4"/>
    <p:sldId id="388" r:id="rId5"/>
    <p:sldId id="390" r:id="rId6"/>
    <p:sldId id="389" r:id="rId7"/>
    <p:sldId id="384" r:id="rId8"/>
    <p:sldId id="394" r:id="rId9"/>
    <p:sldId id="395" r:id="rId10"/>
    <p:sldId id="275" r:id="rId11"/>
    <p:sldId id="356" r:id="rId12"/>
    <p:sldId id="359" r:id="rId13"/>
    <p:sldId id="363" r:id="rId14"/>
    <p:sldId id="397" r:id="rId15"/>
    <p:sldId id="398" r:id="rId16"/>
    <p:sldId id="385" r:id="rId17"/>
    <p:sldId id="365" r:id="rId18"/>
    <p:sldId id="366" r:id="rId19"/>
    <p:sldId id="382" r:id="rId20"/>
    <p:sldId id="367" r:id="rId21"/>
    <p:sldId id="368" r:id="rId22"/>
    <p:sldId id="393" r:id="rId23"/>
    <p:sldId id="370" r:id="rId24"/>
    <p:sldId id="371" r:id="rId25"/>
    <p:sldId id="373" r:id="rId26"/>
    <p:sldId id="396" r:id="rId27"/>
    <p:sldId id="374" r:id="rId28"/>
    <p:sldId id="376" r:id="rId29"/>
    <p:sldId id="378" r:id="rId30"/>
    <p:sldId id="383" r:id="rId31"/>
    <p:sldId id="399" r:id="rId32"/>
    <p:sldId id="380" r:id="rId33"/>
    <p:sldId id="274" r:id="rId34"/>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6" autoAdjust="0"/>
    <p:restoredTop sz="94626" autoAdjust="0"/>
  </p:normalViewPr>
  <p:slideViewPr>
    <p:cSldViewPr>
      <p:cViewPr varScale="1">
        <p:scale>
          <a:sx n="64" d="100"/>
          <a:sy n="64" d="100"/>
        </p:scale>
        <p:origin x="-270" y="-96"/>
      </p:cViewPr>
      <p:guideLst>
        <p:guide orient="horz" pos="2160"/>
        <p:guide pos="3840"/>
      </p:guideLst>
    </p:cSldViewPr>
  </p:slideViewPr>
  <p:outlineViewPr>
    <p:cViewPr>
      <p:scale>
        <a:sx n="33" d="100"/>
        <a:sy n="33" d="100"/>
      </p:scale>
      <p:origin x="48" y="264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son\Documents\teaching\phy131f14\p13114_test1_mark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08655105734294"/>
          <c:y val="6.8181980318096982E-2"/>
          <c:w val="0.83656221434785549"/>
          <c:h val="0.7175341738237826"/>
        </c:manualLayout>
      </c:layout>
      <c:barChart>
        <c:barDir val="col"/>
        <c:grouping val="clustered"/>
        <c:varyColors val="0"/>
        <c:ser>
          <c:idx val="0"/>
          <c:order val="0"/>
          <c:spPr>
            <a:solidFill>
              <a:srgbClr val="004586"/>
            </a:solidFill>
            <a:ln w="3175">
              <a:solidFill>
                <a:srgbClr val="000000"/>
              </a:solidFill>
              <a:prstDash val="solid"/>
            </a:ln>
          </c:spPr>
          <c:invertIfNegative val="0"/>
          <c:cat>
            <c:strRef>
              <c:f>[p13114_test1_marks.xlsx]breakpoints!$M$6:$M$15</c:f>
              <c:strCache>
                <c:ptCount val="10"/>
                <c:pt idx="0">
                  <c:v>0-9</c:v>
                </c:pt>
                <c:pt idx="1">
                  <c:v>10-19</c:v>
                </c:pt>
                <c:pt idx="2">
                  <c:v>20-29</c:v>
                </c:pt>
                <c:pt idx="3">
                  <c:v>30-39</c:v>
                </c:pt>
                <c:pt idx="4">
                  <c:v>40-49</c:v>
                </c:pt>
                <c:pt idx="5">
                  <c:v>50-59</c:v>
                </c:pt>
                <c:pt idx="6">
                  <c:v>60-69</c:v>
                </c:pt>
                <c:pt idx="7">
                  <c:v>70-79</c:v>
                </c:pt>
                <c:pt idx="8">
                  <c:v>80-89</c:v>
                </c:pt>
                <c:pt idx="9">
                  <c:v>90-100</c:v>
                </c:pt>
              </c:strCache>
            </c:strRef>
          </c:cat>
          <c:val>
            <c:numRef>
              <c:f>[p13114_test1_marks.xlsx]breakpoints!$N$6:$N$15</c:f>
              <c:numCache>
                <c:formatCode>General</c:formatCode>
                <c:ptCount val="10"/>
                <c:pt idx="0">
                  <c:v>0</c:v>
                </c:pt>
                <c:pt idx="1">
                  <c:v>2</c:v>
                </c:pt>
                <c:pt idx="2">
                  <c:v>9</c:v>
                </c:pt>
                <c:pt idx="3">
                  <c:v>15</c:v>
                </c:pt>
                <c:pt idx="4">
                  <c:v>58</c:v>
                </c:pt>
                <c:pt idx="5">
                  <c:v>103</c:v>
                </c:pt>
                <c:pt idx="6">
                  <c:v>163</c:v>
                </c:pt>
                <c:pt idx="7">
                  <c:v>231</c:v>
                </c:pt>
                <c:pt idx="8">
                  <c:v>258</c:v>
                </c:pt>
                <c:pt idx="9">
                  <c:v>198</c:v>
                </c:pt>
              </c:numCache>
            </c:numRef>
          </c:val>
        </c:ser>
        <c:dLbls>
          <c:showLegendKey val="0"/>
          <c:showVal val="0"/>
          <c:showCatName val="0"/>
          <c:showSerName val="0"/>
          <c:showPercent val="0"/>
          <c:showBubbleSize val="0"/>
        </c:dLbls>
        <c:gapWidth val="100"/>
        <c:axId val="69243648"/>
        <c:axId val="170696064"/>
      </c:barChart>
      <c:catAx>
        <c:axId val="69243648"/>
        <c:scaling>
          <c:orientation val="minMax"/>
        </c:scaling>
        <c:delete val="0"/>
        <c:axPos val="b"/>
        <c:numFmt formatCode="General" sourceLinked="1"/>
        <c:majorTickMark val="out"/>
        <c:minorTickMark val="none"/>
        <c:tickLblPos val="low"/>
        <c:spPr>
          <a:ln w="3175">
            <a:solidFill>
              <a:srgbClr val="B3B3B3"/>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170696064"/>
        <c:crosses val="autoZero"/>
        <c:auto val="1"/>
        <c:lblAlgn val="ctr"/>
        <c:lblOffset val="100"/>
        <c:tickLblSkip val="1"/>
        <c:tickMarkSkip val="1"/>
        <c:noMultiLvlLbl val="0"/>
      </c:catAx>
      <c:valAx>
        <c:axId val="170696064"/>
        <c:scaling>
          <c:orientation val="minMax"/>
        </c:scaling>
        <c:delete val="0"/>
        <c:axPos val="l"/>
        <c:majorGridlines>
          <c:spPr>
            <a:ln w="12700">
              <a:solidFill>
                <a:srgbClr val="B3B3B3"/>
              </a:solidFill>
              <a:prstDash val="solid"/>
            </a:ln>
          </c:spPr>
        </c:majorGridlines>
        <c:numFmt formatCode="General" sourceLinked="1"/>
        <c:majorTickMark val="out"/>
        <c:minorTickMark val="none"/>
        <c:tickLblPos val="low"/>
        <c:spPr>
          <a:ln w="3175">
            <a:solidFill>
              <a:srgbClr val="B3B3B3"/>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69243648"/>
        <c:crosses val="autoZero"/>
        <c:crossBetween val="between"/>
      </c:valAx>
      <c:spPr>
        <a:solidFill>
          <a:srgbClr val="FFFFFF"/>
        </a:solidFill>
        <a:ln w="3175">
          <a:solidFill>
            <a:srgbClr val="B3B3B3"/>
          </a:solidFill>
          <a:prstDash val="solid"/>
        </a:ln>
      </c:spPr>
    </c:plotArea>
    <c:plotVisOnly val="0"/>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481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7B34A5D-5BAB-4003-BC15-0C1FA47BF346}" type="slidenum">
              <a:rPr lang="en-US"/>
              <a:pPr/>
              <a:t>‹#›</a:t>
            </a:fld>
            <a:endParaRPr lang="en-US"/>
          </a:p>
        </p:txBody>
      </p:sp>
    </p:spTree>
    <p:extLst>
      <p:ext uri="{BB962C8B-B14F-4D97-AF65-F5344CB8AC3E}">
        <p14:creationId xmlns:p14="http://schemas.microsoft.com/office/powerpoint/2010/main" val="281293066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08T15:17:22.939"/>
    </inkml:context>
    <inkml:brush xml:id="br0">
      <inkml:brushProperty name="width" value="0.05292" units="cm"/>
      <inkml:brushProperty name="height" value="0.05292" units="cm"/>
      <inkml:brushProperty name="color" value="#FF0000"/>
    </inkml:brush>
  </inkml:definitions>
  <inkml:trace contextRef="#ctx0" brushRef="#br0">14965 8207 10 0,'7'-8'5'0,"-25"3"3"0,18 0-6 0,-3 2 3 16,-1 3 0-16,-3-2-4 15,0 2 1-15,-4 0 0 16,1 0 0-16,-1 0 2 16,1 0 0-16,-1 0 0 15,1 0 1-15,3 0-4 16,-1 0 1-16,1 0-3 15,0 2 0-15,0 3 2 16,0 3 0-16,-3 6-2 16,-1 4 1-16,0 6-1 15,1 2 1-15,3 1 1 16,3-1 1-16,1 1-3 16,-1 5 0-16,1 2 1 15,3-2 1-15,-4-3 1 0,1-3 0 16,-4 3-4-1,0 3 0-15,0 0 5 0,-1 0 0 16,-2-1-2-16,3-1 1 16,0-7-2-16,0-2 1 15,3 1-1-15,1-4 1 16,3-2-2-16,0-3 1 16,3 0 0-16,1 3 1 15,3-2 0-15,-4-1 0 16,1-3-2-16,-1 1 0 15,-3 2 1-15,0 3 0 16,0 0 0-16,-3-3 1 16,3-2-2-16,0-1 1 0,0-2-1 15,3-2 1-15,4-1 1 16,4-2 1-16,7-1 0 16,3-2 0-16,3 0-3 15,1-2 1-15,7 2-1 16,0 0 1-16,3 0 0 15,0 0 0-15,-3 0 0 16,0 2 1-16,3-2-2 16,0-2 1-16,4-1 0 15,0 0 0-15,0 1 0 16,-4 2 0-16,4 0 0 16,3 2 1-16,0-2-1 15,-6 0 0-15,-1 3 0 16,-3 0 0-16,0-1-1 15,3 1 1-15,0-1 0 0,4 1 1 16,-4 0-1-16,4-6 1 16,3 3-2-16,1 3 1 15,-1-1-1-15,-10 1 1 16,-1 0 0-16,1-1 1 16,0 1-1-16,0 0 0 15,-1-1-1-15,5 1 1 16,-5 0 0-16,1-1 0 15,4 4 0-15,2-1 0 16,5 0 0-16,-5 0 1 16,1 1-2-16,4-4 1 0,6 1 0 15,0 0 0-15,4 2 0 16,7 0 1-16,4 3 0 16,-8-3 0-16,4 1-2 15,4-1 0-15,-1 0 1 16,4 3 0-16,4-5-1 15,-4 0 1-15,3-3 0 16,1 0 0-16,-1-3 0 16,8 0 1-16,0 1-1 15,-8-4 0-15,1 1 0 16,-1 2 0-16,-3 1 1 16,0 2 0-16,4 2-2 15,-8-2 1-15,-3 3-1 16,4-3 0-16,-1 3 1 15,1-3 1-15,6 0-2 0,5 0 1 16,-5-6 0-16,1 1 1 16,3-3-1-16,0 3 0 15,3 2 1-15,-6 1 0 16,-4-1-1-16,4 0 0 16,-1 3 0-16,-3 0 0 15,4-2-1-15,-1 2 0 16,-3-3 0-16,0-2 1 15,4-1 0-15,-1-2 1 16,5 6-1-16,-1-3 0 16,-7 2 0-16,-4 0 1 0,8 3-1 15,-8 0 1-15,1 3-1 16,-4 5 1-16,0 2-2 16,-11 1 0-16,-3-3 1 15,-4 2 1-15,4 1-2 16,0-3 0-16,0-3 1 15,0 3 0-15,3-2 0 16,8-4 0-16,-8-2 1 16,-3-2 0-16,0-1-2 15,3-2 0-15,-3-1 2 16,-4 1 1-16,-3-3-3 16,-7 0 0-16,3 0 1 15,0-2 1-15,4-4-1 16,0 1 0-16,-4 3 0 15,0-4 0-15,1 4 0 16,-1-6 0-16,0-3-1 16,-3-2 1-16,-4 0 0 0,-3 0 1 15,-4-3 0-15,-3 0 0 16,-4-2-2-16,-7-1 0 16,0-2 4-16,0-3 1 15,-3 1-4-15,3 2 0 16,3-3 0-16,1-8 1 15,-1-2-2-15,1 5 0 16,0 0 2-16,3 5 0 16,-4-2-2-16,-3 2 1 15,0 0 1-15,-3 3 0 16,-4 3-3-16,0-1 1 0,0 6 1 16,-7 2 1-16,-4 6-2 15,-3 5 1-15,-7-2 0 16,-11 4 1-16,-7 4-2 15,-3 2 1-15,-11 2 0 16,-7 1 1-16,-3 2-1 16,-8 1 0-16,1 2 1 15,-4-1 0-15,-8-1-2 16,-2-1 0-16,-8 0 1 16,4 1 0-16,-11-1 0 15,4-2 1-15,-8-1-1 16,8 4 0-16,-14-4-1 15,-1-2 1-15,-2 3 1 16,6-1 0-16,-7-2-2 16,7 0 0-16,-7 0 2 15,7 0 0-15,-3-2-2 0,0-3 0 16,-1-1 1-16,8 1 0 16,-14-3-1-16,10-3 1 15,-7 3 0-15,7 1 0 16,-7-1 1-16,7 0 0 15,0 0-1-15,8 2 1 16,-5-2-1-16,5 3 0 16,-5 0 0-16,8 0 0 15,-4-3-1-15,0 0 0 0,1 0 1 16,2 0 0-16,12 0 0 16,-12-3 1-16,12 1-2 15,-4-1 0-15,-1 1 1 16,12 2 0-16,-11 5 0 15,-1-5 0-15,-2 5 0 16,-1 9 0-16,14-4 1 16,-6 4 1-16,3-1-3 15,-1 3 0-15,5 0 1 16,3 0 0-16,10 2-1 16,-3 1 1-16,-3 0 0 15,6-1 0-15,4-5 1 16,4 1 0-16,-1 2-1 15,8-3 0-15,7 3-1 16,-1-3 1-16,1 0-1 0,0 1 1 16,-1-1 0-16,4 0 0 15,4 1 0-15,7-4 0 16,3 1 1-16,4 0 1 16,3-1-4-16,4-2 1 15,0 3 1-15,4 2 0 16,3 0 0-16,0 6 0 15,3 2 0-15,0 3 1 16,4 0-1-16,0 2 0 16,0 1-1-16,4-3 0 15,-4 5 2-15,0 3 0 0,-4 8-1 16,1-3 0-16,-4 0-1 16,-4-3 1-16,-3 1 0 15,0 2 0-15,0 0-1 16,0 0 1-16,0 0 0 15,3 0 1-15,1-2-1 16,-1-1 1-16,0 1-2 16,4 2 0-16,4-8 1 15,-1 0 1-15,4-2-1 16,0-4 1-16,4-1-1 16,-1 2 1-16,1-3-3 15,3 0 1-15,0 0 1 16,0-2 1-16,0-3-1 15,0 0 0-15,0 2 0 16,0 1 0-16,4-3 0 16,-1 0 0-16,-10-8 0 15,43 2 0-15,-4-2 0 16,3 0 0-16,-3 0 1 16,-4 3-2-16,0-3 1 15,1 0 0-15,-1 0 1 16,0 0-2-16,0 0 1 15,1 0 0-15,-1-3 1 16,4 3-2-16,3 0 1 16,0 3 0-16,-3 0 0 15,0-3 0-15,0 0 1 16,3 0-1-16,4 0 0 16,0 0-1-16,3 0 1 0,1 2 0 15,3 1 0-15,-8 0 0 16,1-1 1-16,4 1-1 15,3-3 1-15,-4 0-2 16,0 0 0-16,8 3 1 16,3-1 1-16,-7 1-2 15,0-3 1-15,3 0 0 16,4 0 0-16,-4 0 0 16,8 3 1-16,3-1-2 15,-7 1 1-15,0-1 0 16,3 1 1-16,1 0-1 15,3-1 0-15,11 1-1 16,-8 0 1-16,4-6 1 16,7 0 0-16,1 1-1 15,9-4 0-15,-10 1 0 0,4 0 0 16,3 0-1-16,0 2 1 16,8 0 0-16,-12 1 0 15,1-1 0-15,0 3 0 16,3-3 1-16,4 1 0 15,-11 2-1-15,3 0 0 16,1-3 0-16,-7 3 0 16,3 0-1-16,-4 3 1 15,-2-1 0-15,-1-2 0 16,0 3 0-16,-4 2 0 16,4 3 0-16,-3 0 1 0,-4-3-2 15,3 1 1-15,1 2 0 16,0-3 1-16,-1 3-2 15,4 0 1-15,-10 0 0 16,3 2 0-16,0 1 0 16,0 0 0-16,-7-4-1 15,7 4 1-15,-7-6 1 16,-4 1 0-16,1-4-2 16,3 1 1-16,-4 0 0 15,-7-1 0-15,-3 1 0 16,0 2 1-16,0-2-2 15,0-1 1-15,-11-2-1 16,0-2 1-16,-3-1 0 16,0 1 1-16,0-4-2 15,-1 1 1-15,5-3 0 0,-5 0 1 16,-2 0 0-16,-1-2 0 16,-3-1 1-16,3-2 0 15,4-3 0-15,-1-3 0 16,1 3-3-16,-4-2 1 15,1-6 1-15,-1-2 0 16,0-6-1-16,4 0 0 16,3 0 0-16,4-2 0 15,-4 0-1-15,0-1 1 16,1 3-1-16,-1 1 1 16,-3 2 0-16,-1 7 0 0,-6-1 0 15,0-4 1-15,-8-2-1 16,-6-3 0-16,0 1 0 15,-4 1 0-15,0 4 0 16,0-3 1-16,-4 2-1 16,-6 4 0-16,-4-1-1 15,-7 3 0-15,-8 2 1 16,-2 3 0-16,-8 3-1 16,-7 2 1-16,-10 4 1 15,-1 1 0-15,-2 1-3 16,-12-3 1-16,1 3 1 15,-8-1 1-15,-3 1-2 16,0 0 1-16,-7 0-1 16,-4-1 1-16,-3 4-1 15,0-1 1-15,-1-2 0 16,-6-1 1-16,-4 1 0 16,-3 2 0-16,7 3-1 0,-11-2 0 15,7-1-1-15,-3-2 0 16,7 5 1-16,-15-3 1 15,4-2-2-15,-6 0 1 16,6-1 1-16,-7-2 0 16,-4 3-2-16,-3-5 1 15,-3-1-1-15,3-2 1 16,-10-1 0-16,6 7 1 16,1-4-1-16,-15-2 1 15,11 5-2-15,-11 0 0 16,1 5 1-16,6-2 1 0,-10 2-1 15,-7 1 1-15,7 4-2 16,-7 9 1-16,-11 2-1 16,-3 6 1-16,3-1 0 15,7 1 0-15,-6-1 0 16,9 1 1-16,8 7-1 16,7-2 1-16,7 0-2 15,4 0 0-15,13-1-4 16,12 1 1-16,9-3-9 15,12-5 1-15,17-3-18 16,17-5 1-16</inkml:trace>
  <inkml:trace contextRef="#ctx0" brushRef="#br0" timeOffset="1109.4427">23968 3011 30 0,'24'-85'15'0,"43"3"3"0,-38 53-14 16,17-21-1-16,17-8 0 0,18 5-3 15,0-16 1-15,7 11-2 16,-10 7 1-16,-14 17 1 16,-15 13 0-16,-10 16 0 15,-11 21 1-15,-7 13-2 16,-3 21 0-16,-4 16 1 16,-3 13 0-16,-1 11-1 15,1 6 1-15,-1-4 0 16,1-4 0-16,-4-14-1 15,0-16 1-15,0-3 0 16,0-4 0-16,0-4-2 16,0-4 1-16,-3-4 0 15,3-7 1-15,0-5-2 16,-4-6 1-16,4-11 0 16,-3-10 0-16,-1-18 0 15,1-17 0-15,-4-12 0 0,0-19 0 16,4-16 0-16,-1 5 0 15,4-3 0-15,4 4 0 16,-1 7 0-16,1 13 0 16,3 6 0-16,4 8 0 15,-4 10-1-15,0 6 1 16,0 4 0-16,0 9 1 16,0 3-1-16,0 2 0 15,0 0 3-15,0 2 0 16,1 4-1-16,-5-6 1 15,4 3-1-15,-3-1 0 0,-1 4-1 16,1 2 1-16,0 0-2 16,3 5 0-16,3 3-2 15,5 2 1-15,9 4 1 16,1-1 0-16,7 0 0 16,17-8 0-16,11-5 0 15,25-10 0-15,10-9-19 16,4-5 0-16,-11 3-11 15,-31 0 0-15</inkml:trace>
  <inkml:trace contextRef="#ctx0" brushRef="#br0" timeOffset="1546.9492">24624 2238 41 0,'-4'3'20'0,"50"-6"0"0,-25 3-20 0,11-2 1 15,18-1 1-15,2-2-2 16,12-1 0-16,6 4 0 15,1-3 0-15,0 2-12 16,-4-2 0-16,-18 2-12 16,-7-2 1-16,-10-1 17 15,-7 1 1-15</inkml:trace>
  <inkml:trace contextRef="#ctx0" brushRef="#br0" timeOffset="1734.4545">25188 2101 25 0,'-3'-8'12'0,"27"11"4"0,-6-3-12 16,7 0 1-16,7-3 0 16,-1-2-1-16,8 2 0 15,0 3-3-15,-4 0 1 16,-7 3 4-16,-6 2 1 16,-15 3-5-16,-11 5 1 15,-14 8-4-15,-3 14 1 16,-7-1-1-16,-4 3 1 15,11 3-47-15,11-3 1 0</inkml:trace>
  <inkml:trace contextRef="#ctx0" brushRef="#br0" timeOffset="2031.3301">26592 2701 48 0,'36'-2'24'0,"34"7"2"15,-38-2-25-15,10-1-3 0,8 4 1 16,3 2-16-16,-8 7 0 16,-9 1-14-16,-12 3 1 15</inkml:trace>
  <inkml:trace contextRef="#ctx0" brushRef="#br0" timeOffset="2203.1556">26582 2950 54 0,'-11'8'27'0,"68"18"2"0,-36-23-28 0,14 0-2 16,11 2 0-16,10 0-24 16,15 1 0-16,3-9-4 15,11 0 0-15</inkml:trace>
  <inkml:trace contextRef="#ctx0" brushRef="#br0" timeOffset="2578.2125">28183 2741 26 0,'-14'-18'13'0,"-21"15"8"0,24 6-13 15,-10-1 0-15,-7 11 0 16,0 9-6-16,3 12 0 15,0-5 0-15,4 0 0 16,7 3-1-16,4 5 0 16,6 0-2-16,4 0 1 0,11-5 0 15,10 0 0-15,11-3 0 16,6-5 0-16,8-11-13 16,14-8 0-16,0-10-20 15,4-11 0-15</inkml:trace>
  <inkml:trace contextRef="#ctx0" brushRef="#br0" timeOffset="2828.2146">28550 2828 31 0,'-46'40'15'0,"1"10"4"16,38-34-16-16,-1 0 0 16,5 11 0-16,6-6 3 15,12 0 0-15,6-3 2 16,7-2 1-16,7-10-4 15,4-6 1-15,3-11-5 16,-3-5 0-16,-11-5 0 16,-10 0 1-16,-18 2-3 0,-14-5 1 15,-14-2-1-15,-15 7 0 16,-2 17-24-16,2 4 1 16,11 6-9-16,18 6 0 15</inkml:trace>
  <inkml:trace contextRef="#ctx0" brushRef="#br0" timeOffset="3218.8447">28970 2905 43 0,'-28'16'21'0,"-7"18"1"16,28-26-21-16,-1 6-1 16,5-7 1-16,-1 1 2 15,8-5 0-15,7-8-3 16,13-8 1-16,8-3 0 15,10-3 0-15,8 1 2 16,-8-4 1-16,-7 4-3 16,-6 7 1-16,-8 11 4 0,-7 11 0 15,-7 7-3-15,-11 9 0 16,-6 13-5 0,-1-3 1-16,1 2-15 0,10 6 1 15,10-5-30-15,11-8 0 16</inkml:trace>
  <inkml:trace contextRef="#ctx0" brushRef="#br0" timeOffset="3937.5945">29849 2873 33 0,'-22'-13'16'0,"-24"-3"4"0,32 22-17 0,-7-6-2 15,-3 8 0-15,-8-6 1 16,0 11 0-16,4-2-3 16,7 5 0-16,10 5 2 15,15 5 0-15,10 4-1 16,3-7 1-16,12 4 2 16,2-1 0-16,8-7 1 15,-4 5 0-15,-6-8 1 16,-8 2 1-16,-11 1-2 15,-10-1 0-15,-14 1-5 16,-10-1 1-16,-5-5 0 16,-9-2 1-16,-5-8-3 15,4-3 0-15,8-6-32 0,6 1 1 16,11 0 13-16,10-16 1 16</inkml:trace>
  <inkml:trace contextRef="#ctx0" brushRef="#br0" timeOffset="4140.7028">30261 2537 52 0,'-3'-16'26'0,"-1"30"-1"0,1-1-25 0,-8 19 1 16,-7 10 1-16,-3 24-2 15,-3-13 1-15,-1 5-1 16,0 3 0-16,-3 3-2 15,-4-4 0-15,11 4-22 16,0-11 1-16,14-11-5 16,0-13 1-16</inkml:trace>
  <inkml:trace contextRef="#ctx0" brushRef="#br0" timeOffset="4640.7156">29901 2876 53 0,'0'-8'26'0,"32"8"3"16,-11 3-28-16,8-1-2 15,6 4 0 1,28 7-6-16,-6 0 1 16,-4 0 2-16,-4 3 0 15,0-8 4-15,1 0 0 16,-15-3-1-16,0-5 0 15,-10 0 0-15,-4-2 0 16,-7-4-1-16,-10 1 1 16,-11 3 1-16,-11 2 1 15,-6 5 2-15,-5 8 0 16,-2 8-2-16,-5 6 1 16,1 2-3-16,7 0 1 0,3-3 0 15,7 1 1-15,8-1-1 16,10-10 0-16,14-3 0 15,7-13 0-15,4-10 0 16,14-6 0-16,3-5 0 16,-3-6 1-16,-7 1-2 15,-8 7 1-15,-6 1 0 16,-8 7 0-16,-10 11 0 16,-10 11 1-16,-8 7-1 15,-3 1 1-15,7 5-2 16,0-3 0-16,3 3 2 15,4-3 0-15,7-3-8 16,0 1 7-16,0-19 0 16</inkml:trace>
  <inkml:trace contextRef="#ctx0" brushRef="#br0" timeOffset="4937.6159">30720 3064 30 0,'-25'13'15'0,"15"0"8"0,6-7-15 16,1-6-4-16,3 2 1 16,-4 1 0-16,4 0 0 15,0-3-4-15,4-3 0 16,3-2-1-16,-4-1 0 16,11 1 0-16,-3 5 0 15,-1 3 0-15,-3 5 0 0,4-3-1 16,-4 6 1-16,7-4 1 15,-3 7 0-15,-4 2-2 16,-4 2 1-16,-3 1 0 16,-3 4 1-16,-11-1-2 15,3-4 0-15,-6 1-5 16,2-4 0-16,-2-1-36 16,17-4 1-16</inkml:trace>
  <inkml:trace contextRef="#ctx0" brushRef="#br0" timeOffset="5375.0934">30685 3117 23 0,'-15'0'11'0,"1"8"2"15,4-3-11-15,-1 3 3 16,-3 10 1-16,-4 1-7 15,1 0 0-15,6-4-28 16,-3 1 1-16</inkml:trace>
  <inkml:trace contextRef="#ctx0" brushRef="#br0" timeOffset="5750.1281">31224 2730 33 0,'-10'22'16'0,"-4"41"6"16,14-47-18-16,0 5-3 16,-4 6 1-16,-3 7-2 15,0 3 0-15,-4 5-1 16,1 1 1-16,-1 2-15 15,1-6 0-15,-1-7-8 16,1-8 1-16</inkml:trace>
  <inkml:trace contextRef="#ctx0" brushRef="#br0" timeOffset="5921.953">31069 2969 49 0,'42'-6'24'0,"64"20"2"0,-74-14-26 15,17 2-1-15,4 1 1 16,7-3-36-16,-3 0 0 16,-4 0 23-16,-11-5 1 31</inkml:trace>
  <inkml:trace contextRef="#ctx0" brushRef="#br0" timeOffset="6890.7353">25079 4011 26 0,'11'-40'13'0,"-1"14"9"16,-6 18-13-16,-4 0-4 16,0 3 0-16,-7-1-4 15,-4 6 1-15,-7 6 0 16,-6 7 1-16,-1 8 0 0,-7 14 1 15,0-6-3-15,1 5 1 16,3 3-2-16,6 0 0 16,8-2-1-16,4-4 1 15,10-7 0-15,7-5 1 16,7-11-1-16,3-8 1 16,5-8-2-16,6-11 0 15,0-2 1-15,0 2 0 16,1-7 0-16,-8-3 0 15,-4-3 0-15,-6 3 1 0,-8 3-2 16,-3 4 1-16,-3 4 1 16,-1 5 1-16,1-1 0 15,-1 6 0-15,1 3-4 16,-1 5 0-16,4 11 4 16,7 10 0-16,4 8-3 15,3-3 1-15,0 1-2 16,4 2 1-16,-1-2 2 15,1-4 1-15,0-2-13 16,-1-5 0-16,-3-5-29 16,4-6 1-16</inkml:trace>
  <inkml:trace contextRef="#ctx0" brushRef="#br0" timeOffset="7156.3929">24786 3799 36 0,'-42'-21'18'0,"24"5"5"0,18 11-17 16,0 5-8-16,7 0 1 15,7 3 5-15,11 5 0 16,14 2-3-16,7-2 1 15,10 0-2-15,8-3 0 0,10-2 0 16,3-3 0-16,-3-3-6 16,-3-5 1-16,-8 1-34 15,-10-1 0-15</inkml:trace>
  <inkml:trace contextRef="#ctx0" brushRef="#br0" timeOffset="7422.0223">25280 3643 31 0,'7'0'15'0,"4"19"7"16,-1-14-15-16,4 3-2 16,0 0 1-16,1 0-2 15,2 0 1-15,1-3-3 16,-4 0 1-16,0 3-3 15,-3-2 0-15,-4 2 2 0,-7 2 0 16,-7 6-4-16,-4 5 0 16,-10 6-19-16,-7 4 0 15,-8-1-7-15,5 4 0 16</inkml:trace>
  <inkml:trace contextRef="#ctx0" brushRef="#br0" timeOffset="7812.6527">22775 4186 40 0,'4'2'20'0,"49"14"-1"15,-21-13-19-15,13 0 5 0,26-1 1 16,10-2-7-16,18-5 1 16,3 0-1-16,0-1 1 15,-13 1-13-15,-15 0 0 16,-14-1-17-16,-18 4 0 16</inkml:trace>
  <inkml:trace contextRef="#ctx0" brushRef="#br0" timeOffset="8031.4033">22899 4437 39 0,'-14'3'19'0,"49"-9"5"0,-17 1-20 0,10-3 1 16,14 0 1-16,11-2-6 15,14-4 1-15,11 1-2 16,3 3 1-16,4-4-9 16,-15-1 0-16,-10 1-30 15,-7 1 1-15</inkml:trace>
  <inkml:trace contextRef="#ctx0" brushRef="#br0" timeOffset="8265.7829">23456 4122 41 0,'7'11'20'0,"32"-11"3"0,-21 0-22 16,3 5-1-16,4 3 0 16,-4 5 6-16,-4 0 0 15,-3 6 5-15,-6 5 0 16,-12 0-10-16,-10 2 1 15,-11 1-3-15,-3 4 1 16,-4-2-5-16,0 3 1 16,1 0-52-16,6-3 1 15</inkml:trace>
  <inkml:trace contextRef="#ctx0" brushRef="#br0" timeOffset="8625.1064">26000 4035 34 0,'24'-8'17'0,"40"-8"2"0,-39 11-17 16,3 5-4-16,4-3 0 15,-1 3-32-15,1 0 1 16</inkml:trace>
  <inkml:trace contextRef="#ctx0" brushRef="#br0" timeOffset="8797.0408">26014 4202 52 0,'32'-3'26'0,"77"-24"0"16,-77 20-26-16,17-4-5 16,11 0 0-16,11-2-28 15,3-3 1-15,3 0 18 16,-3-7 0-16</inkml:trace>
  <inkml:trace contextRef="#ctx0" brushRef="#br0" timeOffset="9062.6376">26846 3884 41 0,'-24'5'20'0,"3"27"2"0,17-24-22 15,-3 16 1-15,3 8 1 16,1 2-1-16,6-2 0 16,12 0 7-16,9-3 1 15,15-3 3-15,14-5 1 16,14-13-10-16,14-8 0 15,7-10-3-15,4-1 1 16,-21-7-2-16,-15-12 1 16,-17-4 0-16,-22 0 1 15,-24-3-6-15,-21 5 1 16,-18 16-18-16,-10 13 1 0,3 11-21 16,4 11 0-16</inkml:trace>
  <inkml:trace contextRef="#ctx0" brushRef="#br0" timeOffset="10000.179">27358 4003 19 0,'-7'0'9'0,"0"13"10"0,7-13-11 0,0 0-2 15,0-5 1-15,0-3-1 16,0 3 1-16,-4-3-3 16,1 0 0-16,-8 3-3 15,-6-1 0-15,-5 1-1 16,-6 2 0-16,-7-2 2 16,-4 3 0-16,-7-1 4 15,-7 3 1-15,0 0-7 16,0 3 1-16,4 4-3 15,10 7 1-15,7 2-51 16,11-1 0-16</inkml:trace>
  <inkml:trace contextRef="#ctx0" brushRef="#br0" timeOffset="10500.1856">28533 4585 41 0,'-4'0'20'0,"39"-2"7"15,-17-1-21-15,10 3-5 0,15-3 0 16,2 1-1-16,8-1 1 16,7 3-2-16,0 0 1 15,-3 5-1-15,-1 3 1 16,-6 0-26-16,-8 3 1 15,-7-3 3-15,-7 0 1 16</inkml:trace>
  <inkml:trace contextRef="#ctx0" brushRef="#br0" timeOffset="10750.1882">28363 4741 42 0,'-21'0'21'0,"35"-2"0"16,-7-1-21-16,7 0 3 15,15 3 1-15,17 0-3 16,10 3 0-16,15 0-1 16,-1-1 1-16,8 1-2 15,3 0 0-15,0-1 0 16,-7 1 1-16,-10-6-33 15,-1 1 33-15,-63 2 0 16</inkml:trace>
  <inkml:trace contextRef="#ctx0" brushRef="#br0" timeOffset="11000.191">29016 4495 41 0,'7'8'20'0,"18"11"2"0,-11-19-22 16,3 5 0-16,1 3 1 16,0 5 4-16,-4 3 0 15,-4 5 3-15,-3 0 1 16,-10 1-4-16,-11-1 1 16,-7 3-5-16,-15-1 0 15,-13 4-1-15,-4 2 0 0,-3 5-3 16,-1 3 0-1,11-10-49-15,18-3 0 0,18 2 45 16,13-7 1-16</inkml:trace>
  <inkml:trace contextRef="#ctx0" brushRef="#br0" timeOffset="11453.3225">29605 5345 30 0,'-25'5'15'0,"36"-8"10"0,-4 1-15 15,7-6-5-15,-3-8 0 16,3-13-3-16,0-11 1 15,14-8-4-15,0-10 1 16,1-5 0-16,-1-17 0 16,-3-12 0-16,-4-4 1 15,-4 1-2-15,-6 0 1 16,-11 16 0-16,7 18 0 16,-7 16 1-16,0 10 0 15,4 14-1-15,3 11 1 16,3 10 0-16,4 5 0 0,14 8-2 15,11 3 0-15,4 0 8 16,6 0 0-16,7 2-6 16,4-2 0-16,7-3-1 15,4-2 0-15,-11 2-9 16,-7-2 0-16,-14-1-29 16,-15 1 1-16,-9 2 27 15,-19 0 1-15</inkml:trace>
  <inkml:trace contextRef="#ctx0" brushRef="#br0" timeOffset="11640.8259">29640 4821 47 0,'0'13'23'0,"46"16"1"0,-10-26-23 15,13 2 0-15,18 0 0 16,11 1-2-16,-1 2 1 15,4 2-15-15,-10 1 0 16,-8-3-17-16,-10 2 0 16</inkml:trace>
  <inkml:trace contextRef="#ctx0" brushRef="#br0" timeOffset="12062.6684">30117 5424 40 0,'-18'8'20'0,"22"-3"2"0,-1-5-20 0,4-2 0 15,0-6 1-15,0-3-2 16,11-5 0-16,-4 0 0 16,-3-5 0-16,6-11-1 15,-3-5 0-15,-3 3 0 16,7 5 0-16,-4 0 0 15,-4 8 1-15,1 7-1 16,-4 9 0-16,-7 5 0 16,0 13 1-16,0 8 1 15,-4 11 1-15,1-5-1 16,3-1 0-16,3 1 1 16,1-4 1-16,10-1 3 15,-3-9 1-15,3-5-5 0,7-11 0 16,4-2-3-16,6-6 1 15,-3-13-2-15,-3-13 0 16,-7 3-15-16,-1 5 0 16,-6 5-25-16,-4 8 0 15,-7 8 33-15,-10 3 1 32</inkml:trace>
  <inkml:trace contextRef="#ctx0" brushRef="#br0" timeOffset="12359.5828">30561 5345 46 0,'14'5'23'0,"29"-5"3"0,-29 0-22 0,0-3-4 15,10 1 1-15,-6-6-1 16,0-3 0-16,3-5 1 16,-7-2 1-16,-7-1-4 15,4-5 0-15,-11 6 2 16,-4 2 0-16,-6 3 0 15,-5 5 0-15,-9 8 0 16,6 10 1-16,-7 9-2 16,4 7 1-16,7-2 0 15,4 0 0-15,3 2 0 16,-1-2 0-16,8 0 0 16,11-3 1-16,-4-2-8 15,14-6 0-15,-3-5-20 0,3-3 0 16,0-5 12-16,-3 3 0 15</inkml:trace>
  <inkml:trace contextRef="#ctx0" brushRef="#br0" timeOffset="12625.2118">30960 5173 31 0,'0'-8'15'0,"3"2"5"0,-3 6-16 0,0 0 1 16,4 3 0-16,-1 5 1 15,-3 8 1-15,0 10-2 16,0 3 1-16,-3 3-5 16,-4 0 0-16,0 8-2 15,-4-1 1-15,1-2-1 16,2-5 0-16,1-8-21 15,0-6 0-15,4-4-7 16,-1-6 1-16</inkml:trace>
  <inkml:trace contextRef="#ctx0" brushRef="#br0" timeOffset="12765.8132">30790 5374 46 0,'25'13'23'0,"60"0"-1"15,-61-13-22-15,5 0-37 0,13-2 1 16,-3-1 28-16,-11 0 0 16</inkml:trace>
  <inkml:trace contextRef="#ctx0" brushRef="#br0" timeOffset="13218.9448">29912 4233 30 0,'-14'-8'15'0,"21"14"4"0,0-6-16 16,14 2 0-16,14 1 1 15,4 0-5-15,14-1 1 16,7 4 0-16,0 1 1 16,7 4-2-16,-3-3 0 15,-8 0-34-15,-7-3 0 16</inkml:trace>
  <inkml:trace contextRef="#ctx0" brushRef="#br0" timeOffset="13468.9719">30416 4167 37 0,'0'3'18'0,"36"13"1"15,-22-14-18-15,0 4 5 16,7-1 0-16,4-2 0 15,7 2 0-15,-4 0-6 16,4-2 0-16,-8 2 2 16,-6 0 1-16,-15 3 1 15,-3 6 0-15,-17-1-3 16,-1 5 0-16,-7 3-2 16,-3 1 0-16,4 4-10 15,-8 1 1-15,14-4-35 16,8-1 1-16</inkml:trace>
  <inkml:trace contextRef="#ctx0" brushRef="#br0" timeOffset="13797.047">31623 4966 49 0,'18'-8'24'0,"52"3"5"0,-49 5-25 0,4 0-5 15,-4 0 1-15,4 3-1 16,0-1 1-16,6 1-35 16,-6 0 0-16,-4 2 19 15,-3 0 0-15</inkml:trace>
  <inkml:trace contextRef="#ctx0" brushRef="#br0" timeOffset="14000.1794">31655 5157 54 0,'10'8'27'0,"43"-6"1"0,-32-2-27 16,8 0-1-16,6 3 0 16,18 0 0-16,-4-3 1 15,18-3-9-15,4 0 1 16,-4-5-22-16,7-2 0 15,-4-3 10-15,-10-6 1 16</inkml:trace>
  <inkml:trace contextRef="#ctx0" brushRef="#br0" timeOffset="14312.7331">32484 5006 32 0,'-25'21'16'0,"-14"32"9"16,25-37-17-16,4 10-2 16,-5 9 0-16,5-1-4 15,3 1 0-15,17-9 5 16,5-5 0-16,2-2-1 16,15-6 0-16,3-3-5 15,11-7 0-15,0-8 4 16,0-11 0-16,-4-11-5 15,0-4 1-15,-17-4-1 16,-7-7 0-16,-8 0 0 0,-13 2 0 16,-11 8 0-16,-7 8 0 15,-18 9-11-15,-4 4 1 16,1 11-47-16,0 8 0 16</inkml:trace>
</inkml:ink>
</file>

<file path=ppt/ink/ink1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8:43.8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1958 0 27,'9'-7'38,"-9"7"0,-1 10-8,-2 1-4,-3-3-2,-2 4-8,-3 1-3,-1 4-1,-6 3-4,1 0-2,-4 0 0,-5 1-2,-3 0 1,-2 4-3,-7 1-2,-4-1 0,-3-3 0,-3 3 0,-4 2 0,-4 2 0,-2 2 0,-5 1 0,-4 1 0,-1 6 0,-10 2 0,-4 0 0,-1 2 0,-2 1 0,-6 2 0,4 0 0,6-2 0,4-4 0,7-3 0,4-3 0,9-7 0,7-5 0,4-6 0,7-3 0,2-1 0,2-1 0,11-4 0,-1 2 0,25-9 0,-28 6 0,1 1 0,27-7 0,0 0 0,0 0 0,0 0 0,0 0 0,0 0 0,0 0 0,0 0 0,13-27 0,0 2 0,3-3 0,0-3 0,3-1 0,-3 1 0,-4 2 0,3 1 0,-2 1 0,-3 3 0,1 1 0,-11 23 0,0 0 0,0 0 0,0 0 0,0 0 0,-22 9 0,0 1 0,22-10 0,-30 30 0,3 2 0,0 2 0,3-1 0,1-1 0,5 2 0,2-1 0,2 1 0,6-1 0,6-4 0,4-6 0,3-1 0,-1 0 0,-4-22 0,32 14 0,3-7 0,4-5 0,3-9 0,8-2-47,2-3-7,4-3-3,7 4-1</inkml:trace>
  <inkml:trace contextRef="#ctx0" brushRef="#br0" timeOffset="1531">221 1560 20,'0'0'17,"26"-1"-2,1 0-1,-27 1-5,35-2-3,-6 1-9,-1 3-15,2-3-12</inkml:trace>
  <inkml:trace contextRef="#ctx0" brushRef="#br0" timeOffset="1766">1157 1569 26,'23'3'25,"1"-3"-13,0-2-8,3-3-7,4-1-1,5 0 1,1-2 2,4-1 2,4 1 6,-4 0 4,1 2 3,2 1 0,1 1-2,-2 0-3,2-2-3,-3 1-2,-2 2-5,4-1-6,-4-1-19,4 5-12,-8 0-1</inkml:trace>
  <inkml:trace contextRef="#ctx0" brushRef="#br0" timeOffset="2031">2589 1593 12,'48'11'38,"-5"-11"-1,7 1-9,-2-4-24,1-4-22,6 1-13,1-5-6</inkml:trace>
  <inkml:trace contextRef="#ctx0" brushRef="#br0" timeOffset="2156">3595 1452 13,'80'-5'38,"-4"-3"-4,1 0-5,-2 2-11,-4 1-11,0 2-12,-3-2-23,2 4-10,-5-5-2</inkml:trace>
  <inkml:trace contextRef="#ctx0" brushRef="#br0" timeOffset="2328">5007 1563 34,'35'23'42,"2"3"-2,-4-5-5,-1-5-41,3-2-15,-1-4-8,4 0-8,-2-4-4</inkml:trace>
  <inkml:trace contextRef="#ctx0" brushRef="#br0" timeOffset="2469">5767 1682 29,'40'3'36,"-5"-5"-7,-2 4-11,-3 0-8,-2 1-11,-1-1-17,-5-5-14,4 3-3,-5-6-1</inkml:trace>
  <inkml:trace contextRef="#ctx0" brushRef="#br0" timeOffset="2594">6246 1619 9,'20'-7'36,"1"3"-7,-5 3-30,-6-4-19,0 3-9</inkml:trace>
  <inkml:trace contextRef="#ctx0" brushRef="#br0" timeOffset="3031">6257 950 3,'0'0'47,"0"0"3,0 0-2,0 0-16,0 0-9,0 0-2,-13-8-4,-1 5-5,-4 0-10,-2-2-2,-5 1 0,-4-2 0,-6-2 0,-2 2 0,-2 0 0,-1 0 0,0-2 0,1 0 0,3 2 0,6 6 0,5 3 0,6-1 0,6 4 0,4 6 0,4 7 0,4 7 0,1 3 0,1 4 0,-1 7 0,2 4 0,-2 2 0,-2 1 0,-1-4 0,1 0 0,-1-3 0,-1 1 0,1-8 0,-1-2 0,1-3 0,0-2 0,1 1 0,-2-4 0,2-3 0,-1-5 0,1-3-58,6-4 0,0 0 0,3-16 0</inkml:trace>
  <inkml:trace contextRef="#ctx0" brushRef="#br0" timeOffset="154828">1915 639 59,'-3'-8'51,"3"8"-1,6 17-12,2 6-17,7 13-5,2 8-3,5 11-6,-1 6-7,1 4 0,-5 2 0,-5 1 0,-4-2 0,-4-1 0,-5-5 0,-4-5 0,-3-6 0,-1-8 0,0-4 0,-5-17 0,6-10-44,0-1-13,4-23-2,4-4 2</inkml:trace>
  <inkml:trace contextRef="#ctx0" brushRef="#br0" timeOffset="155141">2437 846 24,'8'-13'44,"-3"2"4,-5-4 2,-3-1-26,0 5-3,1 1-5,-9 9-2,-1 2 0,-2 10-14,-2 5 0,2 10 0,1 8 0,5 5 0,5 2 0,4 2 0,6 3 0,7-5 0,7-8 0,1-10 0,2-9 0,2-10 0,0-11 0,-1-8 0,-1-9 0,-4-7 0,-3-4 0,-5-2 0,-3-4 0,-5-1 0,-5-1 0,-7 2 0,-6 2 0,-5 4 0,-7 5 0,-6 6 0,-3 7 0,1 12 0,1 11 0,5 5 0,7 7 0,9 12 0,9 5 0,14 0 0,10-3 0,8-5 0,8-7 0,6-8 0,8-7 0,2-16-52,-1-12-9,0-8 2</inkml:trace>
</inkml:ink>
</file>

<file path=ppt/ink/ink1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8:50.9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608 221 21,'-1'-23'42,"-1"1"2,-6-4-14,-3-2-8,-6 2-4,-5-1-6,0 2-1,-4 3 0,-7 8-2,-1 5-1,-1 12 0,-3 12-1,4 13-2,6 12 2,4 14-7,3 10 0,12 8 0,5 7 0,6 0 0,5-5 0,5-6 0,6-6-14,-1-10-29,-3-13-13,0-6 5,0 1-4</inkml:trace>
  <inkml:trace contextRef="#ctx0" brushRef="#br0" timeOffset="297">6 645 57,'-28'-11'54,"28"11"-2,0 0 2,0 0-32,44-19-10,7 4-8,9-1-6,8-3-30,10-1-19,-1-6-2,0 0-3</inkml:trace>
  <inkml:trace contextRef="#ctx0" brushRef="#br0" timeOffset="2610">542 809 115,'-1'15'55,"7"-8"-15,4-2-38,0-17-51,6 1-6,4-6-3</inkml:trace>
</inkml:ink>
</file>

<file path=ppt/ink/ink1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8:52.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47 0 7,'0'0'28,"0"0"-6,0 0-3,0 0-1,0 0-3,0 0-4,0 0-1,0 0-1,5 8-2,-2 1 1,0 6 1,0 7 1,-1 8-1,-1 7 0,-2 10 0,-5 9 0,2 10 2,-5 5-2,2-2-3,-1-3 2,1-3 0,-2-9-4,3-7-4,3-12 0,1-11 0,0-10 0,4-2 0,1-4 0,5-3 0,4-5 0,3 0 0,6 0 0,6-2 0,5-2 0,1-3 0,1-5 0,-1-1 0,-5-2 0,-4-8 0,-6-3 0,-11-1 0,-10-2 0,-7 2 0,-8-1 0,-8-2 0,-7 6 0,-5 7-22,-3 5-34,7 8 0,2 4-1,9 8 4</inkml:trace>
  <inkml:trace contextRef="#ctx0" brushRef="#br0" timeOffset="687">697 546 21,'0'0'33,"0"0"-17,-1-11 2,-2-1-2,-3 2-1,-3-2-1,-3-1-2,-5 3 0,-2 6 4,-3 5-3,1 10-2,0 8-2,2 7 0,2 3-1,5 8-1,5 2-3,7-3-1,6-7 0,4-11-2,3-12 2,5-13-2,2-12-1,2-13 1,1-14 1,-2-9-2,-1-4 0,-1-6 0,-3-2 0,-2 0 0,-3 4 1,-2 6 1,-4 9 2,0 10-4,-3 10 0,1 1 0,-6 54 0,0 14 0,-3 15 0,1 14 0,0 10 0,3 8 0,4 3 0,2-8-23,6-15-31,7-8-3,6-18 0</inkml:trace>
  <inkml:trace contextRef="#ctx0" brushRef="#br0" timeOffset="1328">388 851 116,'1'9'48,"-1"-9"-40,0 0-8,-10-11-54,0 1-1</inkml:trace>
</inkml:ink>
</file>

<file path=ppt/ink/ink1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8:53.14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 0 116,'19'2'62,"-9"1"-3,2-1-41,-22 1-18,0 1-21,-3-2-37,0-1-2,-6-5 1</inkml:trace>
</inkml:ink>
</file>

<file path=ppt/ink/ink1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8:53.9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30 433 14,'-9'29'43,"4"9"6,-4-4-5,3 1-21,6 3-3,6-7-5,5-7-5,5-14-3,4-11 0,2-14 0,2-4 1,-2-9 0,-2-7-8,-6-5 0,-7 1 0,-7 4 0,-8 8 0,-9 10 0,-5 10 0,-2 12-4,-1 8-26,3 7-25,10 2 0,6-2 0,14 2 4</inkml:trace>
  <inkml:trace contextRef="#ctx0" brushRef="#br0" timeOffset="297">559 97 51,'-2'-35'53,"-10"5"1,-5 9 2,-4 11-33,-5 11-5,0 16-18,2 14 0,1 15 0,5 11 0,1 9 0,7 12 0,2 5-43,4-3-11,6-2-1,2-9-3</inkml:trace>
  <inkml:trace contextRef="#ctx0" brushRef="#br0" timeOffset="453">360 700 91,'-9'-31'59,"1"-3"-4,6 5-5,8 7-50,7 2 0,9 2 0,9 3 0,5-5-7,6-2-49,5 3 1,1-1-2,0-3 1</inkml:trace>
</inkml:ink>
</file>

<file path=ppt/ink/ink1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8:54.7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 10 50,'11'3'43,"-5"7"0,2 14 2,0 11-38,-1 9-5,-1 8 2,-3 3 0,-2 6 1,-3-2 1,-1 0-1,-4-6 0,-2-7-1,-1-10 1,-3-10-2,1-16 0,1-16-3,5-18 0,3-15-1,7-17 1,6-11 0,8-4 0,9-3-1,8 5 2,5 8 2,2 11-1,1 14 3,-2 14 1,-5 14 0,-9 8-6,-8 12 0,-12 8 0,-10 4 0,-13 5 0,-10 5 0,-9-1 0,-6 0 0,-2-1 0,-1-5-21,4-8-37,11-3 0,9-14 0</inkml:trace>
</inkml:ink>
</file>

<file path=ppt/ink/ink1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8:55.29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17 211 80,'6'26'49,"-4"9"2,1 13-8,-7 2-60,-5 1-29,5-3-1,-4-11-3,5-10 0</inkml:trace>
  <inkml:trace contextRef="#ctx0" brushRef="#br0" timeOffset="141">99 47 51,'1'-27'30,"1"16"-29,0-1 4,-3 27-42,6 8-4</inkml:trace>
  <inkml:trace contextRef="#ctx0" brushRef="#br0" timeOffset="282">337 240 20,'14'3'38,"-14"-3"4,-18 0-4,-2 8-28,0 10 2,-3 10 1,-1 10-1,1 6-2,2 6 0,3 2 0,7 1 1,6-9-4,6-12-2,6-17-1,7-14-2,6-16-2,5-13-1,3-10 2,0-8-1,-3-1 0,-1 3 0,-5 7-1,-5 8 0,-5 13 2,0 0-3,-12 34-9,-1 6-16,-1 1-23,3 5 0,1-3-1,5 0 2</inkml:trace>
</inkml:ink>
</file>

<file path=ppt/ink/ink1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8:55.9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38 0 45,'4'28'50,"-2"7"-1,-5 4 1,-7 0-32,2 0-7,-1-7-1,4-4-1,-1-4-8,4-7 1,1 1-2,4-30 3,4-10-1,2-7 0,3-6-1,2-5 1,2-1-2,-1 7 0,2 4 0,2 13 0,-1 14 0,-2 11 0,0 12 0,0 11 0,1 7 0,-3-1 0,1 0-52,0-2-3,-3-9-2,1-7 0</inkml:trace>
</inkml:ink>
</file>

<file path=ppt/ink/ink1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8:56.75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44 19 35,'-11'2'46,"4"8"2,-3 1-1,2 5-30,2 6-3,4 4-6,3 5 1,3-3-5,3-2 0,0-7 0,4-4 2,-2-8 0,2-6-1,-1-9-3,-1-9-2,-2-6 0,-2-4 0,-4-1 0,-3-2 0,-3-2 0,-4 4 0,0 7-12,-2 8-40,-1 6-3,3 9 0,0 0 1</inkml:trace>
</inkml:ink>
</file>

<file path=ppt/ink/ink1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8:57.0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 82,'18'-3'54,"-4"5"-5,1 0-10,-15-2-51,0 0-30,0 0-7,0 0-4,-9-4 0</inkml:trace>
  <inkml:trace contextRef="#ctx0" brushRef="#br0" timeOffset="141">96 73 27,'0'0'3,"0"0"-3,0 0-13</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08T15:21:48.761"/>
    </inkml:context>
    <inkml:brush xml:id="br0">
      <inkml:brushProperty name="width" value="0.05292" units="cm"/>
      <inkml:brushProperty name="height" value="0.05292" units="cm"/>
    </inkml:brush>
  </inkml:definitions>
  <inkml:trace contextRef="#ctx0" brushRef="#br0">963 6787 9 0,'0'0'4'0,"0"-3"10"0,0 3-6 0,0 0-6 16,0 0 0-16,0-5-3 15,0 5 0-15,0 0 2 16,7-3 0-16,-3-2-2 15,3-1 0-15,0 1 2 16,3 0 0-16,-3 0 1 16,11-1 1-16,-7-2-4 15,13-2 1-15,-6-1 0 16,7-2 1-16,-1 0-2 16,8-3 0-16,3-3 2 15,8 1 0-15,-1-1-1 0,-7 3 0 16,8-2 0-16,6-6 0 15,4-2 0-15,-4-9 0 16,11 6 1-16,0-3 1 16,0 1-2-16,7-1 0 15,-3-5 0-15,3 2 1 16,7 4-1-16,-7 2 1 16,-4-1 1-16,12-7 0 15,-8 0-2-15,10 0 0 16,-3 3-1-16,4-3 0 15,-1 0 1-15,8-3 1 16,0 0-1-16,10 1 1 0,-10 7-2 16,6-2 1-16,-2-3 0 15,6-6 1-15,4 1 0 16,-15 0 0-16,19-3-1 16,-15 0 0-16,14 0 1 15,-3 2 0-15,3 6-1 16,-7-5 1-16,15-3 0 15,-8-3 1-15,4 1-2 16,0-4 1-16,14 1-2 16,-14 3 1-16,3 4 0 15,-7 1 0-15,8-3 1 16,-8-5 0-16,0 5-2 16,-7 5 0-16,11-2 1 15,-10-3 1-15,-1 2 1 16,-3 4 0-16,-11 7-2 0,7 5 1 15,-3 1-1-15,-15-3 0 16,1-3 0-16,-8 3 0 16,1 0 0-16,-11 2 0 15,-4 4 0-15,4 4 0 16,-7 1-8-16,0 2 0 16,-8 0-17-16,-6 0 1 15</inkml:trace>
  <inkml:trace contextRef="#ctx0" brushRef="#br0" timeOffset="812.9995">1108 6757 26 0,'-14'0'13'0,"10"-5"10"0,4 3-14 16,0-4-6-16,0 4 0 15,0-6-3-15,0 2 1 16,4 1-2-16,3 0 1 16,0-1-1-16,0 4 0 15,3 2-7-15,8 0 1 16,-7 2-6-16,10 1 0 15,0 0-3-15,11-1 0 16,-1-2 16-16,-2 0 0 16</inkml:trace>
  <inkml:trace contextRef="#ctx0" brushRef="#br0" timeOffset="1038.9436">1965 6768 46 0,'0'8'23'0,"46"-19"-4"15,-36 9-24-15,5-4-14 16,2 4 1-16,1-1-4 15,6-2 0-15</inkml:trace>
  <inkml:trace contextRef="#ctx0" brushRef="#br0" timeOffset="1204.0203">2469 6752 14 0,'7'16'7'0,"15"-8"-1"0,-15-5-6 16,7-1-4-16,-7 1 0 16,7-3-5-16,0 0 1 15</inkml:trace>
  <inkml:trace contextRef="#ctx0" brushRef="#br0" timeOffset="1368.1494">3104 6789 43 0,'18'8'21'0,"17"5"-12"16,-28-7-22-16,11-1-17 16,3-2 1-16</inkml:trace>
  <inkml:trace contextRef="#ctx0" brushRef="#br0" timeOffset="1534.0843">3933 6794 60 0,'22'-2'30'0,"27"2"-29"0,-28-3-29 16,0 3-3-16,11 5 1 15</inkml:trace>
  <inkml:trace contextRef="#ctx0" brushRef="#br0" timeOffset="1685.8139">4681 6842 46 0,'29'8'23'16,"34"-3"-1"-16,-49-5-22 0,11-2-12 15,7-1 1-15,3 0-22 16,0 1 0-16</inkml:trace>
  <inkml:trace contextRef="#ctx0" brushRef="#br0" timeOffset="2344.7486">2434 6146 27 0,'-14'-5'13'0,"21"-11"2"16,0 16-15-16,-7 0 0 15,4 0 0-15,3 0-1 16,0 3 1-16,0 2 0 16,10 0 1-16,1 3 1 15,0 3 0-15,6 7 2 0,-6 6 1 16,7 5-2-16,-8 3 0 16,1 0-1-16,-4 2 1 15,-3 11-3-15,-1-2 1 16,-3-6 0-16,0-3 0 15,-7 0-2-15,0 1 0 16,-14-4 0-16,4-1 0 16,-8-4-13-16,0-5 1 15,4-5-12-15,7-5 0 16</inkml:trace>
  <inkml:trace contextRef="#ctx0" brushRef="#br0" timeOffset="2705.0075">2886 6152 37 0,'-11'8'18'0,"15"18"3"0,3-10-20 16,-7 10-2-16,0 6 1 15,0 8-1-15,0 2 1 16,0 0 1-16,0-2 0 15,-7 0-2-15,3-1 0 16,1-2-10-16,-1-5 0 16,4-8-15-16,4-5 0 15</inkml:trace>
  <inkml:trace contextRef="#ctx0" brushRef="#br0" timeOffset="3123.7793">3291 6239 28 0,'-14'-8'14'0,"4"16"-1"16,6-3-14-16,1 6 0 16,-11 7 0-16,-1 3 2 15,5 6 0-15,-1 5-1 16,4 10 1-16,4-2-2 15,3-11 1-15,3-3 2 16,4-2 0-16,4-5 2 16,3-6 1-16,0-3-1 15,4-7 0-15,-4 0-3 0,7-6 1 16,-3-10-2 0,-1-3 0-16,8-16 1 0,-22 3 0 15,-3-8-1-15,-3-8 0 16,-8 0-1-16,4 5 1 15,-3 9 1-15,-4 4 0 16,-4 9-4-16,-3 4 1 16,0 9-9-16,-4 8 1 15,7 5-9-15,-6 2 1 16,10 1 10-16,-1-1 8 16,15-10 0-1</inkml:trace>
  <inkml:trace contextRef="#ctx0" brushRef="#br0" timeOffset="3469.3303">3679 5995 7 0,'-7'40'3'0,"11"-5"6"16,-1-28-4-16,5 1 5 15,-1 3 0-15,0-3 1 16,3-3 0-16,1-5-7 16,3-8 1-16,0 0-2 0,7-10 0 15,4-1-3-15,0 1 0 16,-1-3 0-16,-6-3 0 15,-8 0 1-15,-10-2 0 16,-7 2-2-16,-7 3 1 16,-7 5-12-16,4 8 1 15,-8 10-18-15,-3 9 0 16</inkml:trace>
</inkml:ink>
</file>

<file path=ppt/ink/ink2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8:58.0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1132 2054 21,'-20'6'40,"4"7"2,0 3-9,3 3-21,7 3-2,3 3-2,8 1-1,4-1-3,5 0 2,3-5 1,3-6 0,-1-9 0,1-4 1,-3-10-1,-1-5 0,-4-6-1,-4-6-2,-6-3 0,-3 4-1,-6 4-2,-4 3 0,-4 6-1,-4 8 0,-2 7 0,1 10 1,1 8-1,4 5-1,5 2 2,6 1 0,5-3-1,7-4 0,6-7 1,4-8 2,4-10-1,0-7 0,-1-7-2,-2-5 0,-3-5 0,-4 1 0,-5 3 0,-4 0 0,-5 6 0,-4 6 0,-3 9 0,0 9 0,-1 8 0,2 4 0,0 2 0,2 5 0,4 0 0,2-4 0,2-4 0,3-5 0,0 0 0,4-20 0,1-5 0,0-7 0,-1-5 0,-1-1 0,-2-1 0,-3-1 0,-2 4 0,-4 6 0,-3 9 0,2-1 0,-6 20 0,-1 3 0,3 3 0,-1 3 0,2 3 0,2-3 0,3-2 0,1-1 0,3-5 0,3-4 0,-1 0 0,-4-8 0,9-7 0,-2-2 0,-3-5 0,-1-2 0,-5 0 0,-1 2 0,-4 2 0,2 1 0,-5 11 0,-1 4 0,-1 3 0,1 2 0,2 1 0,2-1 0,1-1 0,0 0 0,6-8 0,0 0 0,0 0 0,0 0 0,8-10-32,3 0-26,-1-2-1,3-2 1</inkml:trace>
  <inkml:trace contextRef="#ctx0" brushRef="#br0" timeOffset="1969">1171 2218 51,'0'-10'39,"0"10"-5,0 0-5,0 0-3,-3 13-7,-1 9-5,4 8-1,0 10-2,2 13-1,-4 10-1,2 15-9,-3 11 0,-1 8 0,-3 11 0,-1 6 0,-3 5 0,0 1 0,-3 0 0,1-4 0,1-5 0,1-4 0,-1-5 0,4-5 0,0-1 0,1-2 0,0-3 0,2-4 0,-1-4 0,1-7 0,-1-7 0,1-9 0,1-10 0,1-10 0,-1-8 0,1-3 0,0-6 0,0 0 0,1-2 0,0 2 0,1 0 0,0 0 0,0-2 0,1 1 0,0 0 0,-2 1 0,1-3 0,1-2 0,-1-1 0,0 4 0,-1 0 0,0 2 0,-1 0 0,1 0 0,0 1 0,-1 2 0,-1-3 0,1-5 0,0-1 0,0-4 0,1-6 0,0 2 0,2-9 0,1 9 0,0 2 0,0 3 0,1-1 0,0 1 0,-1-1 0,0-1 0,-2-3 0,1 2 0,0-11 0,0 0 0,-13-15 0,2-5 0,0-5 0,-1-8 0,0-7 0,-2-5 0,3-5 0,0-4 0,3 1 0,2 0 0,3 7 0,1 9 0,2 7 0,1 4 0,0 7 0,1 8 0,1 1 0,0 21 0,1 3 0,2 4 0,1 5 0,0 7 0,2 6 0,-1 4 0,0-1 0,0 2 0,-2 1 0,-1-5 0,-1-2 0,0-4 0,-1-7 0,3-3 0,2-5 0,3-8 0,4-5 0,7-4 0,4-8 0,4-17 0,5-17-54,1-13-5,-4-15 2</inkml:trace>
  <inkml:trace contextRef="#ctx0" brushRef="#br0" timeOffset="3203">1496 3358 17,'15'1'40,"-13"11"2,-2 1-1,-1 7-27,1 7-2,-1 7-1,-2 4 0,-1 2-2,-1-2 2,-1-2-2,0-5 0,1-12 0,0-11-4,1 0 0,6-30-2,3-8 0,3-7-3,3-3 0,4-2 0,1 2-1,0 5-1,0 8 1,-2 10 0,0 10 1,-3 13 2,-2 9-3,-2 7 2,-4 7-1,0 5 3,0 4-3,-2-3 2,-1-4 0,0-8-2,1-11 0,0-1 0,4-26 0,2-9 0,1-9 0,3-5 0,1-2 0,2 0 0,0 8 0,1 8 0,-1 13 0,0 16 0,-2 12 0,-2 12 0,-1 9 0,-2 8 0,2 6-6,-3 0-37,-1-6-12,5-5 2,0-10 0</inkml:trace>
  <inkml:trace contextRef="#ctx0" brushRef="#br0" timeOffset="3719">2197 3499 25,'5'-17'34,"-12"4"1,-5 6-25,-6 7-1,-3 7-1,-3 10-5,0 10 0,0 7 0,3 5 2,4 3 1,5 0-2,6-3 0,7-5-2,6-7 1,5-12-1,5-9-1,2-10-1,1-11-1,-1-9 2,0-4-1,-2-6 0,-1-2 0,-3 2 1,-1 2-2,-2 3 2,0 6-1,0 9 1,-1 8 0,0 8 2,0 8 2,-1 8 2,0 7 0,-3 11 1,-1 10 2,-4 7 1,-4 12-1,-7 5-1,-4 11-2,-10 3 0,-6 7-2,-7 1-1,-6-3-6,-5-6-3,-6-14-11,-2-14-27,2-14-9,-5-18-1,5-11 1</inkml:trace>
  <inkml:trace contextRef="#ctx0" brushRef="#br0" timeOffset="5781">1072 2073 38,'2'11'21,"-2"-11"0,0 0 2,0 0-2,0 0-3,0 0-1,0 0-1,-7-14-3,3 2-1,-3-3-1,2-2-1,-3-3-1,1 1-1,-2-5-1,1-2-1,-2-3-2,0 0-4,-1-1 0,0 2 0,-1-2 0,-2-4 0,0 1 0,-2 0 0,-1 0 0,1-3 0,-1-1 0,-1 3 0,0-1 0,3 2 0,-2 1 0,1 2 0,-1-1 0,1 1 0,-2 1 0,1-3 0,0 0 0,2 3 0,-1-1 0,0 1 0,2 1 0,2 1 0,-2 2 0,2 0 0,-1 0 0,-1-1 0,0-3 0,0-2 0,1 0 0,-1-1 0,1 0 0,0 0 0,0-1 0,3 2 0,-1 1 0,-1 1 0,0 1 0,-2 0 0,1-2 0,1 3 0,-2 0 0,0 0 0,-1-1 0,3 2 0,-2 1 0,2 0 0,1 4 0,-1-3 0,-2 2 0,2 3 0,0 1 0,1 0 0,1-1 0,-2-1 0,1 3 0,1 2 0,2 0 0,1 0 0,-1 1 0,0 4 0,1 1 0,2 0 0,0 2 0,5 7 0,-9-6 0,1-1 0,8 7 0,-6-11 0,0 3 0,2 0 0,4 8 0,0 0 0,0 0 0,0 0 0,0 0 0,0 0 0,0 0 0,0 0 0,-8-10 0,0-1 0,8 11 0,0 0 0,-4-11 0,-1 2 0,5 9 0,0 0 0,0 0 0,-7-14 0,4 1 0,0 1 0,3 12 0,-4-11 0,2 1 0,-1-1 0,-1 1 0,2 2 0,2 8 0,0 0 0,0 0 0,0 0 0,0 0 0,0 0 0,0 0 0,0 0 0,0 0 0,0 0 0,-2 15 0,-1 0 0,-1 3 0,-1 8 0,-2 4 0,-1 3 0,1 2 0,0-4 0,0-1 0,3 0 0,-1-4 0,2-9 0,0-5 0,1-4 0,1 1 0,1-9 0,0 0 0,0 0 0,0 0 0,0 0 0,0 0 0,2-9 0,2-3 0,-1-2 0,0-6 0,2-3 0,0-5 0,0-5 0,0-3 0,2 5 0,-1 3 0,-1 2 0,3 1 0,-3 7 0,0 6 0,5 7 0,4 7 0,4 5 0,4 5 0,6 10 0,3 8 0,7 2 0,2 3 0,-1 1 0,1 2 0,-2-6 0,-3-11-57,-4-10-5,-7-8 1</inkml:trace>
  <inkml:trace contextRef="#ctx0" brushRef="#br0" timeOffset="7875">870 678 0,'-6'-13'37,"6"13"2,0 0-11,0 0-7,0 0-2,0 0-3,0 0-3,0 0-1,7 14-2,0 6-1,-1 3 0,2 2-2,-1 5-3,1 1 0,-2-1 0,-1-2-1,-2-5-1,2-6 0,-3-4 2,0-6-2,0 2 0,-2-9-1,-1-15 1,1-2-2,1-5 1,0-4-1,3-2 0,1-1 0,2-2 0,2 0 0,2 1-1,1 3 1,2 6-1,0 7 3,1 8 0,2 8 0,-1 9-2,2 9 0,1 11 0,1 8 0,0 4 0,3 2 0,-1 0 0,1-5 0,3-4-6,2-8-47,-2-12-2,1-13-4,-5-12 4</inkml:trace>
  <inkml:trace contextRef="#ctx0" brushRef="#br0" timeOffset="16203">1319 2099 10,'0'0'23,"0"0"-1,0 0-4,0 0 0,0 0-4,0 0-2,0 0-3,0 0-3,0 0-2,0 0 2,0 0 0,7-3 1,2 1 2,-9 2 1,0 0 1,8-2-1,1 0-1,-9 2-1,9-6 0,2 2-1,0-3-2,5 2 0,3-3 0,4-1-2,3-4 2,5 0 0,5-2-5,2-3 0,3-2 0,4-1 0,0 0 0,1-3 0,0 2 0,-1-1 0,-2 2 0,1 2 0,-2 0 0,0 1 0,-1-1 0,0 2 0,0-2 0,-2 2 0,-1-1 0,-4 0 0,-1 0 0,-3 1 0,-4 2 0,-1 0 0,-4 2 0,-2 2 0,-3 0 0,-3 3 0,-2 1 0,-1 2 0,0 0 0,-10 5 0,0 0 0,0 0 0,0 0 0,0 0 0,0 0 0,0 0 0,0 0 0,0 0 0,0 0 0,0 0 0,0 0 0,0 0 0,0 0 0,0 0 0,0 0 0,0 0 0,0 0 0,0 0 0,0 0 0,0 0 0,0 0 0,0 0 0,0 0 0,0 0 0,-12 1 0,-1 1 0,-4 1 0,-2 1 0,-3 1 0,-3-1 0,0 1 0,-2 2 0,1-2 0,0-2 0,2 0 0,4 0 0,2-1 0,3 1 0,3-1 0,2-2 0,1 0 0,9 0 0,0 0 0,0 0 0,0 0 0,0 0 0,12-4 0,4-2 0,4 2 0,4-2 0,5-3 0,3 2 0,1-2 0,2-1 0,-3 4 0,-3 0 0,-3 0 0,-4 4 0,-4 0 0,-5 2 0,0 1 0,-14 16 0,-4 5 0,-4 5 0,-3 6 0,-1 3 0,-2 5 0,1-1 0,5 2 0,3-4-32,4-9-27,5-10 0,3-8 0</inkml:trace>
  <inkml:trace contextRef="#ctx0" brushRef="#br0" timeOffset="17859">2037 986 17,'0'0'29,"5"-8"-1,-3-1-1,0 2-5,2-2-3,-1-2-2,2 3 0,-2-1-5,0-1-3,2 2 0,-5 8-3,0 0-1,0 0-2,0 0-2,0 0 0,0 0 1,0 0 0,4 8-1,1 1 0,-5-9 2,0 0-1,2 8 1,0 1 0,0 3-1,2 3 0,-2 0 0,1 3 1,1 3-3,0 2 2,-1 2 0,1 1 1,-2 0-3,0 0 0,1-1 0,-1-2 0,-1-5 0,0-4 0,0-3 0,0 1 0,-1-12 0,0 0 0,0 0 0,-2-10 0,-1-2 0,-1-4 0,0-6 0,-2-8 0,-2-7 0,1-6 0,-2-3 0,-2-1 0,-2-1 0,0 1 0,1 5 0,-1 6 0,2 6 0,1 6 0,2 7 0,4 3 0,-1 1 0,5 13 0,9-1 0,4 1 0,6 2 0,6-1 0,8-2 0,5-1 0,5-2 0,5-1 0,2-2 0,1-2 0,-2-1 0,-6-1 0,-5 5 0,-9-2-13,-8 3-35,-7 5-9,-1 0 1,-24 10 2</inkml:trace>
  <inkml:trace contextRef="#ctx0" brushRef="#br0" timeOffset="18578">2069 958 12,'0'16'43,"8"-17"5,0-1 0,4-3-29,6-2 1,3 0-4,4-1-7,3-1-6,2-2-6,3 1-13,0 1-29,-3-5-1,3 3-2,-7-2 0</inkml:trace>
  <inkml:trace contextRef="#ctx0" brushRef="#br0" timeOffset="19313">2433 1151 12,'-4'17'33,"4"5"-12,-1 3 1,1 3-4,-1-1-4,0-1-4,1-3-1,-1-2-1,1-4 1,-1-4-2,1-5 1,0 1-1,0-9-2,-2-14-1,-1-3 1,2-4-1,0-2-2,1-6-2,1-1 0,3-1-1,1 0 1,3 2 0,3 6-1,2 5-1,3 4 2,0 5 0,0 4 0,1 5-1,0 2 2,-4 2-1,0 0 0,-6 0 3,2 0-1,-9-4-2,-5 10 1,-3-2 1,-3 0 0,-4 3 0,0-1-2,-3 1-6,-2-1-16,-1-1-24,6 1 2,1-4-3</inkml:trace>
  <inkml:trace contextRef="#ctx0" brushRef="#br0" timeOffset="22641">1926 575 30,'0'0'24,"0"0"-3,-9-5-3,0 0-4,9 5-2,4 9-3,2-1-1,4-1 2,3 0 0,5-1-3,5-3 0,5-3 0,3-3-2,2-4-1,4 2 1,0-2-5,-1-1 0,-4 1-5,-3-1 0,-4 1-4,-4 0-3,-5 2-6,-5-2-3,1 1-3,-12 6-2,3-10 3,1 2-1</inkml:trace>
  <inkml:trace contextRef="#ctx0" brushRef="#br0" timeOffset="22938">2273 463 25,'0'0'18,"-10"-6"0,1 0-1,9 6-1,0 0-5,0 0-3,0 0-1,0 0-4,0 0 0,13 0 3,3 1 0,1-1 1,1 1 0,0-1 0,-2 1 0,-2-1 0,-4 2-1,1 1-3,-14 6-4,-5 3-1,-3 4-7,-4 1-22,3 6-11,-5-1-1,5 2 0</inkml:trace>
  <inkml:trace contextRef="#ctx0" brushRef="#br0" timeOffset="23734">833 543 18,'0'0'32,"10"2"-11,2-4-3,5 1-1,3-1-2,2-2 0,3 0-3,1-1-4,-1-4-4,1-2-4,-4 2-7,-3-1-10,-3 0-13,-7-1-6,-1 3-5</inkml:trace>
  <inkml:trace contextRef="#ctx0" brushRef="#br0" timeOffset="23938">1037 426 35,'0'0'29,"0"0"-2,0 0-4,0 0-6,0 0 0,9-1-2,-1 3-1,1-2-2,0 2-1,0-1-2,0 2-3,-1 0-1,0-1-4,-8-2-2,3 7-10,-3 2-17,0 5-20,-7-4 1,1 5-2</inkml:trace>
  <inkml:trace contextRef="#ctx0" brushRef="#br0" timeOffset="24813">1984 3264 14,'-11'-4'25,"11"4"-3,0 0-5,0 0-1,0 0-7,0 0-1,14 1 0,3-1 1,2 0 0,3 0-2,3-1-1,1 0-2,0-2 0,0 1-3,-3-2 0,-1 1-1,-4-1-1,-4 0-1,-3-2 1,0 2-1,-11 4-1,0-10-1,-3 2 0,-4-1 0,2 2 0,-5 0 2,-1 1-1,-1-1 3,1 2-1,2 1 1,1 1 0,8 3 1,0 0 0,0 0 1,0 0 0,5 7-1,3 1 3,0-1 1,0-1 1,3 1 1,-3-2 0,1 1 0,0 0-1,-9-6-1,3 13 0,-5-1-5,-1 1-7,-5 2-17,-5-3-18,1 6-2,-7-5 0</inkml:trace>
</inkml:ink>
</file>

<file path=ppt/ink/ink2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9:26.2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66 83 47,'14'16'46,"2"10"-3,-6 6 3,-3 8-36,-2 7 1,0 8-3,-2 4-1,-2 3-1,-2 0-2,-3-2 0,-2-2 0,-1-4-1,1-7-2,-1-6-1,1-9-6,3-7-30,3-9-13,0 1 1,0-26 0</inkml:trace>
  <inkml:trace contextRef="#ctx0" brushRef="#br0" timeOffset="281">2 70 25,'-4'-28'39,"8"7"1,5 7-7,9 8-18,10 10 1,9 11-2,10 11-3,4 12-1,6 7 2,-2 6-2,1 1 0,-8-1-1,-6 0-1,-12-2-5,-11 0-3,-15-4 0,-12-2 0,-13-1 0,-10-1 0,-9-2 0,-8-7 0,-1-7 0,-2-5-26,6-8-28,10-7-2,12-7 0</inkml:trace>
  <inkml:trace contextRef="#ctx0" brushRef="#br0" timeOffset="640">707 658 30,'9'3'39,"0"-1"-2,4-1-18,5-2 1,3-3 1,4-3-5,1-4-3,0-5-2,-1-5-4,-3-2-2,-4-4-1,-3 2 1,-6-1-4,-5-1 1,-5 2 0,-6 8 1,-4 5 1,-3 9 0,-4 6 1,-1 10 2,-1 7-7,1 12 0,2 9 0,5 3 0,2 0 0,4 1 0,6-1 0,7-5 0,7-4 0,5-10-13,9-13-41,9-5-4,6-7 2,9-5 1</inkml:trace>
  <inkml:trace contextRef="#ctx0" brushRef="#br0" timeOffset="1156">1484 215 58,'-8'-26'50,"-1"3"2,-6 0 0,0 4-33,0 9-5,0 2-4,1 10-10,0 10 0,1 11 0,1 11 0,0 12 0,2 9 0,1 5 0,1 8 0,3 1 0,2-2 0,2-7 0,5-3-20,0-7-30,-1-13-5,2-10 0,-5-16 4</inkml:trace>
  <inkml:trace contextRef="#ctx0" brushRef="#br0" timeOffset="1406">1141 568 27,'-10'-10'41,"3"-2"1,2 0 2,18 7-28,5-3-10,5 0-9,9-2-12,8 1-18,4-8-9,10 3 1</inkml:trace>
  <inkml:trace contextRef="#ctx0" brushRef="#br0" timeOffset="1531">1658 416 44,'15'19'49,"-5"11"2,-6 7-4,-5 5-20,-2 0-11,0-1-26,2-3-33,-4-16-6,3-9 0,1 1-3</inkml:trace>
  <inkml:trace contextRef="#ctx0" brushRef="#br0" timeOffset="1687">1765 220 66,'-1'-16'49,"-1"1"-4,2 15-12,-8 8-48,0 0-30,10 3 0,2-1-4</inkml:trace>
  <inkml:trace contextRef="#ctx0" brushRef="#br0" timeOffset="1812">1831 515 34,'-2'42'47,"-2"-5"2,-1-4-3,1-8-22,1-11-6,-1 1-3,7-26-7,2-2-3,3-2 0,2-2-1,2 1-4,3 6 0,0 5 0,1 6 0,-2 7-45,3 12-5,-3 2-2,0 5-2</inkml:trace>
  <inkml:trace contextRef="#ctx0" brushRef="#br0" timeOffset="2250">2106 587 29,'10'22'42,"2"-6"3,6-1 2,1-6-27,5-6-8,6-5 2,0-6-1,3-7-4,-3-8-1,-3-1-2,-6-4-2,-6 3 2,-10 1-6,-6 5 0,-9 6 0,-5 12 0,-6 10 0,-3 8 0,0 9 0,2 15 0,8 7 0,9 6 0,11-2 0,15-5 0,16-10 0,14-12 0,14-19-52,13-22-8,3-18 2</inkml:trace>
</inkml:ink>
</file>

<file path=ppt/ink/ink2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9:57.1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818 7622 53,'-10'-22'53,"-2"1"-2,-8-1 2,-4-1-25,-2 6-14,-3 2-11,1 8-3,1 7 0,0 12 0,1 10 0,2 11 0,0 12 0,3 14 0,3 9 0,5 2 0,4 4 0,8-4 0,7-6 0,10-8 0,10-15 0,8-20 0,9-18 0,5-16 0,2-15 0,0-15 0,-4-10 0,-6-6 0,-8-1 0,-7 6 0,-11 9 0,-7 10 0,-6 14 0,0-1 0,-7 43 0,-1 8 0,3 11 0,1 11 0,4 5 0,4 1 0,5 0 0,2-12 0,5-11-46,6-11-12,1-19 2,2-13-1</inkml:trace>
  <inkml:trace contextRef="#ctx0" brushRef="#br0" timeOffset="500">492 7411 22,'-16'-11'43,"5"1"4,9 1-11,0 1-7,16 7-6,9 6-2,6 0-3,9 2-6,5-3-8,8 0-4,5-4 0,5-2 0,2-1-9,2-4-45,-4-3-2,-4-1 1,-7-4-2</inkml:trace>
  <inkml:trace contextRef="#ctx0" brushRef="#br0" timeOffset="1313">125 60 20,'-9'-3'34,"9"3"-3,0 0-4,-9-6-2,1 0-9,8 6-2,0 0 1,0 0-2,0 0 1,0 0-1,9 6-2,1-1-4,1-5 1,5 3-1,3 3-7,4-3 0,4-2 0,4 1 0,5-1 0,4-2 0,4 1 0,3-1 0,2-2 0,3 0 0,3 1 0,2 4 0,1-5 0,2 1 0,4-2 0,3-2 0,3-1 0,3 1 0,1-3 0,3-1 0,3 4 0,-1 1 0,-2 3 0,-2-1 0,-2 2 0,0 2 0,-3 2 0,-1-1 0,0-1 0,-2 0 0,-1 1 0,3 3 0,-1 1 0,-1-2 0,-2 0 0,1-1 0,-1 2 0,0-2 0,1-2 0,0-3 0,0 0 0,5 1 0,0 0 0,1 1 0,-2-1 0,0 1 0,0 2 0,-2 2 0,-3 0 0,0-2 0,-1 1 0,-1 1 0,3 0 0,1-1 0,-1-2 0,0-1 0,2 3 0,0 0 0,1-3 0,-2-2 0,-1-2 0,-2 3 0,-2 0 0,-1 1 0,-4-2 0,-4 0 0,-3 2 0,-1 1 0,-1 0 0,0-1 0,-1-1 0,0 1 0,-2 0 0,-2 0 0,-2-2 0,-6-1 0,-3 2 0,-9 1 0,-5 0 0,1 1 0,-19-1-35,-11 0-27,-7 1-1</inkml:trace>
  <inkml:trace contextRef="#ctx0" brushRef="#br0" timeOffset="2563">1434 135 29,'11'1'38,"2"2"4,-13-3-15,13 8-6,0 2-3,4 6-2,0 2-1,2 1-3,0 1 3,2 1-6,0 3-3,0 1 1,-1 1-7,-1-2 0,-1-3 0,0 6 0,-1 3 0,-3-2 0,0 1 0,-3 1 0,-2 2 0,0 1 0,-2 0 0,-1-1 0,2 2 0,0 4 0,0 1 0,1-3 0,0 2 0,-1 1 0,0 2 0,0 2 0,-2 1 0,-2-1 0,-1-2 0,0 4 0,-2 3 0,0-5 0,-1 0 0,0-1 0,-1-1 0,-1 1 0,-1-1 0,1-3 0,-1-4 0,-2 1 0,-1 4 0,-2-1 0,-1-2 0,-2 0 0,-2 3 0,0 4 0,-3 2 0,1 1 0,-3-1 0,-1 1 0,-2 3 0,-2-1 0,-1 2 0,-4-2 0,-2 1 0,-3 3 0,1 1 0,-3 1 0,-1-3 0,-2 4 0,0 0 0,-1 1 0,-2 2 0,-2 1 0,-2 0 0,-2 4 0,-1 3 0,-1 0 0,-2 2 0,-3-1 0,-1 5 0,-2 1 0,0 4 0,-1 0 0,0 1 0,0 1 0,1 4 0,3-1 0,4-1 0,3-3 0,5-1 0,3 0 0,3 2 0,3-4 0,4-3 0,2 3 0,1 2 0,2 1 0,2-2 0,1 0 0,2-1 0,2 0 0,3 1 0,0-2 0,4-2 0,4 0 0,3 2 0,3-1 0,4-1 0,2 0 0,4-4 0,5-1 0,0-2 0,3-3 0,1-3 0,3 3 0,0-1 0,1-1 0,1 1 0,0 2 0,2 0 0,2 2 0,0-1 0,1-6 0,1-4 0,3 1 0,2-2 0,1-3 0,1 0 0,-1-4 0,2-2 0,3 1 0,-1-1 0,0-4 0,-1-4 0,0-4 0,-2-4 0,-3-3 0,-3-4 0,-7-5 0,-4-3 0,-4-1 0,-6-2 0,-4 0 0,-4-2 0,0 1 0,-2-9-25,0 0-30,-13 0-2,4-4 0</inkml:trace>
  <inkml:trace contextRef="#ctx0" brushRef="#br0" timeOffset="14875">67 8597 24,'-26'-2'40,"9"4"2,5-2 0,0 1-26,26 5-1,10-4-3,10 0-3,11-3-1,11-2-1,5-4-3,6 1-4,2-4-10,-3-3-16,-6-3-17,-4 1-4,-11-3-1</inkml:trace>
  <inkml:trace contextRef="#ctx0" brushRef="#br0" timeOffset="15063">556 8405 59,'-25'-4'36,"6"2"-2,5 1-6,5 2-2,1 1-6,8-2-5,15 11-4,1-4-1,4 2 0,0 0-4,3 1-6,-3 1 0,-2 2 0,-6 1 0,-5 3 0,-7 3 0,-8 1-6,-7 0-47,0 5-3,-4-2 1,1 0-2</inkml:trace>
</inkml:ink>
</file>

<file path=ppt/ink/ink2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9:29.6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441 0 51,'0'0'46,"0"0"2,0 0-12,0 0-14,0 0-3,0 0-5,0 0-1,0 0-7,0 0-6,0 0 0,1 11 0,2 1 0,6 6 0,1 7 0,4 10 0,0 5 0,4 7 0,2 4 0,3 5 0,-1 7 0,3 4 0,-1 2 0,1 1 0,1 5 0,0 1 0,2 3 0,0-2 0,0-1 0,0-2 0,1 0 0,1 0 0,-2-6 0,-2-6 0,0-1 0,-1-1 0,-2-2 0,0-1 0,-3-3 0,0-2 0,0-1 0,-1 1 0,0-1 0,0-2 0,-1-2 0,0 0 0,0-2 0,-1-1 0,-2-1 0,1-2 0,-1-2 0,-3-3 0,0-3 0,-2-3 0,-1-2 0,-2-5 0,0-2 0,-5-5 0,1-5-17,-1-1-42,2 0-4,-8-20 4</inkml:trace>
  <inkml:trace contextRef="#ctx0" brushRef="#br0" timeOffset="906">434 94 47,'-1'10'35,"2"3"-2,-1 2-5,0 3-5,-1 2-4,-1 1-2,-1-2-4,0-3-1,0-3-5,-1-1 1,3-1-2,0-1 1,1-10-7,-1-9 0,1-3 0,0-2 0,0-3 0,0-6 0,1-5 0,0-4 0,1 3 0,2 4 0,0 3 0,2 2 0,3 7 0,2 5 0,6 9 0,2 7 0,4 6 0,3 0 0,3 2 0,2 6 0,0-7-14,-3-7-40,0-4-3,-6-8-3</inkml:trace>
  <inkml:trace contextRef="#ctx0" brushRef="#br0" timeOffset="2141">0 127 27,'0'0'33,"5"18"-8,2 4-7,3 4-7,1 1-4,4 1 2,1 0 0,2-1-1,1-5 0,-1-8 0,1-7 1,-1-8-2,1-7 0,-1-7 0,-1-4-2,-2-7 1,-1-1 0,-2-1-3,0 2 2,-5 0 1,0 5 1,-2 4 0,-2 8-1,0 0-2,-3 21 0,-2 6-1,0 11-3,-1 10 0,-2 9 0,-1 4 0,0 5 0,0 3-37,4 1-14,-1-9 0,5-7-3</inkml:trace>
</inkml:ink>
</file>

<file path=ppt/ink/ink2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50:01.3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33 11 54,'-14'-7'49,"4"5"-8,1 0-6,9 2-11,0 0-6,0 0-5,0 0-3,0 0-3,8 11-3,4-1-4,6-1 0,3 1 0,5 2 0,1 1 0,1 2 0,-3-3 0,-2-1 0,-5-2 0,-5 3 0,-6 0 0,-5 2 0,-8 1 0,-4 3 0,-4 6 0,-4 1 0,1 1-4,3 2-52,1-6-1,7-3-1</inkml:trace>
  <inkml:trace contextRef="#ctx0" brushRef="#br0" timeOffset="422">538 263 42,'10'3'50,"5"2"1,4-2 1,4 0-35,5 2-8,4-2-33,6 0-19,-1-3-4,3 0-4</inkml:trace>
  <inkml:trace contextRef="#ctx0" brushRef="#br0" timeOffset="625">599 469 63,'-2'25'50,"11"-5"-6,5-10-31,9-11-42,11-6-15,6-11-3</inkml:trace>
</inkml:ink>
</file>

<file path=ppt/ink/ink2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50:02.14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94 0 79,'-16'31'54,"-4"5"1,1 13-1,2 7-41,3 7-13,7 2 0,9-1 0,13-3 0,12-11 0,12-15 0,11-18 0,9-18 0,5-19 0,1-16 0,-4-12 0,-10-11 0,-15-5 0,-18-1 0,-22 2 0,-20 7 0,-21 11 0,-16 14 0,-10 17 0,-5 15-6,1 10-52,7 15-3,10 6 0</inkml:trace>
</inkml:ink>
</file>

<file path=ppt/ink/ink2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50:03.2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176 795 80,'-3'10'54,"3"-10"1,-12-12-1,-1-8-42,5-9-12,0-9 0,3-7 0,0-11 0,-2-9 0,-2-3 0,-2-1 0,-4 2 0,-1 7 0,-2 6 0,0 8 0,2 11 0,6 9 0,8 10 0,10 6 0,12 7 0,10 3 0,14 0 0,10-1 0,11-4 0,7-1 0,5-5 0,-1-2 0,-2 2 0,-9-2-41,-12 0-15,-12 5 0,-16 3-1</inkml:trace>
  <inkml:trace contextRef="#ctx0" brushRef="#br0" timeOffset="360">56 266 24,'-20'27'48,"18"-4"4,15-10 0,16-11-28,14-4-8,11-6-2,8-1-8,5-4-30,4 0-25,-8-1 2,-4 7-6,-10 3 3</inkml:trace>
  <inkml:trace contextRef="#ctx0" brushRef="#br0" timeOffset="547">624 877 67,'3'33'56,"5"-12"-3,0 0 1,-3-40-40,6-6-3,2-10-11,3-7 0,1-9 0,0-6 0,-3-1 0,-1 2 0,-3 6 0,-3 9 0,-1 12 0,-1 15 0,-1 0 0,-4 39 0,2 9 0,4 9 0,2 5 0,3 5 0,2-2 0,5-5 0,3-6 0,3-8 0,0-12 0,1-10 0,-2-13 0,-2-11 0,-2-9 0,-4-11 0,-3-5 0,-5-6 0,-2 1-25,-1 4-35,-4 3-1,-1 7 0</inkml:trace>
  <inkml:trace contextRef="#ctx0" brushRef="#br0" timeOffset="938">1184 670 65,'33'7'49,"-2"-10"1,1-10-16,-2-3-16,-3-7-4,-4-3-7,-5-2-2,-6 2-2,-5 2-2,-7 5 0,-7 7 2,-5 8-2,-5 11 3,-3 9-4,-1 10 0,0 8 0,1 6 0,4 5 0,4 2 0,5 0 0,6-4 0,6-6 0,10-5-6,7-9-49,4-12 0,7-9-2,3-13 2</inkml:trace>
  <inkml:trace contextRef="#ctx0" brushRef="#br0" timeOffset="1282">1740 373 74,'7'7'55,"-2"7"0,-2 10-1,0 7-37,-3 6-17,0 7 0,-2 5 0,-1 4 0,-2 1 0,-3-5-38,-3-8-17,0-6 0,-5-10-1</inkml:trace>
  <inkml:trace contextRef="#ctx0" brushRef="#br0" timeOffset="1438">1599 706 66,'15'-8'53,"9"2"0,8 5-3,5 3-42,6-5-49,13 1-5,2-9-6,5-5-1</inkml:trace>
  <inkml:trace contextRef="#ctx0" brushRef="#br0" timeOffset="1750">2168 352 58,'38'-6'53,"3"-4"0,8 3 0,3-2-29,5-1-32,7 3-37,-2-6-6,-1 1 0,-12 0-1</inkml:trace>
  <inkml:trace contextRef="#ctx0" brushRef="#br0" timeOffset="1938">2425 463 85,'6'18'52,"12"-3"2,5-7-5,6-5-48,10-4-29,7-6-21,11-7 0,1-9-3,4-3 1</inkml:trace>
  <inkml:trace contextRef="#ctx0" brushRef="#br0" timeOffset="2125">3144 214 32,'-2'23'53,"1"11"-1,-3 4 2,5 4-20,5 5-17,4-1-4,9-1-13,4-6 0,7-10 0,4-12 0,4-13 0,1-13 0,-1-8 0,-7-11 0,-6-8 0,-12-9 0,-11-4 0,-14 2 0,-15 5 0,-14 9 0,-12 10 0,-3 15 0,-5 12 0,6 10-58,12 8-2,14 3 0</inkml:trace>
</inkml:ink>
</file>

<file path=ppt/ink/ink2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50:06.9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113 1147 58,'1'9'46,"1"-31"0,-1-13 0,0-10-36,4-11-7,-1-10 0,2-10-1,-3-5 2,-2 2 1,-3 1 0,-1 10 1,-4 6 0,1 14 1,1 12-2,4 13-2,6 12-3,7 8 0,11 5 0,8-1 0,11-3 0,12-3 0,9-6 0,8-4 0,1-3 0,-3-5-10,-5 0-44,-6 4-3,-15 5 2,-13 9 1</inkml:trace>
  <inkml:trace contextRef="#ctx0" brushRef="#br0" timeOffset="328">104 807 75,'-7'30'52,"17"-10"0,11-15 1,9-11-42,13-7-6,9-7-5,6-5-10,4-3-30,2 6-11,-8 3 0,-8 5-3</inkml:trace>
  <inkml:trace contextRef="#ctx0" brushRef="#br0" timeOffset="703">589 1129 31,'2'10'48,"3"2"3,2-1-18,2-1 0,2 4-7,-1-1-8,5-1-3,-2-7-15,1-4 0,0-9 0,0-9 0,-1-10 0,-1-8 0,-3-7 0,-3-6 0,-3 0 0,-4 0 0,-3 5 0,-1 6 0,-2 9 0,-1 7 0,2 5 0,1 6 0,1 1 0,4 9 0,0 0 0,2 10 0,1 0 0,-3-10 0,0 0 0,0 0 0,0 0 0,7 8 0,0 2 0,-7-10 0,0 0 0,0 0 0,0-10 0,0 2 0,0 8 0,0 0 0,0-9 0,1 2 0,-1 7 0,0 0 0,0 0 0,0 0 0,0 0 0,0 0 0,0 0 0,0 0 0,0 0 0,0 0 0,0 0 0,0 0 0,0 0 0,5 13 0,1 2 0,-1 3 0,3 4 0,2 2 0,1 4 0,3 6 0,1 1 0,1-4 0,0-3 0,-2-3 0,1-2 0,-1-5 0,-1-5 0,0-5 0,-2-5 0,0-3 0,-1-3 0,1-9 0,0-6 0,-1-6 0,-1-5 0,-2-6 0,-2-5 0,0-4 0,1 1 0,-6 3 0,2 6-27,1 7-35,0 10-1,1 0 2</inkml:trace>
  <inkml:trace contextRef="#ctx0" brushRef="#br0" timeOffset="1594">1270 994 51,'0'0'50,"7"11"0,2-10 0,7-3-28,4-1-12,2-5-1,5-3-2,-1-4-1,-1-2-6,-3-2 0,-5-2 0,-6 2 0,-7 5 0,-10 4 0,-6 8 0,-6 8 0,-3 9 0,-1 9 0,1 12 0,3 5 0,7 2 0,8-3 0,12-3 0,10-7 0,6-12-13,6-15-42,7-12-3,1-14 1</inkml:trace>
  <inkml:trace contextRef="#ctx0" brushRef="#br0" timeOffset="2359">1758 640 62,'-1'23'50,"1"14"-2,-4 4 4,-1 4-37,1 5-8,1 1-1,2-1-2,0-4-6,-1-6-12,1-7-19,2-7-18,-2-10 2,2-5-3</inkml:trace>
  <inkml:trace contextRef="#ctx0" brushRef="#br0" timeOffset="2563">1601 924 86,'0'0'56,"19"10"-1,4-5-1,8-2-54,9-2-39,7-11-10,9-6-2,-1-12-3</inkml:trace>
  <inkml:trace contextRef="#ctx0" brushRef="#br0" timeOffset="2953">226 0 42,'-13'-1'46,"-2"4"2,-6 4 3,-7 10-32,2 15-2,-2 15-1,2 20-3,2 16-10,4 21-3,5 15 0,8 12 0,10 5 0,8 0 0,13-5 0,12-13-38,12-21-19,14-21 2,14-26-2</inkml:trace>
  <inkml:trace contextRef="#ctx0" brushRef="#br0" timeOffset="3375">2014 82 61,'38'52'54,"4"14"2,2 10-15,-4 4-9,-3 6-21,-11 0-11,-9 0 0,-12-2 0,-12-3 0,-10-1 0,-9-6 0,-7-6-33,1-7-25,1-13 0,5-11-1</inkml:trace>
  <inkml:trace contextRef="#ctx0" brushRef="#br0" timeOffset="3781">2465 884 46,'0'0'51,"1"10"-1,5 3 3,7 4-33,1 2-5,6 2-3,4 3-8,1-2-16,3-2-36,1 0-1,-3-6-4,-4-3 0</inkml:trace>
  <inkml:trace contextRef="#ctx0" brushRef="#br0" timeOffset="3953">2484 1103 73,'-24'-6'54,"11"-2"-2,8-6 1,13-9-32,11-5-19,11-3-35,12-1-16,6-8-2,7 3-2</inkml:trace>
</inkml:ink>
</file>

<file path=ppt/ink/ink2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50:11.26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62 74,'0'0'52,"18"9"3,3-5-2,4-4-35,8-1-15,8-4-3,3-4 0,6-4-48,2 0-7,-4-3 1,-3-2-1</inkml:trace>
  <inkml:trace contextRef="#ctx0" brushRef="#br0" timeOffset="203">119 188 105,'12'14'54,"9"-4"1,12-6-14,8-10-46,5-8-45,8-2-2,-1-7-1,4-5-2</inkml:trace>
</inkml:ink>
</file>

<file path=ppt/ink/ink2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50:13.1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85 22 20,'1'-9'46,"-7"1"2,1 0-2,-6 14-21,-3 6-8,2 11-1,-3 13-4,4 12-3,2 11-2,7 10 0,4 6-5,10-1-2,7-6 0,9-8 0,7-18 0,9-14 0,3-22 0,3-19 0,-1-16 0,-4-11 0,-8-10 0,-11-5 0,-12-3 0,-15 0 0,-15 5 0,-13 7 0,-11 11 0,-12 6 0,-4 14-18,-2 12-40,-1 12-2,4 10 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08T15:26:46.727"/>
    </inkml:context>
    <inkml:brush xml:id="br0">
      <inkml:brushProperty name="width" value="0.05292" units="cm"/>
      <inkml:brushProperty name="height" value="0.05292" units="cm"/>
    </inkml:brush>
  </inkml:definitions>
  <inkml:trace contextRef="#ctx0" brushRef="#br0">2339 675 59 0,'-4'-3'29'0,"43"14"-3"16,-21-11-31-16,-1 0 5 15,8 0 1-15,10 0-1 16,15 0 1-16,-8-8-1 15,11 8 0-15,14-8-1 16,-7 8 1-16,7-8 0 16,4 0 1-16,-4 0-2 0,-7 0 1 15,7 3 1-15,-7-3 1 16,-7 0-2-16,3 0 0 16,-10 0 0-16,-7 5 1 15,-4-2-2-15,-7 2 0 16,-7-2 1-16,-3 5 1 15,0 5-1-15,-15-2 1 16,1 5-1-16,-4-8 1 16,0 3-1-16,0 2 0 15,0-5 0-15,0 0 0 16,0 0-1-16,3 0 1 0,-3 0 0 16,0 0 0-16,0 0-1 15,0 3 1-15,0 2 1 16,0-5 0-16,0 2-2 15,0 4 0-15,0-6 1 16,0 8 1-16,0-6-9 16,0-2 0-16,7 3-40 15,-7 2 0-15</inkml:trace>
  <inkml:trace contextRef="#ctx0" brushRef="#br0" timeOffset="93.7334">3323 667 0 0,'-10'0'0'0</inkml:trace>
  <inkml:trace contextRef="#ctx0" brushRef="#br0" timeOffset="1343.7562">2297 725 42 0,'-15'-8'21'0,"15"8"1"0,0 0-22 0,0 0-1 15,8 0 0-15,-5 0 1 16,11 0 1-16,-3 8-1 16,3-5 0-16,3 5 1 15,8 5 0-15,0-3 0 16,10 9 1-16,7-1-1 16,4-2 1-16,0 0-3 15,0 0 0-15,3-5 1 16,1 4 1-16,-4 1-1 15,-4 3 0-15,7 5 0 16,-3-1 0-16,4-4 0 16,-19-3 0-16,-2-6 1 15,-5 1 0-15,-6 2 1 0,-4-5 0 16,-3-5 8-16,-4 5 0 16,0 0-11-16,-7 0 1 15,-7 0 1-15,-7 0 1 16,-8-3-2-16,-6 3 1 15,4 0-1-15,-5 5 0 16,-6-2-1-16,-4 7 1 16,0 1 0-16,1 2 0 15,2 0 1-15,1 0 0 16,-4-8-1-16,0 3 0 16,1-3 0-16,2 1 0 0,8 2-1 15,3-1 0-15,8 1 1 16,-4 0 0-16,3-3-1 15,7 3 1-15,-6-3 1 16,-1 6 0-16,-7-3-1 16,8 0 1-16,-8-6-1 15,7 6 0-15,1-8 0 16,3 3 0-16,3-3-1 16,1 0 0-16,3 0 1 15,-1-6 0-15,8 3 0 16,-7 1 0-16,7-1 0 15,7 3 1-15,4-5 1 16,10 2 1-16,14 3 0 16,-3 2 0-16,21 1-2 15,-3 2 1-15,20 1-1 0,1-1 0 16,3 3-1-16,10-3 0 16,-10 0-1-16,8-5 0 15,2 0-14-15,-6-8 0 16,-4 3-36-16,-3-11 1 15,-8-3 49-15,-17-7 0 16</inkml:trace>
  <inkml:trace contextRef="#ctx0" brushRef="#br0" timeOffset="1812.5093">3743 1643 41 0,'-4'3'20'0,"8"-6"3"15,-4 3-21-15,0 0 7 16,3-5 0-16,-3-8-9 15,0-9 0-15,8 1 1 16,-5-13 1-16,4-9-1 16,-7-7 0-16,0-19-1 15,0-15 0-15,-3-9-1 16,-1 11 1-16,1 3 0 16,-1 2 0-16,-3 16 0 0,3 14 1 15,1 12-2-15,3 9 0 16,7 10 1-16,-4 8 0 15,8 13 0-15,10 6 1 16,11 5 1-16,3 0 1 16,18-6-1-16,18 1 1 15,6-3-3-15,4 0 0 16,4-3-1-16,-7-3 1 16,-4-2-11-16,-14 0 0 15,-18 0-24-15,-7 0 0 16,-17 0 23-16,-14-7 0 0</inkml:trace>
  <inkml:trace contextRef="#ctx0" brushRef="#br0" timeOffset="2031.24">3771 1167 56 0,'-28'16'28'0,"63"10"0"16,-17-15-28-16,10 5 0 15,4-8 1-15,14-1-1 16,10-4 1-16,1-3 0 16,3 0 0-16,0 0-12 15,0-3 0-15,-15-10-7 16,-2-5 0-16,-4-6-10 16,-4 3 0-16</inkml:trace>
  <inkml:trace contextRef="#ctx0" brushRef="#br0" timeOffset="2281.2564">3750 521 44 0,'-11'-8'22'0,"33"19"1"0,-5-6-22 0,1-2 0 16,17 10 1-16,4-2 1 15,14-3 0-15,7 0 1 16,7-6 0-16,14 3-4 16,-10-5 0-16,-1 0-2 15,1 0 1-15,-11-7-19 16,-11 1 0-16,-14-4-12 16,-3 2 1-16</inkml:trace>
  <inkml:trace contextRef="#ctx0" brushRef="#br0" timeOffset="2562.4831">4212 429 49 0,'-17'-8'24'0,"69"16"1"16,-27-8-24-16,3 0-1 15,8 0 1-15,9 8-1 0,5-6 0 16,-4 6 1-16,0 0 1 15,-1 0-1-15,-6 0 0 16,-7 0 0-16,-7 0 0 16,-11-6 5-16,-14 4 1 15,-11 4-7-15,-3-4 1 16,-4-1-3-16,-6 3 0 16,-4 5-21-16,-1 3 0 15,-2 3-12-15,9-1 0 16</inkml:trace>
  <inkml:trace contextRef="#ctx0" brushRef="#br0" timeOffset="2968.7318">5355 921 53 0,'25'0'26'0,"38"-11"1"0,-38 11-27 15,10 0 0-15,8 3 1 16,-1-3-1-16,7 0 0 16,1 2-1-16,-1 4 1 15,1-6-15-15,-1 8 1 16,-3-8-22-16,-4 0 1 15,-10 0 32-15,-11 0 1 0</inkml:trace>
  <inkml:trace contextRef="#ctx0" brushRef="#br0" timeOffset="3234.4161">5387 1209 40 0,'28'-5'20'0,"50"-6"1"16,-43 9-19-16,0-4-1 15,15 4 1-15,6-4-1 16,1 4 1-16,-1 2-3 0,0-6 1 15,-3 6-10 1,-3 0 0-16,-15-2-24 0,-7-6 1 16</inkml:trace>
  <inkml:trace contextRef="#ctx0" brushRef="#br0" timeOffset="3515.6489">5507 1413 48 0,'10'8'24'0,"54"0"2"15,-46-8-24-15,13 0-2 16,15 0 0-16,7 0-3 16,11 0 1-16,3 0-28 15,-4-8 0-15,8 0 13 16,-4 0 0-16</inkml:trace>
  <inkml:trace contextRef="#ctx0" brushRef="#br0" timeOffset="4156.3036">6671 1651 27 0,'-14'11'13'0,"3"-22"11"16,11 6-14-16,-3 2-4 16,-1-2 1-16,1-8-2 15,-1-3 1-15,1-8-5 16,-1-3 0-16,4-15 0 16,0-6 1-16,-3 1-2 15,-4-17 0-15,-4 1-2 16,4-6 1-16,-4 3 1 15,4 5 0-15,0 11 2 0,-3 2 0 16,3 11-1-16,3-3 1 16,-3 11-1-16,3 13 0 15,1-2-1-15,-1 10 0 16,1 0 0-16,3 8 0 16,0 0 0-16,14 0 0 15,11 8 3-15,14 0 0 16,10-5-3-16,25 4 0 15,-7 1 0-15,11-8 1 16,3 0-2-16,14 0 1 0,-7 0 1 16,-3-8 0-16,-8 6-2 15,-9-11 0-15,-16 2-22 16,-13 3 0-16,-14-2-11 16,-14-4 0-16</inkml:trace>
  <inkml:trace contextRef="#ctx0" brushRef="#br0" timeOffset="4406.3058">6569 1225 55 0,'-25'-8'27'0,"39"19"3"16,-7-14-28-16,11 6 2 15,10-3 0-15,4-3 0 0,14-2 0 16,10-6-4-16,-3 3 0 16,3 0-2-16,4-2 1 15,0-4-13-15,-10 7 0 16,-1 4-35-16,4-5 1 16</inkml:trace>
  <inkml:trace contextRef="#ctx0" brushRef="#br0" timeOffset="4953.1872">7239 1651 33 0,'-7'3'16'0,"10"2"5"15,1-5-16-15,-4 0 7 16,0 0 0-16,4-8-7 16,-4 0 0-16,3-10-3 15,-3-6 1-15,4 0-3 16,-1-3 0-16,1-4 1 15,-4-6 0-15,0 2-2 0,0 1 0 16,0 10 1 0,0 6 0-16,0 4-1 0,3 6 1 15,1 6 0-15,3 4 1 16,3 6-1-16,4 8 0 16,1 3-1-16,2 2 0 15,-3 0 2-15,0 3 0 16,1 2-1-16,-1 1 1 15,3 2 0-15,4-3 1 16,1-4-1-16,-1-1 0 16,-4-5 4-16,1-6 0 15,-4-2-1-15,0-16 0 0,-3-2-4 16,-4-14 0-16,0-3-1 16,-4-7 1-16,-3-1-2 15,0 4 0-15,0 4-21 16,0 9 0-16,0 2-20 15,4 3 0-15</inkml:trace>
  <inkml:trace contextRef="#ctx0" brushRef="#br0" timeOffset="5343.8172">7814 1484 30 0,'0'14'15'0,"0"-7"5"15,7-7-14-15,4 0-3 0,3 0 0 16,7 0-3-16,0-7 1 16,0-1 1-16,0-6 0 15,-3 1-2-15,0-11 1 16,-8 6-3-16,-3-6 1 15,-7 5 1-15,-7 4 0 16,-7 7 5-16,-3 0 1 16,-5 10-3-16,1 12 0 15,4 1 2-15,-1 12 0 16,4 7-2-16,3 9 1 0,8-1-4 16,-1-5 1-16,8 3-1 15,3-11 1-15,7 0-2 16,4-11 0-16,3-2-15 15,3-8 1-15,1-8-26 16,7-8 1-16</inkml:trace>
  <inkml:trace contextRef="#ctx0" brushRef="#br0" timeOffset="5609.3967">8248 1236 44 0,'0'15'22'0,"11"15"5"16,-11-22-22-16,3 7 2 0,-3 9 1 15,4 11-7-15,-1-1 1 16,4 16-2-16,0-5 0 16,0-5 0-16,0-3 0 15,0-5-1-15,-3-14 1 16,-4-2-16-16,-4 0 0 15,-3-8-22-15,-3-8 0 16,-1-13 35-16,-10-6 1 16</inkml:trace>
  <inkml:trace contextRef="#ctx0" brushRef="#br0" timeOffset="5718.8046">8068 1463 45 0,'25'0'22'0,"56"3"3"0,-60-3-23 0,14-3-2 16,15-2 0-16,10-6-9 15,7-2 0-15,0-5-29 16,-4-1 1-16</inkml:trace>
  <inkml:trace contextRef="#ctx0" brushRef="#br0" timeOffset="6281.2926">6579 532 39 0,'-14'-3'19'0,"14"6"0"16,4 2-19-16,3-2 3 15,7 5 1-15,11 0 1 16,10 0 0-16,14-6-2 15,15 4 0-15,-1-6-1 16,11 0 0-16,-3 0-3 16,6-6 1-16,1 4-2 15,-14-6 0-15,-11 0-26 0,-11 0 1 16,-7 0 6-16,-7 5 0 16</inkml:trace>
  <inkml:trace contextRef="#ctx0" brushRef="#br0" timeOffset="6515.6695">7190 452 40 0,'-7'3'20'0,"45"18"0"0,-20-21-19 16,14 0 0-16,-4 0 0 16,7 0 2-16,4 3 0 0,0-3 5 15,-4 8 1-15,-7 0-7 16,-3 2 0-16,-7 1 2 15,-11 10 1-15,-11-2-3 16,-10 4 0-16,-4 4-4 16,-6-3 0-16,3 2-22 15,-1 1 0-15,1 4-11 16,7-9 1-16</inkml:trace>
  <inkml:trace contextRef="#ctx0" brushRef="#br0" timeOffset="7531.2885">9102 1064 22 0,'7'-16'11'0,"63"-16"11"0,-42 21-11 16,15-2-7-16,17 0 1 15,0-3-3-15,14 0 1 16,3 6-2-16,8-6 1 16,-4 5-2-16,-7 3 0 15,-3 0-3-15,-11-5 1 16,-11 2-36-16,-13 1 0 16</inkml:trace>
  <inkml:trace contextRef="#ctx0" brushRef="#br0" timeOffset="8140.7268">9345 802 29 0,'11'-11'14'0,"-1"14"1"0,-6-1-15 15,-4 4 6-15,-4 2 1 16,-3 2-3-16,0 6 1 0,-3-8-2 15,-5 3 1-15,-2 4-2 16,-8 4 1-16,0 2-1 16,1-2 0-16,3-3-3 15,-1-3 1-15,5 0 0 16,3-2 1-16,3-1 2 16,0-2 1-16,4-3-4 15,0 3 1-15,4-5 0 16,3 2 1-16,3 6 0 15,4-1 0-15,4 4-1 16,7-4 1-16,10 1-2 16,4 2 0-16,6-5-8 15,12 0 0-15,3-3-41 16,0-5 1-16</inkml:trace>
  <inkml:trace contextRef="#ctx0" brushRef="#br0" timeOffset="9062.6139">10262 579 35 0,'-7'-15'17'0,"11"15"2"16,3 2-18-16,7 11 0 15,4 6 0-15,3 13 2 16,-4 2 0-16,1 8-1 16,0-7 1-16,3-1-2 15,0-7 1-15,0-1-2 16,-3-7 1-16,-1-3 4 0,1-1 1 15,-4-7 2-15,-3 0 0 16,-1-8-4-16,1-8 0 16,0-5-4-16,3-16 1 15,-4-5-2-15,1-14 0 16,-1-5 0-16,1 0 0 16,0 11-14-16,-4 10 1 15,0 14-21-15,-4 2 0 16,4 16 24-16,0 8 1 15</inkml:trace>
  <inkml:trace contextRef="#ctx0" brushRef="#br0" timeOffset="9359.4912">10830 767 33 0,'14'8'16'0,"18"0"9"16,-18-16-17-16,4 0-4 15,3-5 0-15,0 0-4 16,0-11 0-16,-3 0-1 15,-4-2 1-15,-7-1 0 16,-3 1 0-16,-8 2 1 16,-6 8 0-16,-8 14 2 15,-10 9 0-15,0 12 4 16,6 13 1-16,-2 5-7 16,6 5 0-16,7-8-1 15,4 1 1-15,7-9-1 16,11-2 1-16,10-5-3 15,11-3 1-15,0-9-35 0,10 1 1 16,11 0 14-16,0-5 1 16</inkml:trace>
  <inkml:trace contextRef="#ctx0" brushRef="#br0" timeOffset="9625.1207">11437 595 29 0,'-3'-5'14'0,"-5"-11"11"0,5 14-15 0,-4 2-1 15,-4 0 0-15,-3 0-3 16,0 7 1-16,-4 12-3 16,1 5 1-16,-1 2-3 15,4 9 1-15,3-1-3 16,4 3 1-16,7-8-2 15,7-2 1-15,11-1-1 16,10-10 0-16,4 2-17 16,17-15 0-16,8 2-24 15,6-10 0-15</inkml:trace>
  <inkml:trace contextRef="#ctx0" brushRef="#br0" timeOffset="9968.8644">11776 233 24 0,'3'-19'12'0,"8"14"4"0,-8 5-12 16,1 8 6-16,-1 13 1 15,1 8-7-15,-1 14 1 0,1-1-3 16,-4 8 0-16,0 8-2 16,4-5 1-16,-1-2-2 15,4-1 1-15,0 0-1 16,0-8 0-16,0-7-24 15,0-14 0-15,0-8 7 16,-10-5 0-16</inkml:trace>
  <inkml:trace contextRef="#ctx0" brushRef="#br0" timeOffset="10359.5068">11652 521 48 0,'4'3'24'0,"20"-6"-1"15,-2-2-23-15,9 2 0 16,8-5 1-16,11 6-1 0,10 2 0 16,-8 0-1-16,-6 2 1 15,-7 4 0-15,-7-1 0 16,-7 8 1-16,-11 6 1 16,-7 7-3-16,-7 6 1 15,0 2 0-15,0 1 0 16,0 4-1-16,0-10 1 15,3 3 2-15,4-13 0 16,4-3 1-16,7-8 1 16,3-16-3-16,7-8 1 0,0-11-2 15,-3-4 1-15,-4-7-1 16,-3-9 1-16,-8 5-2 16,-10-3 1-16,-10 2 0 15,-12 11 0-15,-9 14-7 16,-1 18 1-16,-7 5-6 15,0 6 1-15,4 5-24 16,14 2 1-16,14 6 31 16,14-5 1-16</inkml:trace>
  <inkml:trace contextRef="#ctx0" brushRef="#br0" timeOffset="10578.2574">12273 717 25 0,'18'3'12'0,"6"5"12"16,-20-8-14-16,0 0-1 15,-1-3 0-15,-3 3-2 16,4-5 1-16,3-1-5 16,0-10 1-16,7-5 0 0,7-5 0 15,7-3-3-15,0 5 1 16,1-2-1-16,6 7 0 16,7 3-3-16,4 8 1 15,-4 8-48-15,11 3 1 16,4 5 36-16,6 0 1 15</inkml:trace>
  <inkml:trace contextRef="#ctx0" brushRef="#br0" timeOffset="11281.3925">13801 429 23 0,'0'5'11'0,"0"-26"8"0,0 18-12 0,0-5-3 16,-4 0 0-16,-3 6-2 15,-14-4 1-15,-4 4-1 16,1 2 1-16,-1 2-2 16,4 6 0-16,7 3-2 15,6 2 1-15,5 3 0 16,14-3 1-16,6 3-1 16,15 0 0-16,-7 0 1 15,3-6 0-15,-3 6 0 16,-4 0 1-16,-7 0 3 15,-7-3 0-15,-11 8-5 16,-6-2 0-16,-8-3 0 16,-10-3 0-16,0 0-5 15,3-5 0-15,4 0-19 0,3-5 0 16,8 5 6-16,10-8 0 16</inkml:trace>
  <inkml:trace contextRef="#ctx0" brushRef="#br0" timeOffset="11672.0137">14122 352 36 0,'-7'0'18'0,"-15"24"4"0,15-8-18 0,-3 2-1 16,-4 9 0-16,-4-1-1 15,4 8 0-15,0 1-2 16,7-1 1-16,7-5-1 15,3-8 0-15,4-5 3 16,4-5 0-16,10-6-4 16,4-13 0-16,3-10 1 15,0-6 1-15,0-2-1 16,1-1 0-16,-1-7-1 16,-7 2 1-16,-3 5 0 15,-8 9 1-15,-3 2 0 16,-7 16 0-16,-3 11 0 15,-1-1 0-15,-3 11-1 16,0 8 0-16,0 3-1 16,7 3 1-16,-3-9-2 15,3-2 0-15,7-8-7 16,3-6 0-16,4-7-27 0,11-14 0 16,3-7 34-16,-3-1 1 15</inkml:trace>
  <inkml:trace contextRef="#ctx0" brushRef="#br0" timeOffset="12125.0978">14570 437 31 0,'0'34'15'0,"-25"-10"7"0,21-14-15 16,-3 9 2-16,-3 5 0 16,3 2-6-16,0 1 0 0,3-4-3 15,1-4 0-15,-1-6 3 16,4 3 0-16,7-16-2 15,7-13 0-15,4-6-2 16,7-7 0-16,-1 2-2 16,1-2 0-16,0-1 1 15,-1 3 1-15,1 6 0 16,-4 2 0-16,-7 13 1 16,-3 3 1-16,-4 3-1 15,-7 5 1-15,-3 10 3 16,-5-2 1-16,1 8-3 15,4-5 0-15,-1-1-3 16,4-2 1-16,4-8 2 16,6-8 1-16,12-8-4 15,6-8 1-15,4-2 0 0,3 2 0 16,-3 0 0-16,-4 5 0 16,-3 3 0-16,-4 8 0 15,-7 8 1-15,-11 11 0 16,-3 7-4-16,0 3 1 15,7-8-14-15,15 3 0 16,2-8-6-16,8-5 1 16,14-3 4-16,7-6 1 15</inkml:trace>
  <inkml:trace contextRef="#ctx0" brushRef="#br0" timeOffset="12531.4072">15924 468 32 0,'-17'-8'16'0,"-15"16"7"16,18-5-16-16,-7 5-1 16,0 8 1-16,-4 10-4 15,4 6 0-15,3-3 0 16,7 3 0-16,8-3-2 16,6 3 0-16,8-16 2 0,14-9 0 15,10-7-1-15,-3-7 0 16,0-12-2-16,-4-10 0 15,-7 0 0-15,-7-3 0 16,-10-5-1-16,-4 3 1 16,-15 2-2-16,-9 5 1 15,-4 14-11-15,-4 11 1 16,0 4-10-16,7 11 1 16,8-5-3-16,13 3 0 0</inkml:trace>
  <inkml:trace contextRef="#ctx0" brushRef="#br0" timeOffset="12828.2852">16457 418 19 0,'18'-48'9'0,"3"6"8"16,-18 29-11-16,1-11 4 15,-4 6 1-15,-4-6-4 16,1 8 1-16,-4-3-6 15,0 11 0-15,-4 0 0 16,-3 8 0-16,0 0 2 16,0 16 1-16,-7 8-1 15,0 11 1-15,-1 10-4 16,5-3 1-16,-4 11-3 16,6 5 1-16,5 0-2 0,3-5 0 15,0 0-27-15,3-11 0 16,4-13 3-16,-3-18 1 15</inkml:trace>
  <inkml:trace contextRef="#ctx0" brushRef="#br0" timeOffset="12953.2894">16210 503 54 0,'64'10'27'0,"56"-2"1"0,-75-8-28 16,15 0-9-16,18-5 0 0,0 2-36 15,-1-7 0 1</inkml:trace>
  <inkml:trace contextRef="#ctx0" brushRef="#br0" timeOffset="13593.9207">10506 1267 32 0,'-14'-13'16'0,"-4"3"3"0,7 10-16 0,-3 0-3 15,0 7 1-15,-11 1 0 16,-13 11 1-16,-8 13 2 16,0 7 1-16,0 9-5 15,7 2 0-15,11 1 1 16,10-9 0-16,8-8-3 16,10-7 0-16,10-11 3 15,8-8 0-15,14-22-1 16,10-9 1-16,-3-12-1 15,3-10 0-15,1 0-1 16,-8 3 1-16,-3 7 1 16,-8 12 0-16,-6-1-1 15,-11 13 1-15,-7 6 3 16,-7 13 1-16,-4 10-3 16,1 11 0-16,-1 1-2 15,4 4 1-15,0 6-2 0,7-6 0 16,4 3-23-16,6-13 1 15,8-13-2-15,3-11 0 16</inkml:trace>
  <inkml:trace contextRef="#ctx0" brushRef="#br0" timeOffset="13812.6746">10820 1056 41 0,'14'-43'20'0,"-11"54"4"0,-3 5-22 0,-3 16 4 16,-1 13 0-16,-3 5-2 16,-7 8 1-16,-7 11-5 15,0-8 1-15,3 5-2 16,4-11 0-16,7-7-12 16,3-19 1-16,15-13-28 15,7-16 0-15,-1-19 40 16,8-12 0-16</inkml:trace>
  <inkml:trace contextRef="#ctx0" brushRef="#br0" timeOffset="13953.3005">10968 1167 56 0,'-25'63'28'0,"-21"46"0"16,36-70-27-16,-1 12-3 15,4 10 1-15,7-8-42 16,7-6 1-16,14-2 30 0,0-13 0 15</inkml:trace>
  <inkml:trace contextRef="#ctx0" brushRef="#br0" timeOffset="14343.9305">12016 1328 33 0,'17'-26'16'0,"11"-9"3"15,-20 14-18-15,-8 0 2 16,-4-8 1-16,-7 2 1 16,-3 1 0-16,-3 7-3 15,-5 4 1-15,1 12-3 16,0 8 0-16,-7 24 1 16,0 6 0-16,-4 7-2 15,4 3 1-15,0 8-1 16,3 3 0-16,4 2-8 0,7-3 1 15,3-7-28-15,4-14 1 16</inkml:trace>
  <inkml:trace contextRef="#ctx0" brushRef="#br0" timeOffset="14750.1855">11550 1304 43 0,'-18'8'21'0,"43"8"3"0,-11-13-23 0,7 2-1 16,4 3 0-16,10-8 0 15,8 0 1-15,2 0-1 16,8 0 0-16,4-5-2 16,-4 5 1-16,-11 0-1 15,-7 0 1-15,-14 5 2 16,-10 8 0-16,-14 8-1 15,-8 9 0-15,-7 4 0 16,1 6 0-16,3 2 0 16,7-5 0-16,-1-8 0 15,8-8 0-15,8-2 4 16,2-6 1-16,8-5 1 16,3-16 0-16,0-10-3 15,-3-6 1-15,-8-3-4 16,-6-12 1-16,-8-4-2 15,-10 6 1-15,-3-2-9 0,-5 12 1 16,1 11-28-16,4 8 0 16,2 8 24-16,1 8 1 15</inkml:trace>
  <inkml:trace contextRef="#ctx0" brushRef="#br0" timeOffset="14953.3117">12174 1635 39 0,'4'8'19'0,"3"-16"10"0,0 0-20 0,4-8-1 15,3-5 1-15,3-3-7 16,4-2 1-16,1 2-3 16,-1-2 0-16,0 4-2 15,4 9 1-15,-1 0-15 16,-2 10 1-16,-1 3-26 15,7 0 0-15</inkml:trace>
  <inkml:trace contextRef="#ctx0" brushRef="#br0" timeOffset="15437.6922">12640 1498 28 0,'-7'0'14'0,"3"-8"3"0,4 8-14 15,-3 0 4-15,-4 0 0 16,-4 2-6-16,1 6 0 16,-4 3 0-16,-1 5 0 15,8 5 1-15,0-3 0 16,4 4-2-16,-1 1 1 15,1-4-1-15,6-3 0 16,4-3 0-16,4-2 1 16,7-4 1-16,6 1 0 0,4-8 0 15,1 0 1-15,-1-8-3 16,0-10 0-16,-3-6-1 16,0-2 1-16,-4-6 0 15,-7 3 0-15,-7 0 0 16,-7 2 0-16,-4 9 0 15,-3 2 0-15,-3 13 0 16,-4 11 1-16,-1 3-1 16,1 13 1-16,0 5 1 15,4 10 0-15,3-10-2 16,3 1 0-16,8-1-2 16,3-3 1-16,3-2-12 15,11-6 0-15,4-4-22 16,10-12 1-16</inkml:trace>
  <inkml:trace contextRef="#ctx0" brushRef="#br0" timeOffset="15687.6965">13162 1535 39 0,'-7'-16'19'0,"-4"2"4"0,8 14-19 15,-4 0 1-15,-4 0 1 16,1 6-7-16,-4 7 1 15,3 3-1-15,4 2 1 16,3-2 3-16,4 11 0 16,0-9 3-16,0-2 1 0,0 0-1 15,-3 3 0-15,-8-1-6 16,-3 3 0-16,-3-2-1 16,2-1 1-16,1 6-27 15,-7-5 1-15,0-1-9 16,-4-5 0-16</inkml:trace>
  <inkml:trace contextRef="#ctx0" brushRef="#br0" timeOffset="16390.8303">9088 2122 31 0,'3'-19'15'0,"-3"17"10"0,0-3-16 0,-3-6-7 16,-5 0 1-16,-2 6-1 15,-4 0 0-15,-4 7-2 16,-7 4 1-16,1 7-1 16,-4 3 1-16,-4 10-2 15,0 9 0-15,4 7 1 16,3 0 1-16,4 3-2 15,10-5 1-15,8-6 0 16,6-5 1-16,11-13-1 0,1-10 0 16,9-14-1-16,12-11 1 15,-1-5 1-15,4-15 0 16,-8-4-1-16,-6 1 0 16,-4 5-1-16,-3-5 0 15,-8 7 3-15,-2 11 0 16,-5 9-2-16,1 15 1 15,-11 13 0-15,-1 13 0 16,1 9-1-16,0 7 0 16,7-5-1-16,0 11 1 15,7 2-32-15,0-16 1 16,8-7 16-16,6-9 0 0</inkml:trace>
  <inkml:trace contextRef="#ctx0" brushRef="#br0" timeOffset="16640.8343">9567 2185 45 0,'-10'-23'22'0,"-8"4"3"16,11 19-24-16,-14 0 7 16,0 5 0-16,-8 11-3 15,1 8 1-15,0 8-2 16,3 5 0-16,4 8-2 15,4 0 0-15,9-5-3 16,5-1 0-16,10-2 0 16,14-5 0-16,14-6-23 0,4-10 0 15,11-10-15-15,10-9 0 16</inkml:trace>
  <inkml:trace contextRef="#ctx0" brushRef="#br0" timeOffset="17078.3387">9867 1826 42 0,'-10'-14'21'0,"17"9"1"15,-7 5-22-15,0 5 2 16,0 11 0-16,-7 11 1 16,0 15 1-16,-1 6-2 15,-2 7 0-15,-4 11-2 0,3 3 0 16,4 0 0-16,4-8 0 16,-1-3-2-1,1-21 1-15,3-5-45 0,-4-6 0 16,1-12 44-16,-5-14 1 15</inkml:trace>
  <inkml:trace contextRef="#ctx0" brushRef="#br0" timeOffset="17234.5905">9645 2164 48 0,'28'6'24'0,"32"-12"0"0,-35 4-23 0,10 2-2 16,4-6 1-16,-4 1-2 15,0-3 0-15,4 0-37 16,0 3 0-16,-4 5 32 16,-6 0 1-16</inkml:trace>
  <inkml:trace contextRef="#ctx0" brushRef="#br0" timeOffset="17359.5578">10114 2270 43 0,'-10'40'21'0,"2"0"3"16,8-25-23-16,0 4-1 15,0 5 0-15,0-6-1 16,0 1 1-16,0-6-43 16,0-2 0-16</inkml:trace>
  <inkml:trace contextRef="#ctx0" brushRef="#br0" timeOffset="17484.5928">10181 2029 39 0,'-10'-21'19'0,"20"-5"-1"0,-6 18-21 16,3 8-33-16,0 0 1 16</inkml:trace>
  <inkml:trace contextRef="#ctx0" brushRef="#br0" timeOffset="17765.8471">10223 2402 58 0,'-17'35'29'0,"13"-22"1"0,4-13-29 0,7-5 1 16,4-6 0-16,7-13-2 15,10-5 1-15,0-13 2 16,4-6 0-16,0 11-3 16,-4 5 0-16,0 14 0 15,-3 2 0-15,-8 13 0 16,-6 14 0-16,-4 13 1 15,-11 2 0-15,4 3-2 16,-3 8 0-16,3-2-14 16,3-1 1-16,4-5-23 15,4-5 0-15,7 0 25 0,-1-11 0 16</inkml:trace>
  <inkml:trace contextRef="#ctx0" brushRef="#br0" timeOffset="18234.6034">10788 2323 30 0,'0'-32'15'0,"14"-18"-1"0,-10 37-14 16,-4 0 4-16,-4 2 1 15,-3 0 1-15,-4 11 0 16,-3 11-5-16,-7 7 1 16,0 6-3-16,3 0 1 0,1 3-1 15,3-9 1-15,7 1 1 16,-1 2 0-16,5-3-1 15,3-7 0-15,7-1-1 16,-3-4 0-16,3 2 2 16,0-6 0-16,3-4-2 15,1-6 0-15,-1-5 0 16,1 2 1-16,-4 0 1 16,0-7 0-16,4 2-1 15,-1 3 0-15,-3 0 0 16,0 5 1-16,0 0-1 15,0 0 0-15,-3 8-1 16,-4 2 1-16,4 6 0 16,-1 3 1-16,-3 10 2 15,-7 8 0-15,3 3 4 16,-3 0 1-16,0 2 1 0,-7 3 0 16,-3 3-5-16,-8 2 0 15,0-7-5-15,-3-4 1 16,0-2-1-16,-4-2 1 15,0-6-22-15,1-8 1 16,6-8-21-16,7-10 1 16</inkml:trace>
  <inkml:trace contextRef="#ctx0" brushRef="#br0" timeOffset="18718.9835">11430 2246 42 0,'-11'0'21'0,"-6"27"0"0,13-11-21 15,-3 0 1-15,-3 23 1 16,-1 1-3-16,4-3 1 15,3 0 0-15,4-3 0 16,7-7 4-16,8-6 0 16,2-10 1-16,1-11 0 15,3-8-5-15,4 0 1 16,-1-16 2-16,-2-3 0 16,-8-7-3-16,-14 2 1 15,-7-2 0-15,-4 0 0 0,-7-1-4 16,-3 9 0-16,-3 10-22 15,-5 8 1-15,5 8-5 16,6 5 1-16</inkml:trace>
  <inkml:trace contextRef="#ctx0" brushRef="#br0" timeOffset="19015.8305">11702 2453 38 0,'-14'13'19'0,"14"21"0"16,0-31-18-16,0 2-1 15,0 1 1-15,0-1 8 16,3-5 1-16,4-8-3 16,7-8 1-16,7-8-3 0,4-5 1 15,0 5-4-15,3 6 1 16,-3 5-2-16,-4 10 1 15,4 11-1-15,-8 18 1 16,-6 6-3-16,-1 2 0 16,4 9-17-16,4-9 0 15,7-2-29-15,7-11 0 16</inkml:trace>
  <inkml:trace contextRef="#ctx0" brushRef="#br0" timeOffset="19547.0947">12919 2503 36 0,'3'-3'18'0,"-10"-39"1"16,4 29-17-16,-4 5 0 16,-11-5 1-16,-7 7-1 15,4 4 1-15,-4 7-1 16,1 8 0-16,-5 3-2 0,1 5 1 15,0 8-1-15,3 6 0 16,4-1-1-16,4 1 0 16,6-9 0-16,4-2 1 15,7-8 0-15,10-8 1 16,8-11 0-16,3-13 0 16,8-13-2-16,2 0 1 15,1 0 0-15,0-3 0 16,-11 6 1-16,-3 7 0 15,-4 3 2-15,-7 6 1 16,-7 10-1-16,-4 7 0 0,-3 1-4 16,-3 8 1-16,-1 5-2 15,0 6 0-15,4-3 0 16,0 0 1-16,7-1-31 16,7-9 1-16,7-6 15 15,8-3 1-15</inkml:trace>
  <inkml:trace contextRef="#ctx0" brushRef="#br0" timeOffset="19828.3267">13081 2537 34 0,'-21'8'17'0,"0"8"3"15,17-8-17-15,1 0-1 16,-1 0 0-16,1 0-1 0,-1 0 0 15,4-3 8-15,4 0 0 16,6-12-3-16,4-4 1 16,4-2-4-16,3 2 0 15,0-5-2-15,0 3-1 16,-21 13 0 0,32 11 4-16,0 7 1 15,-7 6-5-15,-4 5 0 16,0-5-27-16,0-3 0 15,0-5-9-15,0-11 0 16</inkml:trace>
  <inkml:trace contextRef="#ctx0" brushRef="#br0" timeOffset="20297.08">14199 2418 37 0,'-42'-2'18'0,"-22"36"4"0,50-23-19 16,-3 12-2-16,-4 9 0 16,3 11-2-16,4-1 1 15,7 3 0-15,7-8 0 16,3-5 4-16,4-9 0 15,7-9 5-15,11-12 0 0,3-10-7 16,1-8 1-16,-1-15 0 16,-4-6 1-16,-6 2-6 15,-7-7 1-15,-8-3 0 16,-3 0 0-16,-3 11-21 16,-11 7 1-16,-1 9-14 15,5 12 1-15</inkml:trace>
  <inkml:trace contextRef="#ctx0" brushRef="#br0" timeOffset="20875.263">14478 2103 37 0,'-11'-2'18'0,"11"20"2"0,-3-10-19 16,-1 11 1-16,1 7 1 15,-1 6-4-15,1 0 1 16,-4-1 2-16,0 7 0 16,0-4-1-16,0 8 0 0,-1-13 0 15,5 11 0-15,-1-6-2 16,4-4 0-16,0-4 0 16,4-5 0-16,3-5 2 15,4-16 0-15,3-8-1 16,10-2 1-16,8 2-2 15,3 2 0-15,-3 6 1 16,0 3 1-16,-4 5-2 16,-3 5 1-16,-4-5 1 15,-3 5 0-15,-8 1 4 16,-6 1 1-16,-8-1-3 16,-3-1 0-16,-3 3 0 15,-12-3 1-15,-9 0-4 16,-1-2 0-16,0-3 0 15,4-6 0-15,3-4-12 0,4-9 0 16,7-2-12-16,10-3 1 16,8-3 3-16,7 4 1 15</inkml:trace>
  <inkml:trace contextRef="#ctx0" brushRef="#br0" timeOffset="21125.2754">14905 2569 36 0,'0'32'18'0,"7"21"11"0,-7-37-18 0,0 2-5 16,0 11 1-16,0 3-3 15,0 5 1-15,-4-8-4 16,-3-2 0-16,-3-1 0 15,-4-2 0-15,-4-11-2 16,-3-5 0-16,0-5-5 16,-1-6 0-16,1-8-47 15,4-12 1-15</inkml:trace>
  <inkml:trace contextRef="#ctx0" brushRef="#br0" timeOffset="21281.5033">14940 2347 63 0,'-3'0'31'0,"13"-8"-1"0,-10 8-32 15,7 3-33-15,4 2 1 16,-1 3 8-16,5-3 1 16</inkml:trace>
  <inkml:trace contextRef="#ctx0" brushRef="#br0" timeOffset="21562.7704">15138 2654 57 0,'14'16'28'0,"28"-14"3"0,-24-4-29 0,3-6-3 16,0-6 1-16,4-7 0 15,-1-2 0-15,-2 1 1 16,-8 4 0-16,-7-6-3 15,-7 5 1-15,-4 1 1 16,-10 7 0-16,-7 14 0 16,-4 2 0-16,1 14 1 15,-1 10 0-15,4 8-2 16,7 3 0-16,7 7 0 16,10-2 1-16,8-2-32 15,6-12 1-15,8-7 6 16,7-13 0-16</inkml:trace>
  <inkml:trace contextRef="#ctx0" brushRef="#br0" timeOffset="21937.7863">15819 2484 40 0,'-18'-23'20'0,"-10"12"4"0,21 11-20 15,-7 3 0-15,-11 7 0 16,-3 6-2-16,-1 8 0 16,5 8-1-16,3 2 1 15,6-5-4-15,5-2 1 16,6-6 3-16,4-3 0 0,4-4-1 16,6-4 1-16,5-10-3 15,2 3 1-15,-3-3-2 16,0 5 1-16,0-5-1 15,-3 3 1-15,0-1 1 16,-4-2 0-16,0 0 2 16,-4-5 0-16,4-3-2 15,0-5 0-15,0-6 0 16,4-2 0-16,3 0 0 16,4 0 0-16,-1 5-10 15,1 0 1-15,-4 6-33 16,-3-1 1-16</inkml:trace>
  <inkml:trace contextRef="#ctx0" brushRef="#br0" timeOffset="22765.9002">15977 2305 26 0,'-7'-3'13'0,"11"-2"6"0,-4 5-14 0,0 0 3 15,0 0 0-15,0 0-2 16,0 0 1-16,0-6-4 16,-4 6 0-16,1 6 2 15,-1 2 0-15,1 10 0 16,-1 6 1-16,-3 10-7 16,0-7 1-16,3 4 0 15,-3 4 0-15,4 2-1 16,3-3 1-16,-4-2 0 15,1-3 1-15,-1-5-3 16,1 0 1-16,-1-8-16 16,-3 2 0-16,4-5-14 15,-1 3 0-15,4-3 22 0,0-5 0 16</inkml:trace>
  <inkml:trace contextRef="#ctx0" brushRef="#br0" timeOffset="23031.4872">15790 2535 31 0,'-17'8'15'0,"13"8"6"0,4-11-15 0,4 0 2 15,3 3 0-15,3-8-1 16,4 0 1-16,8-5-6 16,2 2 1-16,1-5-3 15,0 0 1-15,-1 3-15 16,1 2 1-16,0 6-28 16,7 2 1-16</inkml:trace>
</inkml:ink>
</file>

<file path=ppt/ink/ink3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50:15.1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351 1011 57,'0'0'52,"0"0"2,0 0-2,0 0-34,0 0-5,0-33-4,-2-10-9,-1-7 0,-3-6 0,1-3 0,-3-3 0,-1-1 0,-2 3 0,1 13 0,2 6 0,3 4 0,5 7 0,8 7 0,10 9 0,11 8 0,11 1 0,12-3 0,11 0 0,10 3 0,6 0 0,4-4 0,-3-1 0,-8-3 0,-11 2-52,-10 3-6,-16 3 0,-17 1-2</inkml:trace>
  <inkml:trace contextRef="#ctx0" brushRef="#br0" timeOffset="343">427 618 108,'-6'23'54,"0"2"2,6-25-19,34-7-37,2-5 0,6-2 0,5 2 0,1 2 0,4 2-40,2 4-17,-7 3 3,-5 7-2</inkml:trace>
  <inkml:trace contextRef="#ctx0" brushRef="#br0" timeOffset="546">951 1044 61,'10'21'57,"1"2"0,-11-23-2,0 0-30,0 0-25,15-33 0,-5-5 0,-1-1 0,-1-2 0,-1 0 0,0 3 0,-3 8 0,1 1 0,-5 29 0,0 0 0,12 27 0,1 5 0,0 6 0,3 1 0,1 4 0,1-10 0,1-5 0,-2-3 0,0 1 0,-17-26 0,0 0 0,0 0 0,22-17 0,-7-5 0,-9-4 0,1-4 0,-6 0-11,0 3-52,1 4 3,3 1 1</inkml:trace>
  <inkml:trace contextRef="#ctx0" brushRef="#br0" timeOffset="890">1370 920 82,'28'10'54,"-2"-2"1,3-4-15,2-4-20,-5-8-16,0-4-4,0 1 0,-26 11 0,10-36 0,-9 7 0,-7 6 0,1-1 0,5 24 0,-32-10 0,7 14 0,0 1 0,10 27 0,5 3 0,6 0 0,8 3 0,6 2 0,4-4 0,6-10-43,6-12-16,1-14 5,2-8-4</inkml:trace>
  <inkml:trace contextRef="#ctx0" brushRef="#br0" timeOffset="1187">1809 627 94,'0'0'57,"0"0"1,0 0-12,12 22-46,-3 8 0,-3 2 0,-1 7 0,-2 5 0,-3-3 0,0-5-29,0 0-29,-3-7-2,0-6 3</inkml:trace>
  <inkml:trace contextRef="#ctx0" brushRef="#br0" timeOffset="1343">1762 927 109,'-22'-29'57,"22"29"1,29-5-27,8-5-31,9-3-8,9-2-44,1-8-5,1-5 0</inkml:trace>
  <inkml:trace contextRef="#ctx0" brushRef="#br0" timeOffset="1671">207 0 64,'7'-11'52,"-26"28"2,-8 15 0,-10 14-35,1 26-7,-1 23-12,9 24 0,7 17 0,13 13 0,14 10 0,19-3 0,22-6-4,21-22-50,17-30-3,18-29-2</inkml:trace>
  <inkml:trace contextRef="#ctx0" brushRef="#br0" timeOffset="2015">1955 186 29,'39'4'52,"4"18"6,3 20 0,-1 14-24,3 19-10,-5 5-24,1 6 0,-8 0 0,-8 1 0,-13-1 0,-11-7 0,-16-3 0,-13-7 0,-12-4 0,-9-6 0,-2-3 0,0-11-14,6-15-48,10-13 2,1-1-2</inkml:trace>
  <inkml:trace contextRef="#ctx0" brushRef="#br0" timeOffset="2265">2395 884 57,'21'26'58,"-3"-2"-7,1-1 7,-19-23-31,23 20-23,1-1-4,-5 5 0,-1-3 0,1 1 0,-19-22 0,26 23 0,-2-6 0,-2-11 0,0 2 0,-22-8 0,32-27 0,-6 3 0,-2 0 0,-5-1 0,-2-1 0,-1 0 0,-16 26 0,0 0 0,0 0 0,0 0 0,0 0 0,0 0 0,-12 33 0,-5 6 0,-4 3 0,-2 6 0,-1 5 0,1 0 0,6-3 0,5-7-52,7-12-11,1 2-2</inkml:trace>
  <inkml:trace contextRef="#ctx0" brushRef="#br0" timeOffset="2687">3062 537 110,'25'-6'58,"0"4"1,0-2-31,-1 1-28,8 3 0,8 5 0,5-2-24,3-7-32,0-2-2,-6-6-1</inkml:trace>
  <inkml:trace contextRef="#ctx0" brushRef="#br0" timeOffset="2890">3200 685 92,'11'22'50,"1"1"-1,23-21-16,6-4-75,5-11-7,8-2 1,-1-13-3</inkml:trace>
</inkml:ink>
</file>

<file path=ppt/ink/ink3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50:18.2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 87 44,'-4'29'53,"2"9"0,1 3 3,4 2-23,4 8-17,2-2-16,7 4 0,4-3 0,5-4 0,3-12 0,4-13 0,1-18 0,2-15 0,-1-12 0,-2-13 0,-5-13 0,-7-9 0,-7-6 0,-8-1 0,-10 3 0,-9 4 0,-9 9 0,-10 12 0,-4 19 0,-10 17-10,-6 17-50,-2 14 0,1 11-2</inkml:trace>
</inkml:ink>
</file>

<file path=ppt/ink/ink3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9:34.79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124 16 42,'-1'-9'43,"1"2"2,0 7-11,2 10-12,2 6-6,2 2-3,3 7-3,2 4-3,3 3 3,3 0-3,3 1-1,2-7-6,3-2 0,0-6 0,1-5 0,0-5 0,-1-5-11,0 0-23,1-1-19,-6-3 2,-2 0-4</inkml:trace>
  <inkml:trace contextRef="#ctx0" brushRef="#br0" timeOffset="407">0 405 36,'12'-12'42,"5"-2"3,6-7-16,4-7-5,8-2-3,4-5-7,5-4-8,2-2-11,-2 3-29,-3-3-12,-1 6 0,-7 0-1</inkml:trace>
</inkml:ink>
</file>

<file path=ppt/ink/ink3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50:55.8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982 0 37,'0'0'42,"0"0"-12,0 0 1,0 0-5,0 0-6,0 0 0,-7 30-2,3 9-3,-2 10-3,6 13-8,-2 15-4,1 14 0,6 10 0,0 10 0,2 5 0,-1 7 0,1 4 0,-2 0 0,-2-2 0,4 0 0,-4 2 0,1 1 0,5 0 0,2-2 0,-3-1 0,2-2 0,0-2 0,-1-4 0,1-6 0,1-8 0,-9-8 0,-1-8 0,5-5 0,-4-4 0,-1-4 0,0-4 0,-1-6 0,1-1 0,4-3 0,1-4 0,-1-5 0,-2-16-4,1 2-54,-4-37-5,-16-36-1</inkml:trace>
  <inkml:trace contextRef="#ctx0" brushRef="#br0" timeOffset="766">29 1295 0,'-7'24'38,"3"4"3,0-2 1,2 4-28,-2 7 1,3-3 1,2 4 1,-2-4-1,-3-5-4,2-6-2,1 0-1,1-23-4,0 0-1,0 0-1,0 0-1,0 0-1,19-34 1,-7 1-2,0-2 1,2-3 0,-3 2-1,3 2-1,-1 5 1,-1 0 0,-12 29 0,0 0 1,22 7 0,2 1-1,-21 22 1,-2 4 0,0 3 0,2 0-1,0-6 0,-2-5 2,1 1-2,-2-27 0,0 0 0,0 0 0,14-24 0,-1-6 0,-1-4 0,2 0 0,0-2 0,0 7 0,-1-1 0,-13 30 0,0 0 0,28 11 0,0 0 0,-22 25-2,7 3-26,3 0-23,1-3-2,2-8 0,-1-6 0</inkml:trace>
  <inkml:trace contextRef="#ctx0" brushRef="#br0" timeOffset="1281">623 1378 36,'5'-23'47,"-1"0"1,-4 23-2,-28-15-26,4 10-7,-4 7-2,0 11-3,1 7-2,7 10 0,4 7-1,6 5 0,5 1-1,10 0-4,6-3 0,7-11 0,5-10 0,6-11 0,0-12 0,-2-12 0,1-7 0,-8-9 0,-5-4-2,-1 2 4,-5-1-2,-8 6 0,3 4 0,1 1 0,-5 24 0,0 0 0,0 0 0,0 0 0,0 22 0,3 8 0,0 5 0,8 6 0,-1 5 0,-10 9 0,-6 1 0,-6 4 0,-2-1 0,-3-4 0,-3-3 0,-6-9 0,-7-11 0,1-13-55,2-17-7,-1-17 0</inkml:trace>
  <inkml:trace contextRef="#ctx0" brushRef="#br0" timeOffset="2047">1008 49 35,'0'0'43,"0"0"3,0 0-16,0 0-2,0 0-7,0 0-6,0 0 1,0 0 0,0 0-11,0 0-5,0 0 0,-4 26 0,-1 1 0,5-27 0,11 22 0,2 0 0,0-1 0,-6 3 0,2 2 0,3 0 0,1 1 0,4 5 0,-4 0 0,1 1 0,4 0 0,-1-1 0,2 0 0,-4 3 0,0 0 0,0-2 0,2 1 0,1-1 0,-5 0 0,-2-2 0,4 1 0,2-1 0,2 0 0,-4 0 0,-1 0 0,5-1 0,3 0 0,-4 4 0,1 0 0,0 0 0,-3 2 0,5-2 0,2 0 0,-7 1 0,-1 0 0,9-1 0,0-1 0,-4 1 0,0-1 0,2-2 0,-7 0 0,8 1 0,4-2 0,-9 2 0,-3-2 0,6-2 0,0 0 0,-4 1 0,8 0 0,-6 0 0,-2 1 0,5 1 0,1 1 0,-5 0 0,-1-2 0,1-2 0,-3 1 0,3 2 0,0-2 0,-3-1 0,-5-2 0,4 0 0,1-1 0,-3 2 0,-1-3 0,1 1 0,-12-25 0,8 25 0,0 1 0,-8-26 0,0 0 0,13 24 0,1 0 0,-14-24 0,0 0 0,0 0 0,13 26 0,2 1 0,-15-27 0,0 0 0,8 21 0,2 1 0,-10-22 0,0 0 0,0 0 0,12 24 0,-1 0 0,-11-24 0,9 22 0,1 1 0,-10-23 0,10 22 0,1 0 0,-11-22 0,0 0 0,0 0 0,7 28 0,-1-3 0,4-3 0,-4 0 0,-2 0 0,1-1 0,-5-21 0,13 24 0,2 1 0,-15-25 0,0 0 0,0 0-4,0 0-55,0 0-6,-14-33-1</inkml:trace>
  <inkml:trace contextRef="#ctx0" brushRef="#br0" timeOffset="7531">1534 874 3,'0'0'21,"0"0"-1,0 0 0,0 0-1,0 0 1,0 0 0,0 0 0,0 0-2,0 0 1,0 0-3,0 0-4,0 0-3,0 0-2,0 0-1,0 0-2,0 0 1,0 0 0,23-14-1,-1 9 3,3 3-7,8 1 0,4-1 0,-5 0 0,-1 1 0,6-1 0,-1 1-16,-5-1-38,-9-1 0,1 0-1,-23 3 4</inkml:trace>
  <inkml:trace contextRef="#ctx0" brushRef="#br0" timeOffset="8828">1921 1078 39,'0'0'36,"0"0"-6,0 0-3,0 0-8,0 0-4,0 0-2,10-31-2,-3-1-3,-1-2-1,-3-4-3,3-2 1,-1-4-2,-5-4 0,-4-2 0,3-1 1,-3 4 3,1 4-1,-1 6-1,-3 6 1,1 5-2,1 1-4,5 25 0,0 0 0,0 0 0,33-7 0,-4 3 0,1 4 0,4 1 0,0-2 0,3 0 0,3-1 0,3-1 0,-7-3 0,-2 4-19,-5-3-16,-7-1-18,0 2 0,-22 4-1</inkml:trace>
  <inkml:trace contextRef="#ctx0" brushRef="#br0" timeOffset="9219">1962 737 51,'-7'22'45,"7"-22"-2,0 0 0,0 0-37,33 1 0,1-6-1,-2-3-5,0-1-9,4 0-24,-3-4-12,1 5-1,-9-2 1</inkml:trace>
  <inkml:trace contextRef="#ctx0" brushRef="#br0" timeOffset="9422">2305 799 25,'0'0'44,"0"0"2,0 0-1,0 0-24,0 0-7,0 0-7,0 0-3,0 0-2,-29 12-1,7-2-1,-1 1 0,23-11 0,0 0-1,-25 29 2,13-3-1,5-2 0,6-2 0,1 1 1,0-23-1,0 0 1,34 15-1,-6-9 1,0-1-1,-28-5 0,28-27 0,-8 2 1,-3 1 1,1 1-2,-18 23 2,4-23-1,2 1 2,-6 22 2,0 0-1,0 0 2,4 23 0,-6 2-1,2 6 1,-1 6-4,-6 6-2,-5 3 0,0 5 0,-5-1 0,-7-3 0,-1 0 0,-4-5 0,-7-6-10,0-8-35,-2-14-9,-3-13 0,-1-14 1</inkml:trace>
  <inkml:trace contextRef="#ctx0" brushRef="#br0" timeOffset="9969">1921 284 8,'-1'-23'43,"1"23"0,0 0 2,0 0-24,-31 6-2,8 14-4,3 9-4,-5 11-4,-2 10-1,4 8 1,-5 9-2,10 7-1,10 2 1,5 4-4,6-1-8,19-4-20,5-10-22,7-7-2,8-14 0,7-8 2</inkml:trace>
  <inkml:trace contextRef="#ctx0" brushRef="#br0" timeOffset="10297">2427 337 2,'0'-10'37,"11"11"2,0 0 4,-2 13-23,9 9-4,-2 5 3,7 8-1,-5 5 0,-5 8 0,-6 3-3,0 4-5,-8 5-10,-5 0 0,-3 1 0,-6-3-10,3-7-37,3-4-7,1-9 1,3-6-2</inkml:trace>
  <inkml:trace contextRef="#ctx0" brushRef="#br0" timeOffset="10719">2740 888 1,'0'0'33,"0"0"-8,0 0 1,0 0-3,0 0-1,-9 3 2,1 2-4,8-5-6,0 0-3,0 0-2,0 0-3,0 0 1,0 0-2,0 0 0,0 0 1,0 0-2,0 0 0,0 0-2,0 0 1,0 0 2,0 0-5,0 0 0,0 0 0,0 0 0,0 0 0,0 0 0,0 0 0,0 0 0,0 0 0,0 0 0,0 0 0,0 0 0,0 0 0,0 0 0,0 0 0,0 0 0,0 0 0,0 0 0,0 0 0,4 8 0,0 2 0,-4-10 0,2 10 0,1 4 0,1 1 0,-1 0 0,3 0 0,3-1 0,1-1 0,1-3 0,1-8 0,4-5 0,1-8 0,0-5 0,1-5 0,-1-2 0,-2-2 0,-1 2 0,-3 3 0,-4 5 0,1 0 0,-8 15 0,-6 17 0,-3 7 0,-1 9 0,-3 7 0,0 10 0,-1 5 0,4 6-25,4 3-33,2-5-2,4-2-1</inkml:trace>
  <inkml:trace contextRef="#ctx0" brushRef="#br0" timeOffset="21469">1056 1301 43,'0'0'48,"0"0"2,-8 26 1,2 1-29,6-27-5,24 17-3,6-8-4,4-6-10,-2-8 0,6-9 0,4-8 0,-2-7 0,6-4 0,-6-3-49,-8-1-8,0 4 0,-6 4-2</inkml:trace>
  <inkml:trace contextRef="#ctx0" brushRef="#br0" timeOffset="21875">1484 1603 16,'3'-24'45,"-3"24"4,-5-27-2,1 0-18,4 27-10,-26-11-2,-2 5-3,0 0-4,28 6-1,-31 23-9,3 3 0,4 7 0,5 6 0,6 4 0,11 3 0,7 0 0,2-3 0,2-3 0,9-9 0,3-9 0,8-12 0,-1-10 0,-2-10 0,1-12 0,-3-6 0,1-4 0,-6-3 0,-9-3 0,-10-1 0,-4 1 0,-2 3 0,-13 7 0,-5 4 0,-1 6 0,-2 6 0,1 8 0,2 9 0,-1 0 0,10 18 0,3 2 0,9 1 0,4 1 0,8-4 0,17-8 0,9-9 0,11-13 0,4-14-30,12-7-25,-6-14-3,-3-10-2</inkml:trace>
</inkml:ink>
</file>

<file path=ppt/ink/ink3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51:07.76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1416 0 24,'0'0'45,"0"0"1,0 0-7,0 0-5,0 0-8,0 0-5,0 0-5,0 0-12,-15 24-4,2-1 0,-17-5 0,-6 6 0,-10 6 0,-19 7 0,-14 4 0,-2 7 0,-9 3 0,-4 6 0,4-1 0,3-4 0,11-6 0,18-9 0,13-3 0,8-10-25,0 2-38,37-26 1,0 0-2</inkml:trace>
  <inkml:trace contextRef="#ctx0" brushRef="#br0" timeOffset="719">409 965 22,'0'0'41,"0"0"5,0 0 5,0 0-22,0 0-11,28 14-4,6-10-1,10-8-2,8-6-8,5-4-10,1-2-22,-2-2-23,-4 1 1,-6-1-2,-4 5 0</inkml:trace>
  <inkml:trace contextRef="#ctx0" brushRef="#br0" timeOffset="1391">1054 1158 33,'0'0'32,"0"0"3,0 0-3,-4-25-5,-3 0-1,-2-5-4,7 0-3,-2-5-6,4-1-4,-1-7-2,-7-2-7,-2-2 0,6 4 0,-1 3 0,-3 6 0,0 1 0,3 9 0,-1-1 0,6 25 0,0 0 0,0 0 0,30-17 0,1 7 0,4 5 0,3-1 0,5 1 0,2-1 0,-1-1 0,7-2 0,-2-1 0,-10-1 0,-6 1-25,-6 5-31,0 1-4,-27 4 3</inkml:trace>
  <inkml:trace contextRef="#ctx0" brushRef="#br0" timeOffset="1750">974 866 87,'0'0'48,"0"0"2,0 0-13,26 6-29,2-7-4,0-5-3,6-2-18,3-1-31,-5-2-3,2 1 1,-2-1-1</inkml:trace>
  <inkml:trace contextRef="#ctx0" brushRef="#br0" timeOffset="1938">1415 903 33,'0'0'44,"0"0"1,0 0 0,0 0-30,0 0-3,-26 8-6,1 2-1,1 0-1,24-10 0,0 0-2,-28 25-1,0 1 1,28-26-1,0 0-1,6 26-1,0 0 1,-6-26 0,0 0 0,25-1 0,1 1 0,-26 0 0,0 0 0,25-23 1,1 2-1,-26 21 1,0 0 0,0 0 1,0 0 0,0 0 2,0 0 0,0 0-1,0 0 0,0 0 0,17-23 1,0 1-2,-17 22 0,0 0-1,0 0-1,0 0 0,0 0 1,0 0 0,0 0 1,0 0-2,0 0 0,0 0 0,0 0 0,0 0 0,0 0 0,0 0 0,0 0 0,17 24 0,-7 1 0,-5 3 0,-7 0 0,2 3 0,-4 5 0,-3 8 0,-2 4 0,-1-3 0,-5-3 0,-2-6 0,-3-4 0,0 2 0,-17-26-21,0 2-34,1-23-1,-5-1 2,-2-11 0</inkml:trace>
  <inkml:trace contextRef="#ctx0" brushRef="#br0" timeOffset="2656">1003 365 21,'0'0'42,"0"0"2,0 0-12,0 0-7,-28 1-6,2 7-5,0-1-3,16 23-2,-5 9-1,0 7-2,-4 12 0,-1 7-1,11 8 1,7 10-3,-4 2-1,0 0 0,19-3-2,2-4 0,9-11-4,11-10-15,7-9-27,4-16-7,14-12 1,1-15-2</inkml:trace>
  <inkml:trace contextRef="#ctx0" brushRef="#br0" timeOffset="3000">1539 363 34,'0'0'44,"0"0"2,18 17 3,5 11-31,-2 6-4,5 9 1,-1 7-2,-4 6-1,-9 5-2,-2 5-10,-8 3 0,-8 0 0,-4-2 0,-8-2 0,-2-4-25,2-4-28,2-10-5,1-13 1,1 2 2</inkml:trace>
  <inkml:trace contextRef="#ctx0" brushRef="#br0" timeOffset="3641">1847 988 30,'0'0'47,"-1"8"1,1 2 1,4 2-23,4 6-13,5 0-3,5 0-6,4 4-2,0-3-8,1-2-16,1 3-26,-6-8 1,1-2-4,-9-4 2</inkml:trace>
  <inkml:trace contextRef="#ctx0" brushRef="#br0" timeOffset="3844">1877 1229 87,'-10'3'52,"17"-11"3,0-9-3,4-7-43,8-2-9,5-3-14,7-1-38,-1-5-1,3-1-2,-8-1 1</inkml:trace>
  <inkml:trace contextRef="#ctx0" brushRef="#br0" timeOffset="5516">0 270 91,'0'0'55,"0"0"-2,0 0 3,0 0-56,0 0 0,0 0 0,22 21 0,-1 1 0,5 2 0,-5 0 0,-2-1 0,3 0 0,1-2 0,0 2 0,-23-23 0,26 8 0,-1 2 0,-25-10 0,27 5 0,1 1 0,-28-6 0,0 0 0,0 0 0,0 0 0,0 0 0,23-6 0,1 1 0,-24 5 0,24-35 0,-1-1 0,-3-5 0,6-4-13,-1-2-47,-3-4-8</inkml:trace>
</inkml:ink>
</file>

<file path=ppt/ink/ink3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8:29.84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2583 28,'5'-24'40,"-5"24"1,0 0-17,0 0-4,0 0-2,0 0-6,0 0-4,1-22-2,1 0 3,-2 22-2,0 0-2,0 0 3,0 0-1,27-5-1,0 1 1,-27 4 2,35-16-9,-1 1 0,9-4 0,4 0 0,5-4 0,11-4 0,11-3 0,13-6 0,7-4 0,9-6 0,4-4 0,16-6 0,7-2 0,3-3 0,2-1 0,3 0 0,6 0 0,4 1 0,5 0 0,-2-1 0,1-1 0,4-2 0,4-2 0,-1-1 0,1-4 0,3 2 0,0 1 0,1 0 0,0-1 0,-1 3 0,0 1 0,-1 3 0,-1 1 0,-4-2 0,0-1 0,0 4 0,-3 2 0,-5 1 0,-3 2 0,-2 2 0,-4 2 0,-5 6 0,-8 3 0,-8 0 0,-10 4 0,-11 4-11,-12-1-47,-12 5-3,-17 4 2</inkml:trace>
</inkml:ink>
</file>

<file path=ppt/ink/ink3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9:32.8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1278 39,'0'0'27,"0"0"1,0 0-6,0 0-3,0 0-4,4-9-3,5 1-1,5-1 0,7-1-1,6-3-1,6-4-1,7-3 0,9-2-1,10-4 0,8-1 0,5-8 0,7-2-2,5-3-2,5 0-3,3-2 0,-1 0 0,0 1 0,-2 3 0,-4 3 0,-2 1 0,-6 3 0,-4 5 0,-3-2 0,-2 1 0,-4 1 0,0 1 0,-3-2 0,1 2 0,-1 0 0,-1-2 0,1 1 0,-2 0 0,-1 0 0,-2 1 0,0 0 0,-2 2 0,-1-2 0,-4 2 0,-2 0 0,-1 3 0,-1 2 0,1-3 0,-1 1 0,-1 0 0,1 1 0,0 2 0,-2 2 0,-1 0 0,-6 0 0,-3 5 0,-4 2 0,-6 1 0,-3 0 0,-3 2 0,-5 0 0,-1 1 0,-2 1 0,0 1 0,-9 2 0,0 0 0,0 0 0,0 0 0,-14-6 0,-4 2 0,-5 4 0,-5 4 0,-6-1 0,-4 1 0,-4-1 0,-2 1 0,0 1 0,0 0 0,4 1 0,4-2 0,5-1 0,5 1 0,7 1 0,5-3 0,5-1 0,0 0 0,9-1 0,10-3 0,3-2 0,5 0 0,3 0 0,4 0 0,5 2 0,5-2 0,3-2 0,1 1 0,1 2 0,-2-1 0,-4 2 0,-1 2 0,-8 2 0,-4 7 0,-10 7 0,-9 4 0,-9 6 0,-5 8 0,-7 4 0,-6 2 0,-2 1 0,-4-4 0,6-3 0,2-2-37,3-8-24,4-10-2</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08T15:53:15.474"/>
    </inkml:context>
    <inkml:brush xml:id="br0">
      <inkml:brushProperty name="width" value="0.05292" units="cm"/>
      <inkml:brushProperty name="height" value="0.05292" units="cm"/>
    </inkml:brush>
  </inkml:definitions>
  <inkml:trace contextRef="#ctx0" brushRef="#br0">22338 1336 44 0,'-25'-16'22'0,"39"6"0"16,-7 2-21-16,0 8-1 15,0 0 1-15,4 2 0 0,0 14 0 16,6 13 3-16,4 11 0 16,11 18-1-16,0 0 1 15,3-2-4-15,0 0 1 16,8-1-2-16,-1-5 1 15,0-2-1-15,-6-14 1 16,-4 1-5-16,-1-9 1 16,-3-7-39-16,-3-6 0 15,0-5 38-15,-7-5 0 16</inkml:trace>
  <inkml:trace contextRef="#ctx0" brushRef="#br0" timeOffset="234.3907">22186 1931 49 0,'-7'3'24'0,"64"-11"11"16,-26-10-25-16,19-22-4 15,20-5 0-15,26-13-6 16,-5-6 1-16,1 9-3 15,-4 4 1-15,-10 9-37 16,-8 5 0-16,1 3 13 16,-11 7 0-16</inkml:trace>
  <inkml:trace contextRef="#ctx0" brushRef="#br0" timeOffset="1000.0009">28462 1667 36 0,'-10'-13'18'0,"24"-6"1"0,-7 14-19 16,3 5 1-16,4 13 1 15,-3 3 3-15,0 13 1 16,-4 13-1-16,0 6 0 16,-4 2-2-16,1 3 1 0,3-3-4 15,0-15 1-15,0-6 0 16,3-5 0-16,5-6 3 15,9-10 0-15,19-24-3 16,2-18 1-16,15-22-2 16,7-10 0-16,-3-10 0 15,-4 7 1-15,-11 18 3 16,-13 17 0-16,-15 8 1 16,-11 12 1-16,-13 30 0 15,-15 19 0-15,-14 25-5 16,-10 25 1-16,-4 8-3 15,-7 18 1-15,-3 16-1 16,6-11 0-16,12-5-47 16,13-10 1-16,21-14 20 15,12-21 1-15</inkml:trace>
  <inkml:trace contextRef="#ctx0" brushRef="#br0" timeOffset="1937.5101">18493 2429 29 0,'-7'0'14'0,"24"8"7"0,-10-8-14 16,-3 0-4-16,6 2 0 15,12-2-2-15,13 6 1 0,18-1 0 16,24 3 0-16,12-5-1 15,20 5 1-15,28-8-2 16,26 0 0-16,24-3 1 16,24-5 0-16,22 0 1 15,25-8 1-15,-1 3-1 16,18 8 0-16,8 5 1 16,2 8 1-16,12 5-3 15,-1 3 0-15,25 0 3 16,0-1 0-16,18-7-3 15,3 0 0-15,11-2 0 16,10 2 0-16,0-1 3 16,-10 7 0-16,7-1-4 15,-11 8 0-15,-10 0 1 16,-4 8 0-16,-7-2 0 16,-14-9 1-16,0 1 4 15,-3-3 1-15,-1-8-5 0,-10 0 1 16,10-3 0-16,-3 0 1 15,0 0-3-15,0-5 0 16,-7 0-1-16,7 0 0 16,-18-5 0-16,-10 5 1 15,-15 0-2-15,-17 5 0 16,-7-5 0-16,-21 0 1 16,-14-5-33-16,-18 3 1 15,-29 2-13-15,-34-6 0 0</inkml:trace>
  <inkml:trace contextRef="#ctx0" brushRef="#br0" timeOffset="2796.9479">20295 929 21 0,'0'16'10'0,"-7"36"10"16,7-33-11-16,-3 21-3 16,-1 13 0-16,-3 21-2 15,-3 16 0-15,-1 23 0 16,-7 25 1-16,-3 23-2 16,0-4-3-16,21-157 0 15,-74 386 6-15,25-93 1 16,6-41-2-16,8-19 0 15,7-16-3-15,-1-3 1 16,5-8-3-16,-1 1 1 16,4 2 1-16,7 0 0 15,0-13-1-15,-4 10 0 16,4-8 0-16,3-5 1 16,4-2-2-16,0-6 1 15,4-8 2-15,-1 9 0 16,4-14 0-16,-3-3 0 0,3 6-3 15,3-19 0-15,1-16 0 16,3-8 0-16,0-13-3 16,0-5 1-16,0-8 1 15,4-3 0-15,-1-2-6 16,-3-3 1-16,0-1-19 16,-3-7 0-16,-1-10-11 15,8-17 1-15</inkml:trace>
  <inkml:trace contextRef="#ctx0" brushRef="#br0" timeOffset="3718.8265">18471 3088 24 0,'-7'-8'12'0,"25"13"7"0,-11-2-13 15,0 5 0-15,0 0 1 16,0 7-3-16,0 12 0 0,-3 5 0 16,-1-1 0-16,1 4-2 15,-4 2 0-15,0 0-1 16,0 0 0-16,0-5-1 16,0-9 1-16,-4-7 3 15,4-10 0-15,4-17-4 16,3-13 1-16,4-10-1 15,6-11 0-15,8 0 0 16,7-3 0-16,-1 3 0 16,-2 8 0-16,-1 11 0 15,-4 13 1-15,1 13 1 16,-4 10 1-16,-3 9 0 16,-4 15 0-16,-3-2-4 15,-1 2 1-15,1 3-2 16,-1 0 1-16,1-2-8 15,3-6 1-15,4-5-40 0,-1-11 1 16</inkml:trace>
  <inkml:trace contextRef="#ctx0" brushRef="#br0" timeOffset="3984.4612">18510 2897 28 0,'-17'-5'14'0,"24"5"2"0,0 0-14 0,0 0 2 16,7 3 0-16,11-3-1 16,10 2 1-16,4 1-3 15,3-1 1-15,14-2-2 16,-3 0 0-16,-10-2-1 15,-1 2 0-15,-7-5-25 16,-6 2 1-16,-8-5 13 16,-7 0 1-16</inkml:trace>
  <inkml:trace contextRef="#ctx0" brushRef="#br0" timeOffset="4218.7849">18757 2696 16 0,'-3'0'8'0,"34"13"7"15,-13-10-9-15,10 2 3 16,0 3 0-16,-3 0 2 0,0 8 0 16,-4-3-2-16,-3 3 1 15,-4 5-4-15,-7-2 0 16,-4 2-5-16,-6-2 1 16,-4 2-2-16,-11 2 0 15,-10 9-2-15,-4-5 1 16,4-4-39-16,7-4 1 15,7-6 21-15,14-5 1 16</inkml:trace>
  <inkml:trace contextRef="#ctx0" brushRef="#br0" timeOffset="7187.6276">18196 4850 25 0,'-3'0'12'0,"3"0"12"0,0 0-13 0,0 0-6 16,0-5 1-16,-4-6-1 15,4-2 0-15,-3-6-2 16,3-10 1-16,0-13-1 16,0-6 1-16,-4-13-3 15,1-10 1-15,-4-9-2 16,0 1 0-16,-1 13 0 16,1 0 0-16,0 8 2 15,4 10 0-15,3 16-2 16,0 8 0-16,7 9 1 15,7 7 0-15,7 8-2 16,11 0 0-16,7 0 2 16,14 0 0-16,0-3-1 15,-1-2 0-15,5-6-1 16,3 0 1-16,-7-2-1 0,-4-3 1 16,-10 6-14-16,-4 2 1 15,-7 0-30-15,-10 0 0 16</inkml:trace>
  <inkml:trace contextRef="#ctx0" brushRef="#br0" timeOffset="7390.71">18115 4374 45 0,'7'23'22'0,"46"-7"3"0,-32-10-24 0,11-4-2 16,10 3 0-16,8-5 1 16,-4 0 1-16,3-2-12 15,0-6 1-15,1 3-25 16,-4 2 1-16</inkml:trace>
  <inkml:trace contextRef="#ctx0" brushRef="#br0" timeOffset="7859.4855">18690 4818 29 0,'-7'50'14'0,"-3"3"6"0,6-40-15 16,0 11-4-16,1 8 1 16,-1 2-2-16,1-2 0 15,3-5 2-15,0-9 1 16,0-5 0-16,-4-5 0 16,4-13-2-16,0-16 0 15,0-14-2-15,4-10 1 16,3-5 1-16,4 3 0 15,3 2 0-15,3 2 0 0,8 6-2 16,3 5 1-16,7 6 0 16,1 5 1-16,-8 5 0 15,-7 5 0-15,-3 3 2 16,-4 6 0-16,-4 4 5 16,-6 4 0-16,-15 4-6 15,-10 6 0-15,-7 0-2 16,-4 3 0-16,-3 7 0 15,0 1 0-15,6-4-12 16,5-4 0-16,13-11-33 16,8-19 0-16</inkml:trace>
  <inkml:trace contextRef="#ctx0" brushRef="#br0" timeOffset="8422.0159">18754 4702 26 0,'7'-27'13'0,"3"14"8"16,-3 10-13-16,4 1-3 16,3 2 0-16,7 2-4 15,4 6 0-15,-4 0-1 0,0 3 1 16,-3-3 2-16,-4 2 0 15,-3-2 7-15,-4 3 0 16,-4-3-6-16,-6 0 1 16,-11 5-3-16,-11 3 1 15,-7 0-3-15,0-3 0 16,1 0-1-16,-1-5 1 16,4-5-29-16,6-3 0 15,12-6-1-15,3-7 0 16</inkml:trace>
  <inkml:trace contextRef="#ctx0" brushRef="#br0" timeOffset="9250.1517">18020 3733 29 0,'-21'6'14'0,"24"9"1"0,4-7-15 16,7 3 2-16,4-3 0 15,3-3 1-15,7-2 0 16,11-6-3-16,4-5 1 15,6-2-2-15,7-6 1 16,1 8-8-16,-15-5 0 0,-7-1-8 16,-6 9 1-16,-12-3 5 15,-3 6 1-15</inkml:trace>
  <inkml:trace contextRef="#ctx0" brushRef="#br0" timeOffset="9453.2806">18415 3678 27 0,'-25'-8'13'0,"18"5"3"16,11 3-14-16,3 5 2 15,3 1 0-15,5-1 0 16,2 3 1-16,-3-3 3 16,0-2 0-16,-3 2-1 15,0 3 1-15,-8 3-5 16,-3 2 0-16,-3 3-3 16,-12 5 0-16,-2 0-2 15,-8 3 1-15,0-3-42 16,4-2 1-16,4-6 30 15,-1-5 1-15</inkml:trace>
  <inkml:trace contextRef="#ctx0" brushRef="#br0" timeOffset="11593.8834">18002 6141 16 0,'-7'16'8'0,"11"-8"4"0,-4 0-9 0,0 5 2 16,0 8 0-16,-4 3 0 16,4 2 0-16,-3 1-2 15,3-3 1-15,-4-6 1 16,4-5 1-16,0-2 1 16,4-11 0-16,3-13-6 15,7-16 0-15,3-6-2 16,1-10 1-16,3-10-1 15,0 2 1-15,4 0 0 16,3 8 1-16,1 11-2 16,-5 15 1-16,-3 14 1 15,1 10 0-15,-5 8-2 0,-6 14 1 16,-4 7 2-16,-7 3 0 16,0 8-4-16,-4 3 1 15,-3-3 4-15,4-11 0 16,-1-10-4-16,8-8 1 15,3-16 0-15,3-19 0 16,12-7 1-16,2-17 0 16,8-7 1-16,3 5 0 15,-3 3-3-15,-7 7 1 16,-1 12 1-16,-2 12 0 0,-8 14 0 16,0 13 0-16,-7 13-1 15,-4 5 1-15,1 8-3 16,-4 3 1-16,3 0-20 15,5-5 0-15,2-11-10 16,8-5 1-16</inkml:trace>
  <inkml:trace contextRef="#ctx0" brushRef="#br0" timeOffset="12062.6644">18955 6070 37 0,'-14'-24'18'0,"-15"13"6"16,19 14-20-16,-8 2-1 0,-3 11 0 15,-4 8-1 1,1 8 0-16,2 7-2 0,8 9 1 16,4-3-1-16,6-8 0 15,8-3-1-15,6-13 1 16,8-7 0-16,7-6 0 15,3-6-2-15,-3-10 0 16,-1-13-1-16,1-8 1 16,0-3 2-16,-1-2 1 15,-2-3-2-15,-8 8 1 16,-4 8 0-16,1 5 1 0,-4 10 0 16,0 12 1-16,-4 4-1 15,1 9 0-15,-4 10 3 16,0 5 1-16,0 1 4 15,-4 15 1-15,-6 8-6 16,-8 8 1-16,1 6-4 16,-12 4 0-16,-2-12-2 15,-8 5 1-15,0-11-10 16,0-18 1-16,-3-27-18 16,-4-18 0-16,0-19 1 15,4-19 0-15,3-2 25 16,7 11 0-16</inkml:trace>
  <inkml:trace contextRef="#ctx0" brushRef="#br0" timeOffset="13047.047">17314 7041 44 0,'-42'-3'22'0,"38"3"-1"0,4 0-21 16,11 3 0-16,10 2 1 16,11 3-1-16,10 0 1 15,18 0 0-15,4-3 0 0,20-2 1 16,15-6 1-16,14-5-2 15,25-8 1-15,31-2 2 16,18-6 0-16,21-11-3 16,28-2 0-16,18-5 1 15,15 5 0-15,16 3 0 16,12-1 0-16,3 3-1 16,17 6 0-16,15 2-1 15,-4 6 0-15,7-1 1 16,7 3 0-16,7 8 0 15,4 3 1-15,0 5-1 16,-4 11 0-16,-7 7 0 16,4 9 1-16,7 2 0 15,-7 5 0-15,-4 8 0 16,-7 6 0-16,0-6-1 16,0-2 1-16,-10 0 1 0,-1-3 0 15,-3 2-3-15,-7-1 0 16,-7-4 3-16,-18-5 0 15,1 8 1-15,-15-8 1 16,-7 8-5-16,-14-10 1 16,-18-1-1-16,-6-5 1 15,-12-5-2-15,-13-5 0 16,-18-1-11-16,-21-4 1 16,-18-4-55-16,-18 1 0 0,-10 5 63 15,-35 2 1-15</inkml:trace>
  <inkml:trace contextRef="#ctx0" brushRef="#br0" timeOffset="14890.8482">22539 2918 23 0,'-7'-8'11'0,"3"3"9"0,4 2-12 0,-3 1-2 16,-8 4 0-16,1 1-4 15,-8 8 1-15,0 10-1 16,1 19 0-16,3 7-1 15,0 25 1-15,6-12-2 16,5 4 1-16,6-8 1 16,1 2-2-16,-4-58 0 15,81 10 15 1,-7-10 0-16,-10-8-13 16,-4-18 0-16,-7-14 1 15,-15 1 1-15,-13-6-4 16,-14-8 1-16,-15 5-2 0,-13-2 1 15,-22-3-1-15,-14 11 1 16,-7 15-10-16,-4 22 1 16,-3 13-13-16,-3 16 0 15,6 15-10-15,15 6 0 16</inkml:trace>
  <inkml:trace contextRef="#ctx0" brushRef="#br0" timeOffset="16562.7447">28670 3029 26 0,'-10'19'13'0,"17"18"0"16,-4-26-13-16,4-3 2 16,0 7 0-16,0 7-1 15,0-1 1-15,-3 3 4 16,0-1 0-16,-4 1-2 15,-4-5 1-15,0-6-4 16,-3-2 0-16,-3 4 0 16,3-7 0-16,0 0 4 15,3-2 0-15,4-4-3 0,0-2 1 16,4-5-1-16,6-8 0 16,8-8-2-16,3-9 0 15,0-1 0-15,4-4 1 16,-4 1-1-16,0 5 1 15,-3 8-2-15,0 5 1 16,-4 8 3-16,0 10 1 16,0 14-2-16,0 13 0 15,0 8-1-15,-3 1 0 16,3-1-2-16,0 2 1 16,4-2-1-16,-1 0 1 0,1-5-46 15,7 0 0-15,3-11 35 16,-4-10 1-16</inkml:trace>
  <inkml:trace contextRef="#ctx0" brushRef="#br0" timeOffset="19453.3904">22109 4733 22 0,'-11'6'11'0,"11"-1"6"0,0-5-11 16,0 0 1-16,0 0 1 16,0 0 1-16,0-3 1 15,0 1-5-15,0-6 0 16,0-5-2-16,4-6 1 0,-1-7-2 15,4-4 1-15,0-7-4 16,4-13 1-16,-1-8 1 16,1-11 0-16,-4-2-2 15,0-6 1-15,-3-2 1 16,-4 10 0-16,-4 11 3 16,0 10 0-16,1 11-3 15,-1 8 1-15,4 10-2 16,0 11 0-16,4 8-1 15,3 6 1-15,11 2 0 16,10 5 1-16,7 3-1 16,7 0 0-16,8-6 0 15,6-5 0-15,1-2 0 16,3-3 0-16,0 0-2 16,-7-5 1-16,-11-3-17 15,-10 3 0-15,-8 2-24 16,-2-2 1-16,-8 2 40 0,-7 0 1 15</inkml:trace>
  <inkml:trace contextRef="#ctx0" brushRef="#br0" timeOffset="19672.1414">22042 4421 41 0,'-8'24'20'0,"30"-27"4"0,-8 3-22 0,7-5 2 16,11 0 1-16,10-3-5 15,7-5 1-15,-3 2-2 16,0 3 0-16,0 0-2 16,0 0 1-16,-7 6-42 15,-4-1 0-15</inkml:trace>
  <inkml:trace contextRef="#ctx0" brushRef="#br0" timeOffset="20187.773">22571 4630 30 0,'-7'24'15'0,"3"16"1"0,4-30-15 16,0 1 2-16,0 7 0 15,-3 4-1-15,-1 7 1 16,-3 0-1-16,-4-3 1 16,4 3-4-16,-3-2 1 15,-1-1 0-15,1-5 1 16,3-2-1-16,0-6 0 15,-1-5 3-15,5-8 0 16,3-8-3-16,3-8 1 0,5-13-2 16,2-8 1-16,4 3 0 15,7 2 0-15,1-2 0 16,6 2 1-16,0 3-1 16,4 5 0-16,-4 5 0 15,-3 4 1-15,-1 4-1 16,-6 3 1-16,-7 3 2 15,-1 7 1-15,-10 6 1 16,-7 6 1-16,-3 4-3 16,-12 1 0-16,5 7-3 15,-4 3 1-15,-1-5-1 16,5 0 0-16,-1-6-2 16,0-7 1-16,4-8-31 15,4-11 0-15,6-8 10 16,1-5 1-16</inkml:trace>
  <inkml:trace contextRef="#ctx0" brushRef="#br0" timeOffset="21719.0581">28737 4313 26 0,'-31'-19'13'0,"9"11"4"0,12 6-13 16,-4 2 0-16,-4 2 0 16,-7 6 1-16,-6 11 0 15,-5 18-1-15,1 10 1 0,3 17-4 16,4 10 0-16,7 16-1 16,7-3 1-16,10-10 1 15,15-14 1-15,14-12 8 16,13-17 0-16,12-15-4 15,10-14 1-15,-4-8-6 16,4-15 1-16,0-11-2 16,-3-11 0-16,-8-10-2 15,-7-11 1-15,-14 3 0 16,-13-8 1-16,-22-6 1 16,-18 6 0-16,-7 10-2 15,-17 17 0-15,-11 15-5 16,-14 16 1-16,-4 16-40 15,4 16 0-15,0 10 22 16,-18 8 0-16</inkml:trace>
  <inkml:trace contextRef="#ctx0" brushRef="#br0" timeOffset="24406.5718">25626 966 35 0,'0'13'17'0,"3"40"2"16,1-35-17-16,-1 22-2 16,-3 10 1-16,0 14 1 15,-3 26 1-15,-4 13-1 16,0 16 0-16,0 16-2 16,0 0 1-16,0 18-1 0,-4 9 1 15,0 10 0-15,-3 13 0 16,0-8 0-16,-3 14 0 15,-5-1-1-15,1 11 1 32,-21 162 0-32,7-72 1 15,-4-56-2-15,3-28 1 16,1-17 0-16,0 1-1 16,35-191 0-1,-21 256 4-15,3-36 1 16,8-35-6-16,2-13 1 0,5-3 1 15,-1-18 1-15,1-3-3 16,-4 6 0-16,0-14 1 16,0-5 0-16,0 11 1 15,-4-9 0-15,-3-2-2 16,-4 11 1-16,-3-1 1 16,-4-2 0-16,4 0 3 15,0 0 0-15,0-3-3 16,3-8 1-16,4 1-1 15,0-6 1-15,0 5-1 16,3-5 1-16,-3-5-2 16,4-1 1-16,3-20-6 15,7-14 1-15,7-10-33 16,3-14 0-16,8-12 16 16,7-17 1-16</inkml:trace>
  <inkml:trace contextRef="#ctx0" brushRef="#br0" timeOffset="32109.8143">963 12025 17 0,'0'3'8'0,"-7"-3"6"15,7 0-9-15,0 0-2 16,-7 0 0-16,3 0-2 16,-3 0 0-16,-3 0-1 15,3 0 0-15,-11 0 0 16,11 3 0-16,-11 5 0 16,-6-3 1-16,6 3-1 0,0 8 0 15,-6 2-1-15,-1 9 1 16,0-1 0-16,-3 1 1 15,3 7-1-15,-6 8 0 16,10 3 0-16,-4 3 0 16,7 13 0-16,4-6 0 15,-11 6 0-15,8 5 0 16,-1 3 1-16,0-3 0 16,1 8-2-16,3-13 0 15,3 5 2-15,1 8 0 16,-5-5-1-16,5 11 0 0,3-6 0 15,7 8 1-15,0 8-1 16,0-6 1-16,7 9-1 16,-7-8 1-16,10 5-1 15,-3-6 0-15,1 6 0 16,-8 3 0-16,0-9 0 16,-8 14 0-16,8-8 1 15,-7 8 0-15,-3-8 0 16,3 8 1-16,0-3-1 15,3 8 1-15,4-15-1 16,0 10 0-16,4-11-1 16,3 6 1-16,0-6-1 15,3-2 0-15,-3 2 1 16,1-5 0-16,-5 3-2 16,4-3 0-16,0-6 1 0,-7 4 1 15,4-4 0-15,-4 4 1 16,7 4-1-16,-7-2 0 15,0 3 0-15,7-5 1 16,0 2-3-16,3-3 0 16,-2-10 2-16,2-6 0 15,-3 1-1-15,4-1 1 16,-4-10-2-16,10-3 1 16,-6 3-1-16,3 0 1 15,4-10 0-15,-1-1 1 16,8-2-1-16,-7-3 1 0,6 5-1 15,1 0 1-15,3-7-2 16,11-4 1-16,-4-4 0 16,1-1 1-16,-5-2 0 15,12-5 1-15,-8-3-3 16,7 2 0-16,1-2 2 16,-1-11 0-16,0 6-2 15,11-6 1-15,-3-5 0 16,-15-3 0-16,7 6-1 15,1 0 1-15,6-3 0 16,-7 0 1-16,1 0-1 16,10 0 0-16,0 2 0 15,3-2 1-15,-14 0-1 16,-3 8 0-16,7-8 0 16,0 0 0-16,3 0 0 15,-6 0 1-15,6 0-2 16,4 6 1-16,-7-4 0 0,-4 4 0 15,0-4 0-15,1 6 0 16,6-5 0-16,1 2 0 16,-8-2 1-16,4 2 0 15,10-2-2-15,-3-3 0 16,-4-3 1-16,-3 3 0 16,4 0 1-16,3 0 0 15,-4 0-1-15,4-5 0 16,3 2 0-16,1 3 0 15,-11-5 0-15,-4 5 1 16,0 0-1-16,1-3 0 0,-1 3 0 16,0-8 0-16,-10 8 0 15,0 0 0-15,-4 0-1 16,4 0 1-16,-4 0 0 16,0 0 1-16,-3 0-2 15,0-2 1-15,-4-4 0 16,-4 6 0-16,-2-2-1 15,2 2 1-15,-3-6 1 16,4-2 0-16,-11 6-1 16,4-4 1-16,-8 1-1 15,1-3 0-15,-1 3 1 16,1-3 0-16,-1 8 0 16,-3-8 0-16,0 3 0 15,4 2 1-15,-4-2-3 16,0 0 1-16,0-3 0 0,3 0 1 15,-3 0-1-15,4 0 0 16,-1-5 0-16,8-3 1 16,-8-3-2-16,8-2 0 15,0 0 1-15,6 0 1 16,-6 2-1-16,6-2 0 16,1-8 0-16,0 2 0 15,-1 4 0-15,5-12 0 16,-15 14 0-16,3-3 0 15,1 0 0-15,3-2 1 0,-7-3 0 16,4 0 0-16,3 0-2 16,-4 0 1-16,1 2 0 15,-1 6 1-15,5 0 0 16,-5-8 0-16,-3-6-1 16,0 4 1-16,0 1-1 15,0-1 0-15,0-9 1 16,0 6 1-16,0-9-2 15,4 1 1-15,-4 0-1 16,4-9 0-16,-4-2-2 16,7 0 0-16,-11-7 2 15,4-4 0-15,1 9 1 16,-5-4 1-16,-3-4-2 16,0 2 1-16,0 3-1 15,0-8 0-15,4 5 0 16,-1-3 0-16,-3 1-1 15,0-1 1-15,0-2 0 0,4-5 1 16,-4 5-3-16,0-6 0 16,0-5 4-16,3 6 0 15,1-6-4-15,3 3 0 16,0 5 4-16,0-7 0 16,0 2-2-16,0-3 1 15,4-5-2-15,-1 8 0 16,1-8 1-16,-4 2 1 15,0-4-2-15,0-1 1 0,-4 3 0 16,1-8 1-16,-1 8-1 16,-3 0 0-16,0 0-1 15,0 8 1-15,0-3 0 16,-3 3 1-16,-1 3-1 16,1-1 1-16,-1 3-1 15,-3 6 0-15,0-3-1 16,0 0 1-16,-7 7 1 15,3 6 0-15,1 1-2 16,3-1 0-16,0 0 1 16,-4 13 0-16,-6 6 0 15,-1-6 0-15,-3 3 0 16,-4 2 1-16,0 1-1 16,4 2 0-16,-7 9-1 15,3 1 1-15,-3 1 0 16,-4 3 0-16,1-1 0 15,-5 1 1-15,12 2-2 0,-15 0 1 16,0 0 0-16,-7 0 0 16,0 0 0-16,0 3 1 15,-3 0-2-15,0 2 1 16,-4 3 0-16,10 0 0 16,-6-2 0-16,-7 2 0 15,-1 0 0-15,8 3 0 16,-11-1 0-16,3 1 0 15,4 0-1-15,4-1 1 16,-4 1 1-16,-7-3 0 16,7 6-2-16,4 2 1 0,-8 0 0 15,4-3 0-15,4 3 0 16,7 0 0-16,-4-5 0 16,-4-1 0-16,-10 1 0 15,11-3 1-15,-4 0 0 16,0 0 0-16,4 0-3 15,-1-2 1-15,1 2 0 16,-7-3 1-16,-1-2 1 16,-3 0 0-16,-7 2 0 15,7-2 0-15,7 0-2 16,-14 2 1-16,-10 1 1 16,10 2 1-16,-11 0-1 15,4 2 0-15,3 1-1 16,-3 5 1-16,4 0-4 15,3-3 1-15,7 3-32 0,3-2 0 16,11 4 15-16,4 6 0 16</inkml:trace>
  <inkml:trace contextRef="#ctx0" brushRef="#br0" timeOffset="41875.678">20101 6001 29 0,'-35'-8'14'0,"42"8"5"0,-3 0-14 16,3 0 2-16,10 0 1 15,8 0-3-15,3 0 1 16,11 0-4-16,7 2 1 15,7 1-2-15,0-3 0 0,7 0-2 16,0 3 1-16,-15-3-19 16,-6 0 1-16,-3 5-12 15,-1 3 0-15</inkml:trace>
  <inkml:trace contextRef="#ctx0" brushRef="#br0" timeOffset="42438.1835">20877 5831 37 0,'-3'43'18'0,"-4"15"2"15,7-42-19-15,0 10 3 0,-4 6 0 16,1 2-2-16,-1-4 1 15,1-1-1-15,-1-6 1 16,4-4-1-16,0-6 0 16,0-5 4-16,4-8 0 15,3-5-6-15,3-16 1 16,8-14 0-16,7-10 0 16,6-13-1-16,5 0 0 15,-8 13-1-15,-3 11 0 16,-4 10 1-16,0 8 0 15,-3 13 1-15,-4 11 1 0,-4 13-2 16,-3 6 0-16,-3 12 2 16,-1 4 0-16,-3-1-1 15,4-8 0-15,-4 1-2 16,3-9 1-16,1-7 1 16,3-6 0-16,4-8 0 15,3-13 0-15,7-23-1 16,7-12 1-16,4-15-2 15,7 0 1-15,-1 16 0 16,-6 5 1-16,-4 15 5 16,-6 9 0-16,-8 18-2 15,-7 19 1-15,-4 11-5 16,-3 12 1-16,-3 6-6 16,6-8 1-16,8-5-59 15,7-6 1-15,10-7 56 0,0-3 1 16</inkml:trace>
  <inkml:trace contextRef="#ctx0" brushRef="#br0" timeOffset="43031.941">21957 5948 36 0,'-4'-19'18'0,"1"-7"6"15,-1 21-19-15,-3-3-2 16,-7 2 1-16,-11 4-4 15,-3 4 0-15,0 9 2 16,0 5 0-16,0 18-1 16,3 14 1-16,0-6-2 15,11-2 1-15,7-3-2 16,7-8 0-16,7-8 1 16,7-10 0-16,4-9-1 15,10-7 0-15,4-3 1 16,-4-16 1-16,-3-2-1 15,-4-3 1-15,-4 0-1 0,-2 2 0 16,-5 6 0-16,-3 3 0 16,0 4 0-16,-3 4 1 15,-1 2-2-15,1 0 1 16,-4 8 0 0,14 34 1-16,0 3 0 15,-3 0 2-15,-4 6 0 16,-4 10 4-16,-3 2 0 15,-7 1 0-15,-3 2 0 16,-4-5-1-16,-15-13 1 0,-10-9-5 16,1-7 0-16,-5-5-3 15,1-11 1-15,0-14-22 16,3-7 0-16,7-8-29 16,14-6 0-16</inkml:trace>
  <inkml:trace contextRef="#ctx0" brushRef="#br0" timeOffset="43500.6965">22804 5916 39 0,'-18'-8'19'0,"-39"3"4"0,36 5-20 16,-3 3 2-16,-5-1 0 15,1 6-3-15,3 0 0 16,8 3-3-16,10-1 1 16,10 3 1-16,8 1 0 0,14-1-1 15,6 5 0-15,5-2 0 16,-8 0 0-16,-3 0 5 16,-4 0 0-16,-4 0 0 15,-6 0 0-15,-4 0-4 16,-7-1 0-16,-14 1-2 15,-11 3 1-15,-3-3-2 16,-4-6 1-16,4-2-21 16,0-5 0-16,10-3-14 15,8-5 0-15</inkml:trace>
  <inkml:trace contextRef="#ctx0" brushRef="#br0" timeOffset="43656.9503">22966 6040 42 0,'-11'56'21'0,"1"0"-1"0,6-43-20 15,1 5-5-15,-1 1 0 16,8-3-31-16,3-8 1 16</inkml:trace>
  <inkml:trace contextRef="#ctx0" brushRef="#br0" timeOffset="43781.9518">23072 5794 50 0,'-25'-39'25'0,"21"15"6"0,4 19-25 0,0-1-9 15,0 6 1-15,4 3-42 16,-1 2 1-16,12 3 34 16,-1 3 0-16</inkml:trace>
  <inkml:trace contextRef="#ctx0" brushRef="#br0" timeOffset="44016.33">23216 6059 52 0,'-39'40'26'0,"39"-30"6"15,4-10-27-15,3-8-1 16,4-10 0-16,3-3-2 16,7-3 1-16,4 0 0 15,-1 5 0-15,1 4 2 16,-4 7 1-16,0 8-3 15,-3 2 0-15,-7 12-2 16,-4 9 0-16,-4 9-3 0,1-8 0 16,-1 0-45-1,8-6 0-15,3 1 20 0,11-9 0 16</inkml:trace>
  <inkml:trace contextRef="#ctx0" brushRef="#br0" timeOffset="44578.8109">23918 5861 41 0,'-7'-24'20'0,"-3"10"9"16,6 12-20-16,-3 4-4 15,-3 9 0-15,-5 10-4 16,1 8 0-16,0 19 0 15,0 5 1-15,3 0-2 16,8 0 1-16,6 0 2 16,8-6 0-16,7-7-1 0,3-8 0 15,7-11 0-15,7-8 0 16,1-16-1-16,-1-10 0 16,0-13-2-16,-3-6 0 15,-7-16 1-15,-11-2 1 16,-7-8-2-16,-7-6 1 15,-11 6 0-15,-13 3 0 16,-8 10 3-16,0 16 0 16,-3 15 2-16,3 14 0 15,7 19 3-15,8 13 0 0,10 5-5 16,10 5 1-16,11 0-3 16,14-7 1-16,8-14-3 15,10-11 0-15,10-20-46 16,4-3 1-16,11-16 9 15,-8-6 0-15</inkml:trace>
  <inkml:trace contextRef="#ctx0" brushRef="#br0" timeOffset="53141.56">25661 6215 38 0,'-18'-16'19'0,"25"16"-1"15,1 0-18-15,6 5 6 16,10 3 0-16,1 3-2 15,10-3 1-15,8-3-5 16,10 1 1-16,7-4-2 16,3 1 1-16,-3-1-11 15,-7-2 1-15,-4-2-27 16,-3-1 1-16</inkml:trace>
  <inkml:trace contextRef="#ctx0" brushRef="#br0" timeOffset="53766.5678">26568 6048 22 0,'-4'24'11'0,"-3"21"12"0,0-34-11 0,-4 7-4 15,1 9 1-15,-4 7-4 16,-4 1 1-16,0 4-2 16,1 4 0-16,3-4-5 15,3-4 1-15,4-6 0 16,7-3 1-16,0-7 3 15,7-11 0-15,4-14-4 16,3-15 0-16,7-5-1 16,7-14 0-16,8-5 1 15,-5 3 1-15,5-3-1 16,2 2 0-16,-2 14 0 16,-5 8 0-16,-2 5 0 15,-8 16 0-15,-4 6 0 0,-6 4 1 16,-4 9-1-16,-3 4 1 15,-4 4-1-15,-4 5 0 16,1-1 1-16,-1-4 0 16,0-3-1-16,4-6 0 15,4-5 2-15,10-13 0 16,7-13-3-16,4-13 1 16,14-11 0-16,7-3 0 15,-4-2 0-15,0 2 1 16,-10 11-1-16,-7 18 1 0,-8 11 7 15,-10 8 1-15,-3 16-5 16,-4 10 0-16,-4 6-4 16,4 2 0-16,11-2-28 15,7 3 1-15,13-6-18 16,5-6 1-16</inkml:trace>
  <inkml:trace contextRef="#ctx0" brushRef="#br0" timeOffset="54500.9513">27827 6273 34 0,'-14'-8'17'0,"0"0"0"0,10 3-16 16,1 0 4-16,-4 0 1 16,0 2-5-16,-7-2 0 0,-4 2 1 15,-3 3 1-15,-4 0-2 16,-3 5 0-16,0 6 1 16,-1 7 1-16,1 9-2 15,-4 5 0-15,8 2 0 16,3 3 0-16,10-5 0 15,7-6 0-15,12-5 1 16,2-7 0-16,4-12-1 16,7-2 1-16,11-16-2 15,0-2 0-15,0-1-1 16,-4-2 0-16,-3 0 2 16,-4-3 0-16,0 0-1 15,-3-2 0-15,-1-1 0 16,1 6 0-16,-8 3-1 0,1 5 1 15,3 10 0-15,0 8 0 16,0 16 1-16,0 14 0 16,1 15-1-16,-5 0 0 15,-3 6 0-15,4 7 1 16,-8-2 3-16,1-5 1 16,-11-6 2-16,-7 6 0 15,-11-9-1-15,-10-7 0 16,-8-11-6-16,-6-13 1 15,0-6-2-15,-1-7 1 16,1-11-12-16,-1-8 0 0,8-2-34 16,14 7 0-16,14-2 33 15,10-3 0-15</inkml:trace>
  <inkml:trace contextRef="#ctx0" brushRef="#br0" timeOffset="55235.2809">28903 6242 30 0,'0'-19'15'0,"7"-5"9"0,-7 19-15 15,-3-3-5-15,-4 3 1 16,-4 2 0-16,-7 3 0 15,1 5 0-15,-12 9 0 16,1 7-2-16,-7 10 1 16,7 9-2-16,3 8 1 0,4-1-2 15,7-4 0-15,7-9 0 16,7-5 0-16,14-2-2 16,14-6 1-16,0-8 0 15,11-10 0-15,14-6-11 16,3-13 0-16,15-10-3 15,-4-9 0-15,-14 4 9 16,-14-1 0-16,-8 5 5 16,-9 6 0-16,-8 5 4 15,-11 3 0-15,-6 8 1 16,-8 5 0-16,-3 5 0 16,0 6 1-16,0 10-2 15,3 3 1-15,8 5 2 16,6 0 0-16,8-3-3 15,10-4 0-15,4-7-1 16,6-4 1-16,8 0-2 0,4-11 1 16,-1-11 1-16,-10-5 1 15,-1-8-2-15,-13-2 0 16,-7-6-3-16,-11-2 0 16,-14-3-1-16,-8 5 1 15,-6 8-7-15,-4 11 0 16,-6 13-16-16,-1 8 1 15,4 8-21-15,13 0 0 16,15-1 42-16,11-9 1 16</inkml:trace>
  <inkml:trace contextRef="#ctx0" brushRef="#br0" timeOffset="55563.4645">29916 6239 33 0,'-15'-24'16'0,"-20"3"5"15,25 16-17-15,-8 5 2 16,-7 2 1-16,1 9-6 16,-1 7 0-16,7 6-1 15,8 3 1-15,3 4 1 16,10 4 0-16,11-3 3 15,7-1 1-15,1-2-2 16,-1-5 1-16,-7 0 2 0,-4-8 1 16,-10 0-7-16,-10 0 0 15,-11-1-1-15,-8 1 0 16,-9-2-1-16,2-1 1 16,-2-5-23-16,9 0 0 15,8-3-18-15,11-2 0 16</inkml:trace>
  <inkml:trace contextRef="#ctx0" brushRef="#br0" timeOffset="56094.7205">30353 6160 31 0,'-14'-6'15'0,"7"4"5"16,7 2-15-16,-4 2-2 15,1 4 1-15,-1 1-1 16,-3 9 1-16,0 5-1 16,0 9 0-16,0 4-1 15,0 14 0-15,7 2 0 16,3-5 1-16,5-5 4 15,2-1 0-15,4-4-1 16,7-4 0-16,4-2-4 16,3-5 0-16,1-8-2 0,-5-8 1 15,1-8 0-15,0-8 1 16,3-5-3-16,0-6 0 16,0-18 1-16,-7-8 0 15,-3-13 0-15,-4-11 1 16,-10-5-2-16,-11-5 1 15,-7 8 0-15,-4 15 0 16,0 19-1-16,-6 13 0 16,-15 19 1-16,0 23 0 0,-3 9 1 15,3 7 1-15,4 11 1 16,-1 0-3 0,36-45 0-16,14 72 7 15,1-17 1-15,23-7-9 16,1-11 1-16,14-16-36 15,3-8 1-15,12-10-4 16,-9-8 0-16</inkml:trace>
  <inkml:trace contextRef="#ctx0" brushRef="#br0" timeOffset="68032.4395">17805 8432 31 0,'-25'11'15'0,"7"-19"15"0,15 5-16 16,-1 3-6-16,1-5 1 15,-1-8-4-15,4-16 1 16,4-16-2-16,3-8 0 15,0-16-2-15,0-2 1 16,0-12-1-16,0 12 0 16,0-8-2-16,-7 5 1 15,0 2 1-15,-3 6 0 16,-4 8 0-16,3 13 0 0,0 13-2 16,8 6 0-16,3 10 1 15,7 10 1-15,7 9-1 16,11 5 0-16,7 0-1 15,7-3 1-15,0-2 0 16,7-3 0-16,3-5-3 16,0-3 1-16,-3 0-14 15,-7 0 0-15,-7 3-14 16,-7 2 1-16,-11 3-2 16,-14 3 0-16</inkml:trace>
  <inkml:trace contextRef="#ctx0" brushRef="#br0" timeOffset="68235.5473">17724 7951 43 0,'-18'50'21'0,"43"-42"6"16,-15-8-21-16,8 0 5 0,10-5 1 15,11-11-11-15,14-8 1 16,0-5-5-16,-4 0 1 15,0 0-23-15,-3 7 0 16,-7 4-9-16,-11 7 1 16</inkml:trace>
  <inkml:trace contextRef="#ctx0" brushRef="#br0" timeOffset="68579.321">18090 8403 36 0,'-3'29'18'15,"6"-10"8"-15,1-19-19 0,3-5 1 16,4 2 1-16,3-10-6 16,3-11 0-16,5-13-4 15,-1-6 1-15,-4-2-1 16,-3-2 0-16,-3 12 3 16,-4 12 0-16,-3 12-2 15,-4 14 1-15,-4 5-1 16,1 10 0-16,-1 14 3 15,0 5 0-15,4-3 1 16,4-2 0-16,3-8 2 16,0-6 0-16,4-4 2 15,-1-6 0-15,1 0-7 16,3-8 0-16,0-14-2 16,7-15 1-16,-3-8-18 0,0 5 1 15,-8-5-21-15,-3-2 0 16,-3 4 16-16,-4 14 1 15</inkml:trace>
  <inkml:trace contextRef="#ctx0" brushRef="#br0" timeOffset="68938.7382">18542 8289 41 0,'0'-15'20'0,"4"-17"1"15,-1 24-22-15,-3 0 2 16,0 0 1-16,0 0 4 16,-3 0 0-16,-1 0 1 15,-3 3 1-15,0 2-3 16,-4 3 1-16,1 3-4 15,3 2 0-15,0 8 0 16,3 6 0-16,4 5-2 16,7 2 1-16,0-2-1 15,4 0 0-15,-1 0-1 16,1-9 1-16,3-1-1 0,4-1 1 16,-4-5-19-16,0-3 0 15,0-2-26-15,0 2 1 16</inkml:trace>
  <inkml:trace contextRef="#ctx0" brushRef="#br0" timeOffset="69219.9661">18732 8088 41 0,'-14'-2'20'0,"21"4"5"16,-3-2-20-16,3 8 2 16,0 8 0-16,-3 0-5 15,-1 5 0-15,1 6-3 16,-4 4 1-16,0 4-2 15,0-3 0-15,0-1-50 16,-4-4 1-16</inkml:trace>
  <inkml:trace contextRef="#ctx0" brushRef="#br0" timeOffset="69376.2492">18662 8229 67 0,'3'7'33'0,"36"-4"2"0,-25-6-35 15,11-4-9-15,14-7 1 16,3 1-32-16,11-8 1 16,7-11 20-16,11-13 0 15</inkml:trace>
  <inkml:trace contextRef="#ctx0" brushRef="#br0" timeOffset="69891.8782">19801 7260 36 0,'0'-8'18'0,"0"-18"9"0,0 26-17 16,0 0 1-16,0 0 1 16,7 5-5-16,1 11 1 15,-1 10-1-15,0-2 0 16,0 13-3-16,0 14 1 16,-4 12 1-16,-3 22 0 15,-3 7 2-15,-4 14 0 16,-4 11-2-16,-7 10 0 0,-6-8-8 15,-1 0 1-15,0-21-3 16,4-8 1-16,4-6-32 16,2-10 0-16,8-13-12 15,4-11 0-15,3-18 39 16,3-16 0-16</inkml:trace>
  <inkml:trace contextRef="#ctx0" brushRef="#br0" timeOffset="71157.5147">20077 8181 34 0,'-4'-3'17'0,"15"-10"6"0,-8 2-16 15,4-7-2-15,0-9 0 16,0-2-2-16,4-10 1 15,-1-12-2-15,1 1 1 16,0-8 0-16,-4-6 0 0,-4 4-2 16,-3-4 1-16,0 1-3 15,0 7 1-15,0 8 1 16,0 14 0-16,4 2-1 16,-1 11 1-16,8 8 0 15,-1 5 0-15,5 5 0 16,6 1 1-16,7 2-1 15,7 0 0-15,8 0-2 16,13-6 1-16,0 1-1 16,1 0 1-16,-4 2-2 15,-4-5 0-15,-6 6-26 16,-8-1 0-16,-10 3-1 16,-11 3 1-16</inkml:trace>
  <inkml:trace contextRef="#ctx0" brushRef="#br0" timeOffset="71376.222">20073 7718 31 0,'-11'29'15'0,"43"-8"7"0,-18-18-15 15,4-3-1-15,7 2 0 16,6 1-3-16,5-3 0 15,6 0-4-15,7-3 1 16,4 1-7-16,4-6 0 0,-1-3-31 16,-10 3 0-16</inkml:trace>
  <inkml:trace contextRef="#ctx0" brushRef="#br0" timeOffset="72282.5288">20676 8083 28 0,'-7'-13'14'0,"7"-30"2"0,0 36-15 16,0-1-1-16,-3 0 1 16,-4 0 0-16,-4 2 0 15,-7 1 2-15,1 5 1 16,-1 3-3-16,1-1 0 16,2 4 0-16,8-1 0 15,4 0-2-15,-1 1 1 16,8-6 1-16,-1 2 1 15,4 4-3-15,-3-4 0 16,-1 1 1-16,5-3 1 16,-8 2 3-16,0-2 1 0,3 0-3 15,-3-2 0-15,0 2-1 16,0 0 0-16,0-3 1 16,0-2 0-16,0 5-2 15,0-3 1-15,0 3 0 16,0-2 1-16,0 2-1 15,0-6 1-15,0 1 0 16,0 0 1-16,0-1-2 16,0 1 1-16,0 0 1 15,0 2 0-15,0 1-4 16,-3 2 0-16,3 0 2 16,0 0 0-16,0 0-1 15,0 2 1-15,-4 3 1 16,4 1 0-16,-4 7-1 15,-6 11 1-15,3 2-3 16,0 3 1-16,0-2 0 16,-4 5 1-16,1 5-1 0,2 0 0 15,-2 0 0-15,3-6 0 16,0-7 0-16,0-3 0 16,3-7 0-16,1-6 0 15,-1-8 0-15,4-11 0 16,7-10 0-16,0-11 0 15,7 3-1-15,8-13 0 16,-1-3 1-16,3 5 0 16,1 0 0-16,-4 6 1 0,0 5-2 15,1 8 1-15,-5 7 0 16,1 6 1-16,-4 8-1 16,-3 3 0-16,-4 2 0 15,-4 3 1-15,-3 6-1 16,-7 1 0-16,0 1 3 15,-4 5 1-15,-10-2-4 16,4 0 0-16,-8-9-1 16,0 3 1-16,4-2-10 15,3-6 1-15,8-2-27 16,6-3 1-16,4 0 17 16,11-5 0-16</inkml:trace>
  <inkml:trace contextRef="#ctx0" brushRef="#br0" timeOffset="72938.7881">21078 7787 49 0,'-17'-6'24'0,"34"22"11"0,-13-10-25 16,7-1-5-16,6 0 0 0,8 0-6 16,7-2 1-16,3-6-10 15,4-5 1-15,3 3-44 16,-3 3 0-16</inkml:trace>
  <inkml:trace contextRef="#ctx0" brushRef="#br0" timeOffset="73610.6195">21558 7718 39 0,'-10'40'19'0,"-1"5"3"0,8-27-20 16,-1 11 2-16,-3 6 1 0,0-4-4 16,0 4 1-16,0-4-2 15,3-7 1-15,1-8 4 16,3-13 0-16,3-8-5 15,4-6 0-15,0-8-1 16,7-2 1-16,4-5 0 16,3-1 0-16,4 1 0 15,3 2 1-15,0 6-2 16,-3 4 1-16,-4 9 0 16,-3 8 0-16,-4 7 0 15,-3 9 1-15,-8 5 0 16,-3-1 1-16,0 9-2 15,0-3 0-15,0-5 0 16,0-8 1-16,4-11 0 16,3-7 0-16,7-14-1 0,7-11 0 15,7-4 0-15,0-1 1 16,1 3 1-16,-5 10 0 16,1 3 0-16,0 0-2 15,-25 16 0 1,3 43 1-16,8-14 0 15,3 0-31-15,4-5 1 16,10 0-1-16,4-9 0 16</inkml:trace>
  <inkml:trace contextRef="#ctx0" brushRef="#br0" timeOffset="74360.6784">22391 7840 33 0,'-7'-6'16'0,"3"-10"8"0,4 11-17 15,0-3-3-15,-3 0 0 16,-8 6-4-16,-7-4 1 16,1 6 0-16,-4 6 1 15,-1 4-1-15,1 6 1 0,4 8-2 16,3 5 0-16,7 0 0 15,3 0 0-15,8-2 0 16,6-4 1-16,8-4-2 16,3-11 0-16,0-11 0 15,0-5 1-15,4-8 0 16,-4-7 1-16,-3-4-1 16,-4 1 1-16,-4-1-1 15,-6 6 1-15,-1 5 2 16,1 3 1-16,-4 2-4 15,0 11 1-15,0 8 0 16,4 8 0-16,-1 11-1 16,1 4 0-16,-4 7 2 15,0 9 1-15,0-2-1 0,-7 5 1 16,-4 9-1-16,-7 1 0 16,-6-9-2-16,-8-6 0 15,0-3 0-15,4-13 1 16,3-16-13-16,4-5 0 15,7-13-15-15,7-11 1 16,17-8 5-16,12 0 0 16</inkml:trace>
  <inkml:trace contextRef="#ctx0" brushRef="#br0" timeOffset="74657.5454">22807 7834 45 0,'-25'8'22'0,"-17"-10"2"16,31 2-23-16,-3 2 7 15,-3 1 0-15,3 2-8 16,3 0 0-16,7 6 0 16,8 0 0-16,7 2 0 15,3 3 1-15,0-3 0 16,3 3 0-16,1-6 4 15,-7 4 0-15,-1 2-3 16,-6 2 0-16,-11 1-3 16,-7-1 0-16,-8-2-1 15,-2 0 0-15,3-8-30 0,3-11 1 16,4-7 3-16,0-6 1 16</inkml:trace>
  <inkml:trace contextRef="#ctx0" brushRef="#br0" timeOffset="74798.1287">22864 7882 37 0,'-11'50'18'0,"4"3"-23"0,7-37-20 16,0 3 13-16,7-6 0 15</inkml:trace>
  <inkml:trace contextRef="#ctx0" brushRef="#br0" timeOffset="74938.8131">22934 7699 69 0,'-25'-21'34'0,"25"-5"0"16,4 23-34-16,3 3-13 16,4 0 1-16,3 3-22 15,0 5 0-15,-4 8 12 16,1 2 1-16</inkml:trace>
  <inkml:trace contextRef="#ctx0" brushRef="#br0" timeOffset="75126.2934">22987 7975 53 0,'-32'31'26'0,"29"-23"7"16,6-8-28-16,4-5-2 16,7-6 1-16,4-5-2 15,10-5 0-15,8 0-1 0,-5 5 0 16,-2 8 1-16,-8 11 0 15,0 8-2-15,-7 7 0 16,-7 11-25-16,0 3 1 16,4 2-18-16,3-10 1 15</inkml:trace>
  <inkml:trace contextRef="#ctx0" brushRef="#br0" timeOffset="75641.9344">23576 7649 46 0,'0'-32'23'0,"-25"27"9"16,15 8-23-16,-1 10-4 15,-3 13 1-15,-3 9-3 16,-5 15 0-16,1 11-1 16,4 10 0-16,2 1-2 15,8-11 1-15,7-14-2 0,7-10 0 16,4-10 1-16,7-14 1 15,3-10-1-15,11-17 0 16,-1-9 0-16,-6-9 0 16,-4-13-4-16,-7-11 1 15,-10 1-4-15,-11-9 1 16,-11 6 6-16,-7 5 0 16,4 13 3-16,0 14 0 15,0 13 2-15,3 10 1 16,1 14-3-16,6 13 0 0,4-1-2 15,7 1 0-15,7 3-1 16,7-4 0-16,14 1 0 16,4-5 1-16,3-6-25 15,4-5 0-15,4-8-20 16,-1-3 1-16</inkml:trace>
  <inkml:trace contextRef="#ctx0" brushRef="#br0" timeOffset="75813.8224">23947 7861 60 0,'3'8'30'0,"50"-8"0"16,-35-3-30-16,-1-2-1 16,1 2 0-16,0-2-36 15,-1 2 0-15,1 3 16 0,-4 3 0 16</inkml:trace>
  <inkml:trace contextRef="#ctx0" brushRef="#br0" timeOffset="75954.4501">23999 8009 54 0,'-28'8'27'0,"35"-13"3"0,0 2-27 16,4 3-3-16,3 0 0 15,4-5-4-15,3 2 1 16,0 3-29-16,4-3 1 0,6 3 9 15,1-5 1-15</inkml:trace>
  <inkml:trace contextRef="#ctx0" brushRef="#br0" timeOffset="76313.8022">24522 7795 27 0,'0'-3'13'0,"0"8"17"16,0-5-14-16,0 3-4 15,-4 2 0-15,-7 8-5 16,1 14 1-16,-4 5-6 16,0 7 0-16,7 4 0 15,0 4 0-15,7-7-2 0,3-8 1 16,8-11 11-16,-1-5 0 15,4-22-7-15,4-15 1 16,3-8-1-16,4-10 0 16,-4-6-1-16,-3 0 1 15,-8-3-5-15,-10 0 1 16,-7 6-5-16,-10 5 1 16,-1 24-12-16,-10 13 0 15,-8 10-31-15,5 6 0 16,13 8 16-16,7 0 1 15</inkml:trace>
  <inkml:trace contextRef="#ctx0" brushRef="#br0" timeOffset="77813.8554">25643 7877 26 0,'0'-3'13'0,"4"0"5"0,-4 3-13 0,3 0-2 15,1 6 0-15,3 7 4 16,4 5 1-16,-1 9-7 15,1 5 1-15,-1 7-1 16,1 1 1-16,-4-6 0 16,-3 3 1-16,-1 0-2 15,-3-2 0-15,0-6 0 16,0-8 1-16,0-8 1 16,0-10 1-16,11-14-4 15,3-12 0-15,7-25-1 16,7-8 0-16,14-12 2 15,4 1 1-15,-7 17-3 16,-7 13 0-16,0 8 3 0,-8 21 0 16,-6 27 7-16,-4 18 1 15,-7 21-7-15,0-3 0 16,4 9-4-16,6-3 0 16,8-8-17-16,3-8 0 15,4-11-30-15,7-13 1 16</inkml:trace>
  <inkml:trace contextRef="#ctx0" brushRef="#br0" timeOffset="78235.6773">26702 8125 46 0,'14'3'23'0,"46"8"7"0,-39-11-23 16,7 0-8-16,7-3 1 15,4 0-13-15,0 3 1 16,-4 0-27-16,1-5 0 16</inkml:trace>
  <inkml:trace contextRef="#ctx0" brushRef="#br0" timeOffset="78735.7338">27309 8006 43 0,'-15'37'21'0,"5"37"2"16,6-60-22-16,1 4 3 15,-1 9 0-15,-3 2 1 16,0 5 0-16,4-2-3 16,-1-6 1-16,1-5 2 15,3-5 0-15,7-10-4 16,3-14 1-16,4-16-3 15,11-5 1-15,7-8-1 16,3-6 1-16,0-4 0 16,-3 10 1-16,-4 8-2 0,-3 10 1 15,-4 9 0-15,-3 12 0 16,-8 11 0-16,-3 6 1 16,-3 2-2-16,-1 3 1 15,-3 0 1-15,0 0 0 16,0-3-2-16,4-5 1 15,3-6 0-15,4-10 1 16,3-5-1-16,3-6 1 16,1-7-1-16,3-6 0 15,0-8 2-15,1 3 0 16,-5 8 1-16,1 5 0 0,-4 16 3 16,-4 13 0-16,-6 11-5 15,-4 11 0-15,0 9-4 16,0 1 1-16,7-7-19 15,7-7 1-15,7-4-2 16,8-9 0-16,-1-7-7 16,-4-9 0-16</inkml:trace>
  <inkml:trace contextRef="#ctx0" brushRef="#br0" timeOffset="79173.2409">28219 8199 33 0,'10'-13'16'0,"-17"3"11"16,4 4-18-16,-8-2-7 15,-3 3 0-15,-7 5 2 0,-7 5 1 16,-4 9 0-16,0 9 1 16,4 9-5-16,7 5 0 15,3 0-1-15,7-5 0 16,8-6 0-16,10-7 0 15,4-8-1-15,6-6 1 16,4-5-2-16,4-11 0 16,0-7-3-16,-1-6 1 15,-6-3 1-15,0-2 0 0,-4 8 3 16,-4 3 1-16,-2 4-1 16,-5 4 1-16,1 7 2 15,-1 9 0-15,1 7 3 16,-1 5 0-16,1 6-1 15,-4 5 0-15,0-5 3 16,-4 8 1-16,-3 10 0 16,-7-2 0-16,-11-3-8 15,-3 3 0-15,-4-1-2 16,1-2 1-16,2-2-30 16,5-9 1-16,2-7-20 15,5-11 1-15</inkml:trace>
  <inkml:trace contextRef="#ctx0" brushRef="#br0" timeOffset="79782.5659">28825 8107 40 0,'-14'-24'20'0,"-24"61"11"0,20-24-19 16,-3 3-10-16,-4 13 0 15,4 11-1-15,3 2 0 16,8-5-1-16,6-2 0 16,11-9 0-16,14-7 0 15,8-11-13-15,9-8 0 16,15-11-9-16,4-13 0 16,-1-5 3-16,4-3 0 15</inkml:trace>
  <inkml:trace contextRef="#ctx0" brushRef="#br0" timeOffset="80032.6243">29161 8154 41 0,'-36'11'20'0,"-24"18"9"0,46-18-22 0,-3 10-1 16,-1 3 1-16,7 2-6 15,4-2 1-15,7-3 2 16,7-5 1-16,4-8-4 16,10-3 1-16,4-7-1 15,3-9 1-15,-3-8-1 16,-4 1 0-16,-7-3 1 15,-7 2 1-15,-14 1-5 16,-7 2 0-16,-7 0-8 16,0 5 0-16,-4 6-4 15,4 5 0-15,3 0-10 0,11 3 1 16,7 2 6-16,18 0 0 16</inkml:trace>
  <inkml:trace contextRef="#ctx0" brushRef="#br0" timeOffset="80282.6122">29482 8088 50 0,'-57'16'25'0,"8"32"7"0,42-40-25 16,0 5-6-16,3 3 1 16,8 5 0-16,13 0 0 15,4 0 3-15,8-2 1 0,-5-3-3 16,5-3 0-16,-8 0 6 15,-11-2 0-15,-17-1-7 16,-3 1 0-16,-15 2-4 16,-10-2 0-16,-4-1-10 15,4 1 0-15,10 0-39 16,7-1 1-16,15-5 35 16,10-5 1-16</inkml:trace>
  <inkml:trace contextRef="#ctx0" brushRef="#br0" timeOffset="80735.7584">30085 7975 41 0,'-7'0'20'0,"-4"18"7"0,4-2-21 16,-3 13 0-16,-15 8 1 16,4 16-4-16,-4 10 0 15,4 9-1-15,3-1 0 16,18-12-2-16,0-14 1 16,18-11 4-16,7-8 0 15,3-12-5-15,7-14 1 16,11-19-2-16,0-10 0 0,-4-13-3 15,-3-11 0-15,-11-8-6 16,-10-13 0-16,-22-3 9 16,-17-8 0-16,-11 14 12 15,-10 18 0-15,-11 21 1 16,0 22 1-16,0 20-10 16,7 12 1-16,8 17-4 15,16 9 0-15,15-9 0 16,14-1 1-16,22-1-5 15,13-8 1-15,11-6-44 16,21-9 1-16,4-6 20 16,-4-8 1-16</inkml:trace>
  <inkml:trace contextRef="#ctx0" brushRef="#br0" timeOffset="80938.843">30833 8191 47 0,'70'-13'23'0,"36"-11"3"0,-67 19-24 16,3 3-7-16,1-6 0 15,-1-3-39-15,-10 0 1 16</inkml:trace>
  <inkml:trace contextRef="#ctx0" brushRef="#br0" timeOffset="81079.4981">30773 8274 47 0,'0'7'23'0,"77"4"-4"15,-45-14-25-15,14-2 0 16,14 0 1-16,0 2-31 15,7-2 1-15</inkml:trace>
  <inkml:trace contextRef="#ctx0" brushRef="#br0" timeOffset="81423.2668">31768 8012 34 0,'0'5'17'0,"-29"29"9"0,15-18-17 16,-3 8 5-16,-8 2 0 15,-7 11-4-15,-3 11 0 16,7-3-2-16,14 0 0 16,10 0-6-16,15 0 0 15,3-11 3-15,14-10 0 16,25-34-4-1,-4-12 1-15,-6-12-3 16,-15-8 1-16,-11-9 0 16,-13-9 0-16,-11-7-4 15,-11 1 1-15,-13 8-19 16,-5 21 0-16,-13 13-24 16,-4 19 1-16,11 10 34 15,-18 11 0-15</inkml:trace>
  <inkml:trace contextRef="#ctx0" brushRef="#br0" timeOffset="86548.305">20242 9379 46 0,'0'22'23'0,"7"33"3"0,-7-34-22 16,0 8 2-16,0 11 0 15,-3 16-5-15,3-3 1 16,-7 10-2-16,-4 3 1 0,1-5-2 15,3-5 1-15,3-9 0 16,4-12 1-16,4-9-1 16,3-21 0-16,0-10 0 15,0-13 0-15,0-17-2 16,0-12 1-16,-7-20-3 16,0-7 1-16,0-8 2 15,-4 14 1-15,1-1 0 16,-4 5 1-16,3 17 0 15,4 12 0-15,0 9 0 16,7 10 1-16,14 8-1 16,15 8 1-16,6 5-2 15,15-2 1-15,6 0-1 16,-7-3 1-16,4-6-2 16,0-2 0-16,-3-2-25 0,-11 2 0 15</inkml:trace>
  <inkml:trace contextRef="#ctx0" brushRef="#br0" timeOffset="86735.8236">20200 9626 58 0,'-18'26'29'0,"64"16"2"0,-28-39-28 16,14-3-1-16,14-8 0 0,10-5-3 15,11 5 1-15,-11-3-14 16,4 1 0-16,0-1-34 16,-7 1 1-16</inkml:trace>
  <inkml:trace contextRef="#ctx0" brushRef="#br0" timeOffset="86860.835">20874 9686 41 0,'-21'56'20'0,"7"2"1"15,10-42-20-15,1 10-3 16,3 6 1-16,0 0-39 16,0-6 1-16</inkml:trace>
  <inkml:trace contextRef="#ctx0" brushRef="#br0" timeOffset="87001.4266">20983 9467 49 0,'-28'-37'24'0,"21"13"1"0,7 24-25 16,3-3-10-16,5 3 0 16,-1 3-28-16,3 2 0 15</inkml:trace>
  <inkml:trace contextRef="#ctx0" brushRef="#br0" timeOffset="87204.5902">20994 9864 45 0,'-39'53'22'0,"35"-30"10"0,8-23-23 0,3-2-3 16,7-9 1-16,4-5-5 16,3-2 0-16,-3 2-1 15,3 0 0-15,-4 5-1 16,5 6 1-16,-5 5-1 16,-3 5 0-16,0 11-5 15,-3 3 1-15,3 2-33 16,0 0 0-16,4 0 15 15,0-7 1-15</inkml:trace>
  <inkml:trace contextRef="#ctx0" brushRef="#br0" timeOffset="87563.971">21459 9790 47 0,'-35'-14'23'0,"-11"33"10"0,39-11-25 16,-3 10-6-16,-1 14 0 15,4 2-2-15,4-2 1 16,3-3-1-16,7 0 1 16,7-10-1-16,10-14 0 15,5-7 0-15,-1-17 1 16,4-15-1-16,3-11 1 15,0-19-2-15,-3 1 1 16,-4-11-1-16,-7 2 0 0,-3 9 2 16,-11 15 1-16,-7 16-2 15,-7 14 0-15,0 20 4 16,-4 25 0-16,4 21-3 16,0 15 0-16,7 8-4 15,7 6 0-15,14-8-58 16,11-3 0-16</inkml:trace>
  <inkml:trace contextRef="#ctx0" brushRef="#br0" timeOffset="88048.3496">22821 9837 44 0,'0'35'22'0,"0"23"2"0,0-42-23 15,-3 8 5-15,-1 2 0 16,1-2-2-16,3 0 0 0,-4-14-1 16,4-12 1-16,0-12-5 15,0-17 0-15,4-14 1 16,-4-16 1-16,0-13-1 16,-4-8 0-16,4 0 0 15,0 2 1-15,0 1 0 16,4 15 0-16,3 17 0 15,7 12 0-15,14 14 3 16,11 8 1-16,3 10-6 16,8 6 1-16,6 5-1 15,-3 2 1-15,0-4-15 16,-4-1 1-16,-6 0-27 16,-12-5 1-16,-13 8 31 15,-11-5 1-15</inkml:trace>
  <inkml:trace contextRef="#ctx0" brushRef="#br0" timeOffset="88204.5555">22793 9660 56 0,'-14'24'28'0,"39"-22"1"0,-11-7-28 16,17-3-3-16,12-2 1 15,6-1-6-15,15 3 0 16,3-3-41-16,10 4 0 15</inkml:trace>
  <inkml:trace contextRef="#ctx0" brushRef="#br0" timeOffset="88767.1096">23633 9763 35 0,'-18'42'17'0,"11"3"2"15,3-21-18-15,1 8 5 16,-8 8 0-16,4 10-1 0,-3-2 0 16,-1-6 0-16,0-2 0 15,1-3-6-15,3-6 1 16,0-7-2-16,3-5 1 16,1-9 3-16,-1-7 0 15,4-8-2-15,4-3 0 16,3 0 0-16,7-11 0 15,3-7 0-15,8-9 0 16,0 1-2-16,3 0 0 16,4 5 2-16,0 5 0 0,-1 3 2 15,-2 7 1-15,-8 6-1 16,-7 6 1-16,-4 4 1 16,-10 4 1-16,-3 2-2 15,-11 0 0-15,0 7-3 16,-4 7 1-16,0 1-2 15,4-4 1-15,0-3-2 16,-3-8 1-16,2-6-17 16,1-15 0-16,4-3-12 15,6-2 1-15,4-1 16 16,0-2 0-16</inkml:trace>
  <inkml:trace contextRef="#ctx0" brushRef="#br0" timeOffset="89626.4942">24162 9956 39 0,'0'-2'19'0,"24"-35"8"16,-13 21-20-16,3-5-1 16,4-11 0-16,-4-11-3 15,0-2 1-15,-3-7-3 16,-1-9 0-16,-3 0-1 15,-7-8 0-15,-3-5 0 16,-11 0 1-16,-4 0 1 16,-3 5 0-16,-4 13 0 0,0 9 0 15,4-1-1-15,0 6 0 16,0 0-2-16,7 5 0 16,0 5 1-16,0 8 1 15,6 3-1-15,5 5 0 16,-1 3-1-16,4 2 1 15,0 3 1-15,-3 5 1 16,-1 1-4-16,1 2 1 16,-1 5 1-16,1 8 0 15,-1 16 2-15,1 1 0 16,-4 7-1-16,0 10 0 0,3 4-2 16,1-7 1-16,6-6 0 15,-3-4 0-15,7-10 0 16,-3-6 1-16,3-10 0 15,0-8 0-15,0-10-1 16,0-12 0-16,-4-9 0 16,-3-4 0-16,-3-15-2 15,-4-8 1-15,3-3 1 16,-3 3 1-16,4 7-2 16,3 12 1-16,0 12 0 15,10 17 0-15,1 10 2 16,3 13 1-16,7 11-3 15,4 10 1-15,7 6-2 16,3-8 1-16,0-1-40 16,4 1 1-16,-4 3 13 0,-10-4 0 15</inkml:trace>
  <inkml:trace contextRef="#ctx0" brushRef="#br0" timeOffset="90235.8772">23618 9837 29 0,'-7'-10'14'0,"-10"2"10"0,17 8-14 16,0 0-6-16,0 0 0 15,0 0-4-15,7 2 0 16,0 1 1-16,3 5 1 15,5 0-1-15,2-3 0 16,4 3-1-16,1 0 1 16,-1 3 0-16,0-1 0 15,-3 3 0-15,-4 3 1 16,-7 0 3-16,-4 0 1 0,-6-3-6 16,-4 1 1-1,-7-1 5-15,-4-3 0 0,4 1-5 16,0 2 1-16,-4 0-3 15,0-2 0-15,4 0-6 16,0-1 0-16,4-5-46 16,6-2 0-16</inkml:trace>
  <inkml:trace contextRef="#ctx0" brushRef="#br0" timeOffset="90595.2578">23650 9919 27 0,'-7'-5'13'0,"14"0"3"0,-7-1-14 16,0 6 3-16,0 0 0 15,-3 3-1-15,3 8 1 16,-4 2 1-16,1 5 0 16,-1-2-2-16,-3 8 1 0,0 8 1 15,-7 7 1-15,0-4-7 16,0 2 0-16,-4 5-3 15,4-2 1-15,0-3-50 16,3-5 0-16</inkml:trace>
  <inkml:trace contextRef="#ctx0" brushRef="#br0" timeOffset="92892.1459">21742 11830 40 0,'-18'7'20'0,"15"-14"5"16,3 7-20-16,0-11 2 15,3-16 0-15,4-7-1 0,4-19 0 16,3-13-5-16,0-8 1 15,0-8-2-15,-3-13 1 16,-1 5-2-16,-3 0 1 16,-7 2 0-16,0 20 1 15,0 12-1-15,-3 11 0 16,3 11-1-16,0 10 1 16,3 8 0-16,15 8 0 15,7 11 1-15,6 5 1 16,12 5 0-16,10 3 1 15,7-6-2-15,14-2 0 16,-7-8-3-16,-4 0 1 0,1-5-9 16,-8 2 0-16,-14-2-33 15,-10 8 0-15,-18-1 34 16,-10 4 0-16</inkml:trace>
  <inkml:trace contextRef="#ctx0" brushRef="#br0" timeOffset="93360.8911">21975 11284 29 0,'10'6'14'0,"1"-6"11"0,-8 0-14 16,-3 0-1-16,0-6 1 16,-3 6-8-16,-1 0 0 15,-3 6-2-15,0-6 1 16,0 2 0-16,0 1 0 16,0-3 1-16,-7 0 1 15,0 3-1-15,-4-3 0 16,-3 0-2-16,0-3 0 15,7-2 0-15,-1-1 1 16,5 4-3-16,3-1 1 0,3 3 0 16,4 0 0-16,7-2 0 15,0-1 0-15,4 3 0 16,3 5 0-16,4 0 7 16,-1 3 1-16,8 8-4 15,7 0 0-15,7 0-3 16,6 0 0-16,5-3-1 15,10-5 0-15,-4-8-22 16,-3-3 0-16,0-2-33 16,-3-3 0-16</inkml:trace>
  <inkml:trace contextRef="#ctx0" brushRef="#br0" timeOffset="93939.0501">22352 11787 45 0,'-4'56'22'0,"1"-11"3"0,6-29-24 0,-3 7 0 16,0 4 1-16,0-3 1 15,-3 2 1-15,3-2-6 16,0-6 1-16,-4-4 2 15,1-6 1-15,-1-8-2 16,1-6 0-16,3-15-2 16,3-13 1-16,1-11 1 15,6 0 0-15,1-13 0 16,7 5 0-16,6 8 0 16,8 10 0-16,3 12 0 15,1 7 0-15,-1 10 0 16,0 4 0-16,-7 4 3 15,-3 9 1-15,-7 2 0 16,-11 6 0-16,-11-1-4 0,-6 3 0 16,-8-5 0-16,-10 0 1 15,-4 3-2-15,0-1 1 16,1-2-16-16,2-8 1 16,8-5-21-16,7-3 0 15,7 2 31-15,7-2 0 16</inkml:trace>
  <inkml:trace contextRef="#ctx0" brushRef="#br0" timeOffset="94189.0519">23033 11472 52 0,'0'11'26'0,"28"-3"2"16,-14-8-27-16,7 0-1 16,4 0 0-16,0 0-11 15,-4-3 1-15,0 1-32 16,-3 2 0-16</inkml:trace>
  <inkml:trace contextRef="#ctx0" brushRef="#br0" timeOffset="94360.8774">22991 11650 57 0,'7'8'28'0,"42"18"3"0,-28-21-29 16,7 1-4-16,4-4 1 15,3 1-29-15,4-3 0 16,4-11 3-16,-8-5 0 16</inkml:trace>
  <inkml:trace contextRef="#ctx0" brushRef="#br0" timeOffset="95345.3101">23954 11414 40 0,'7'40'20'0,"-4"37"2"16,-3-59-20-16,0 3 2 16,0 8 0-16,0 6-1 0,-3-4 0 15,3-1-3-15,-4-7 1 16,4-4-1-16,4-14 1 16,3-10-1-16,7-11 0 15,11-13 1-15,-1-11 1 16,8-5-4-16,7 3 1 15,3 0 1-15,0 5 0 16,-6 13-2-16,-5 16 1 16,-6 3 2-16,-7 12 1 15,-8 12-1-15,-3 5 1 16,-7 2-1-16,-3 3 1 0,-1 0 3 16,-3 3 0-16,4-8-5 15,-1-5 1-15,4-6-1 16,0-13 1-16,7-8-2 15,11-11 0-15,7-12 0 16,6-9 1-16,5 3 3 16,-1 5 0-16,0 6-3 15,-7 10 0-15,1 10 3 16,-8 12 1-16,-4 10-3 16,-6 10 0-16,-4 3-2 15,0-2 1-15,4 7-9 16,-1-2 0-16,4-3-31 15,1-8 1-15,2-5 23 16,1-8 1-16</inkml:trace>
  <inkml:trace contextRef="#ctx0" brushRef="#br0" timeOffset="95767.1971">24984 11623 43 0,'-4'-13'21'0,"-3"-6"6"0,4 14-22 16,-1 0-4-16,-7 5 0 15,-6 5 0-15,-8 6 0 16,0 2 3-16,1 8 1 16,-1 11-4-16,4 5 0 15,3-5-2-15,8-1 1 0,6 1-1 16,8-8 1-16,10-11-3 16,10-8 1-16,5-2-6 15,-1-16 0-15,4-14 6 16,-1-7 0-16,-2-6 2 15,-1-2 0-15,-10 0 0 16,-4 5 1-16,-4 10-1 16,-3 6 1-16,0 13-1 15,0 11 1-15,0 10 0 16,4 8 0-16,0 6 2 16,-1 10 1-16,-3 5 3 15,-7 3 1-15,-3 8 1 16,-11 8 1-16,-4-6-7 15,-3 9 1-15,-7-3-4 16,-4-11 0-16,-3-8-2 16,-1-7 0-16,5-12-31 15,2-9 1-15,5-12-1 0,-1-18 0 16</inkml:trace>
  <inkml:trace contextRef="#ctx0" brushRef="#br0" timeOffset="96220.3374">25975 11433 25 0,'-14'-6'12'0,"-35"4"14"16,31 2-14-16,-3-3-4 15,-4 3 0-15,-7 3-4 16,8-3 0-16,2 2-2 15,12 9 0-15,10 5-2 16,10 5 0-16,5 5 0 16,6 4 1-16,3-4 5 15,1 3 0-15,-4 0-2 0,-3 6 1 16,-8-1-5 0,-10-2 0-16,-7-8 0 0,-3-3 0 15,-4-3-8-15,0-7 0 16,-1-6-31-16,1-18 0 15,4-16 24-15,3-11 0 16</inkml:trace>
  <inkml:trace contextRef="#ctx0" brushRef="#br0" timeOffset="96345.3234">26113 11308 46 0,'-7'51'23'0,"10"7"3"0,-3-40-23 0,-3 17-6 15,-8 4 0-15,4 1-42 16,0 8 0-16</inkml:trace>
  <inkml:trace contextRef="#ctx0" brushRef="#br0" timeOffset="96501.5815">26091 11192 50 0,'-21'-35'25'0,"35"12"-1"16,-7 20-25-16,4 3-26 16,7 3 0-16,3 5 6 15,-4 0 0-15</inkml:trace>
  <inkml:trace contextRef="#ctx0" brushRef="#br0" timeOffset="96704.7085">26271 11520 55 0,'-10'13'27'0,"24"-34"2"0,-4 8-27 16,8-3-2-16,14-13 1 15,3-3-2-15,11 0 0 16,0 8 2-16,0 6 1 16,-11 15-1-16,-7 9 0 0,-7 12-1 15,-7 6 0-15,-6 10-4 16,-5 3 0-16,1 0-50 15,6-10 1-15</inkml:trace>
  <inkml:trace contextRef="#ctx0" brushRef="#br0" timeOffset="97267.2157">27298 10956 44 0,'-28'-5'22'0,"-11"45"5"0,28-30-23 15,-3 14 3-15,-3 16 0 16,-1 10-5-16,0 16 0 16,4 3-2-16,4 0 1 15,6-6 0-15,8-10 0 16,10-13 2-16,7-14 1 0,7-12-2 15,7-20 0-15,11-12-2 16,0-17 1-16,0-15-2 16,-7-5 1-16,-7-14-9 15,-11 0 0-15,-7-13 2 16,-14 5 0-16,-21 1 7 16,-8 7 0-16,-6 18 7 15,-4 20 0-15,-3 20 0 16,3 19 0-16,0 16 0 15,11 16 1-15,7-1-5 16,10 1 0-16,15-3-3 16,14-5 0-16,13-6-10 15,15-7 1-15,11-9-54 16,3-7 0-16</inkml:trace>
  <inkml:trace contextRef="#ctx0" brushRef="#br0" timeOffset="97579.6789">27838 11184 61 0,'-4'3'30'0,"64"5"2"16,-46-11-31-16,7 0-2 15,8 1 0-15,2-4-31 16,1 1 0-16,-4 0 4 15,-10-3 0-15</inkml:trace>
  <inkml:trace contextRef="#ctx0" brushRef="#br0" timeOffset="97735.9709">27891 11303 54 0,'-25'8'27'0,"67"8"2"0,-28-14-28 16,8-2-3-16,9 3 0 15,12-3-45-15,2 3 0 16,5-3 41-16,-1-8 0 16</inkml:trace>
  <inkml:trace contextRef="#ctx0" brushRef="#br0" timeOffset="98564.0598">28811 11200 43 0,'-14'-13'21'0,"28"-1"2"0,-3 12-22 0,10-4 4 16,14 1 0-16,8 0-4 15,10 0 0-15,3 2 0 16,-7 3 1-16,-10 3-1 16,-7 2 0-16,-7 3 2 15,-8 2 0-15,-10 4-3 16,-7 1 1-16,-14 12-1 16,-14 2 0-16,-4 0 0 15,-6 3 0-15,-8-3 1 0,0 3 1 16,3 5-1-16,8 2 1 15,3 1-1-15,4-5 1 16,11-4 1-16,10-4 0 16,3-1 2-16,11-5 1 15,14-5-6-15,14-10 0 16,11-6-1-16,11-3 0 16,-1-2-19-16,-3-6 1 15,-7-2-20-15,0 0 0 16,-4-3 30-16,-3-3 0 15</inkml:trace>
  <inkml:trace contextRef="#ctx0" brushRef="#br0" timeOffset="98923.4301">29471 11202 39 0,'7'-10'19'0,"50"-1"10"15,-33 9-21-15,-3-4-6 16,4 6 1-16,-4 0-4 16,0 3 1-16,-6 2 5 15,-5 6 1-15,-6-3-4 16,-4 10 0-16,-7 4 2 16,-11 4 0-16,-10 3 0 15,-4 3 1-15,-3-3-3 16,-4 3 1-16,-3 5-3 15,3 0 0-15,7-3 0 0,7-5 1 16,8-5-1-16,13-3 0 31,43-5-2-31,10-5 1 16,4-9-31-16,4-4 1 16,6-4-4-16,-3-2 1 15</inkml:trace>
  <inkml:trace contextRef="#ctx0" brushRef="#br0" timeOffset="99798.462">30085 11123 41 0,'0'-16'20'0,"-18"-2"3"16,15 15-21-16,-11 3 0 16,-11 0 1-16,4 3 1 15,-7 5 0-15,-1 2 0 16,5 3 0-16,-1 3-4 15,7 3 1-15,8-3 0 0,6 0 1 16,4-6-4-16,7-2 1 16,0-3 3-16,7 1 0 15,-3-4-1-15,0-2 0 16,-4 0 0-16,0 0 0 16,0-2 1-16,-4 2 0 15,-3 0-1-15,0 0 1 16,0 0-2-16,0 0 0 15,0 2 0-15,0-2 1 16,0 0-1-16,0 3 0 16,-3 0 0-16,3 2 1 0,3 0-1 15,4-2 0-15,4 10 1 16,-1-8 1-16,5 3-2 16,-1 3 1-16,-4-1 2 15,1 1 1-15,-4 2 0 16,7 3 1-16,-7 0-6 15,0 3 0-15,-3-1 2 16,-1-5 1-16,4 3-3 16,-7-3 0-16,7-5 1 15,-3 0 1-15,-4 0-1 16,0-2 0-16,0-1 0 16,-4-3 1-16,-3 4-1 15,4-1 1-15,-4 0-1 16,-4 1 0-16,4-1 0 15,0 0 0-15,0 1 0 0,3-4 0 16,1 1 0-16,-1-1 0 16,1-2 0-16,-1 3 0 15,4 0-1-15,-3-1 1 16,-1 1 0-16,1 2 0 16,-1 1 0-16,1 2 0 15,3-1 1-15,0-1 0 16,0-1-1-16,0 0 0 15,-7 1 0-15,7-1 1 16,-4-2-1-16,-3-1 0 16,0 1-1-16,-4 0 0 0,4-3-3 15,-3 0 1-15,-1 0-13 16,4-6 1-16,0-2-10 16,0-5 1-16,0-5-5 15,0-1 0-15</inkml:trace>
  <inkml:trace contextRef="#ctx0" brushRef="#br0" timeOffset="100032.8559">29976 11062 37 0,'-8'-8'18'0,"23"6"13"15,-5 4-20-15,4 1-2 0,4 2 1 16,3-2-9-16,0-3 0 16,15-3-2-16,-1 1 0 15,-3-1-23-15,3 3 0 16,-3 3-9-16,-8 2 0 16</inkml:trace>
  <inkml:trace contextRef="#ctx0" brushRef="#br0" timeOffset="101204.7651">28737 10681 39 0,'46'-16'19'0,"-81"85"10"16,17-42-20-16,-10 28-2 16,-11 17 0-16,-10 18-5 0,-4 21 1 15,3 2-3 1,8 7 1-16,7-1-2 0,14-16 0 16,10-3-4-16,15-10 0 15,20-13-24-15,22-19 0 16,18-13 6-16,10-18 1 15</inkml:trace>
  <inkml:trace contextRef="#ctx0" brushRef="#br0" timeOffset="101564.1437">30289 10771 47 0,'46'43'23'0,"43"70"2"16,-68-84-24-16,0 16 5 15,4 8 1-15,-8 8 4 16,-6 5 0-16,-1 0-4 16,-13 3 0-16,-11 5-7 15,-14-2 1-15,-11 7-2 0,-11-7 0 16,-6-6-8-16,3-5 0 16,7-6-19-16,11-10 1 15,10-13-8-15,15-8 0 16</inkml:trace>
  <inkml:trace contextRef="#ctx0" brushRef="#br0" timeOffset="102345.4041">30984 10869 34 0,'-31'34'17'0,"-36"149"18"15,46-127-17-15,-4 12-14 0,4 4 0 16,3 7-5 0,7-5 1-16,11 0-1 0,0-10 1 15,11-9-7-15,3-7 0 16,4-14-16-16,10-10 1 15,0-8-3-15,0-8 1 16</inkml:trace>
  <inkml:trace contextRef="#ctx0" brushRef="#br0" timeOffset="102814.1606">31291 11247 47 0,'-10'-23'23'0,"3"-9"1"0,0 21-24 0,0-2-1 16,-4 0 1-16,-3 2 0 15,-4 3 1-15,-6 6-2 16,-5 4 1-16,1 4 0 16,-4 7 1-16,8 0 0 15,6 3 0-15,0 2 0 16,8 6 0-16,3 3-2 15,0 2 1-15,7 0 0 16,0-3 0-16,10-4 0 16,-3-7 1-16,11-1-1 15,7-6 0-15,-1-11-1 16,12-16 1-16,2-10-2 16,1 0 1-16,-7-5 0 0,3-3 0 15,-10 0 2-15,0 8 0 16,-8 5-2-16,-3 5 1 15,-3 9 0-15,-7 10 1 16,-4 10 4-16,-4 14 0 16,-10 5 1-16,-4 14 1 15,-3 4-1-15,-4-2 0 16,4 3-5-16,4-3 0 16,-1-3-4-16,7-5 1 15,4-8-24-15,4-5 1 0,3-3-12 16,10-8 1-16</inkml:trace>
  <inkml:trace contextRef="#ctx0" brushRef="#br0" timeOffset="102939.1617">31454 11676 36 0,'0'-8'18'0,"0"11"-3"15,0-6-18-15,-4 0-29 16,1 1 0-16</inkml:trace>
  <inkml:trace contextRef="#ctx0" brushRef="#br0" timeOffset="103454.7701">31821 11300 41 0,'7'-34'20'0,"10"2"-1"0,-17 24-22 16,0-5 4-16,-7 0 1 16,-3 0-2-16,-5-1 1 15,-2 6 0-15,-4 0 1 16,0 8-1-16,-1 6 0 16,5 4 1-16,3 4 0 15,10 7 2-15,4 3 0 16,4 7 0-16,13 1 1 0,1-3-4 15,0-5 0-15,-4 0 0 16,-4 0 0-16,4-1 3 16,-7-1 1-16,-3-1-4 15,-4 0 0-15,-4 0-1 16,-3-2 0-16,-7-6 0 16,4-3 0-16,-8-4-1 15,0-6 0-15,1-6 0 16,3-2 0-16,-4 1 1 15,11-4 0-15,0 0 0 16,-4 1 0-16,11-3 0 16,0-1 1-16,0 4-1 15,14-6 1-15,-3 0-2 16,7-3 0-16,6-10 2 16,-6 0 0-16,-4 0-9 0,-3 3 0 15,-1-1-16 1,-3 1 0-16,4 2-3 0,-4 3 0 15</inkml:trace>
  <inkml:trace contextRef="#ctx0" brushRef="#br0" timeOffset="103720.4008">32004 10861 59 0,'21'50'29'16,"-3"30"14"-16,-15-62-31 0,1 14-4 15,-4 10 0-15,0 11-2 16,0 6 0-16,-7-1-6 16,-4 5 0-16,-6 6-1 15,-8 5 1-15,0 0-20 16,-3-2 0-16,-4-14-8 15,11-8 1-15,0-10-10 16,0-6 1-16</inkml:trace>
  <inkml:trace contextRef="#ctx0" brushRef="#br0" timeOffset="107892.3485">32829 10782 40 0,'-7'-24'20'0,"7"24"4"0,0 5-20 0,0 8-1 16,-7 11 1-16,-3 13-3 15,3 3 1-15,-4-6-3 16,4-4 0-16,0 1 1 16,4 1 1-16,3 2-25 15,3 1 1-15,4-6-2 16,0-8 1-16</inkml:trace>
  <inkml:trace contextRef="#ctx0" brushRef="#br0" timeOffset="108189.1916">32498 11433 51 0,'3'-3'25'0,"47"-2"6"0,-26-1-27 16,5-7-2-16,20-8 1 15,8-5-4-15,-5-1 1 16,19 6 0-16,-4 2 0 16,0 1-4-16,0 5 1 15,-7 2-20-15,0 6 0 0,-18 2-8 16,-6 1 1-16</inkml:trace>
  <inkml:trace contextRef="#ctx0" brushRef="#br0" timeOffset="108829.8601">32745 11599 33 0,'-7'-10'16'0,"17"15"5"0,-3-8-16 15,0 3-1-15,11 0 0 16,0 0-1-16,6 0 0 16,-6 0 0-16,7 6 1 15,-1-1-4-15,1 3 1 0,-4 0-1 16,-7-3 1-16,-3 3-1 15,-11 3 0-15,0 5 0 16,-11-3 1-16,-6 3-1 16,-8-3 1-16,-7 3-1 15,-3-3 0-15,0-2 0 16,3 2 0-16,7 3-1 16,8-3 0-16,6-3 0 15,4-2 1-15,14 0 1 16,11 0 1-16,14 6-2 15,-4 1 0-15,7 4 8 16,-3 2 0-16,3 0-3 16,-17 0 1-16,-1-2 3 15,-17-1 0-15,0 1-8 16,-17-6 1-16,-8 0-3 0,-10 1 0 16,-11-4-1-16,4-2 1 15,-8-5-25-15,1-3 1 16,6-3-21-16,8-7 1 15</inkml:trace>
  <inkml:trace contextRef="#ctx0" brushRef="#br0" timeOffset="109173.5783">32653 10631 33 0,'-10'3'16'0,"-33"73"6"16,18-49-18-16,1 20 2 15,-26 12 0-15,-10 9 0 16,0 20 0-16,-10 12-3 15,3 6 0-15,10 11-3 16,12 23 0-16,9-13 0 16,15 2 0-16,11 9-7 15,10-30 0-15,17-15-4 16,8-14 0-16,10-18-13 16,7-13 0-16,8-19 14 15,3-13 0-15</inkml:trace>
  <inkml:trace contextRef="#ctx0" brushRef="#br0" timeOffset="109486.1186">33359 10999 37 0,'10'39'18'0,"15"65"16"0,-18-54-19 0,11 8-4 16,-1 16 1-16,1 8-3 15,-11 6 1-15,-7-4-4 16,-11-18 0-16,-13 0-5 16,-1-2 0-16,-17-3-1 15,-18 0 0-15,-14 0-1 16,-4-9 1-16,0-7-15 15,-6-2 1-15,13-12-35 16,11-4 1-16,4-14 32 16,6-8 1-16</inkml:trace>
  <inkml:trace contextRef="#ctx0" brushRef="#br0" timeOffset="111861.0991">18299 12822 25 0,'3'-8'12'0,"4"-5"12"0,-7 7-12 16,-3-2-6-16,-4 3 0 16,-4 0-2-16,-7 2 0 15,-3 0-2-15,-4 3 1 0,-3 0-2 16,7 3 0-16,3 0-2 16,1-1 0-16,6 4 1 15,4 2 0-15,0 0 1 16,4 2 0-16,10 1-2 15,7-1 1-15,7 4 0 16,7 7 0-16,4 0 0 16,-4 5 0-16,0-5-1 15,-6 1 1-15,-1-1 3 16,-7-3 0-16,-11 4-2 16,-6 1 1-16,-4-2-3 15,-4 1 1-15,-6-4 0 16,-5-2 1-16,1-8-13 15,-4-5 0-15,4-9-21 16,0-4 1-16,7-1 24 16,3-5 0-16</inkml:trace>
  <inkml:trace contextRef="#ctx0" brushRef="#br0" timeOffset="112001.7217">18496 12819 39 0,'4'29'19'0,"-8"24"3"0,4-34-21 16,-3 7-3-16,-8 1 1 16,0 4-37-16,4 4 0 15</inkml:trace>
  <inkml:trace contextRef="#ctx0" brushRef="#br0" timeOffset="112142.402">18517 12578 40 0,'-7'-10'20'0,"14"20"-13"15,-7-2-19-15,7 3-15 16,4 5 0-16</inkml:trace>
  <inkml:trace contextRef="#ctx0" brushRef="#br0" timeOffset="112345.4841">18683 12996 43 0,'-25'29'21'0,"25"-31"5"16,4-6-23-16,3-11-2 0,7-2 0 15,7-5 4-15,0 7 0 16,11 3-2-16,3 3 1 16,1 8-3-16,-8 5 1 15,-7 18-3-15,-3 9 1 16,-4-1-3-16,0 3 1 15,0-2-52-15,7-3 0 16</inkml:trace>
  <inkml:trace contextRef="#ctx0" brushRef="#br0" timeOffset="113783.0486">19367 12660 31 0,'-10'-16'15'0,"-18"14"5"0,21 4-17 16,-4 1 0-16,-7 8 0 15,-3 18-1-15,4 10 1 16,2 12-1-16,5 15 1 0,6-3-3 16,4 4 0-16,11-12 1 15,10-7 1-15,4-17 1 16,0-12 0-16,3-14-2 15,7-15 0-15,7-9-1 16,-3-13 1-16,-7-10-1 16,-11-3 1-16,-7-3-3 15,-14-4 1-15,-14-1 1 16,-11 2 0-16,-3 6 0 16,-7 11 1-16,-4 10 0 15,0 14 0-15,8 7 0 16,-1 0-1-16,32 3 0 15,-7 45 3 1,7-13 1-16,14-5-4 16,3-6 1-16,8-3-2 15,10-7 1-15,8-3-10 16,3-6 1-16,-1-2-34 16,5 0 1-16</inkml:trace>
  <inkml:trace contextRef="#ctx0" brushRef="#br0" timeOffset="113954.9231">20024 12816 50 0,'10'8'25'0,"29"-18"2"0,-25 4-25 15,4 1-2-15,6 0 0 0,-2-3-29 16,-5 0 0-16,-3 3 6 15,-3-1 1-15</inkml:trace>
  <inkml:trace contextRef="#ctx0" brushRef="#br0" timeOffset="114079.9082">19978 12906 49 0,'-14'29'24'0,"60"-2"2"15,-32-30-25-15,14-2-6 16,14 0 1-16,-7-9-41 15,8 1 0-15</inkml:trace>
  <inkml:trace contextRef="#ctx0" brushRef="#br0" timeOffset="114564.2569">20736 12708 38 0,'-10'-19'19'0,"6"19"0"0,1 6-19 0,-4 7 4 16,0 11 1-16,-1 5 1 15,1 8 1-15,4 11-3 16,-1-4 1-16,4-6-1 16,7-12 0-16,4-5-1 15,7-5 1-15,6-11-2 16,8-7 1-16,-4-14-3 15,-3-11 1-15,-4 4 1 16,-7-7 0-16,-10-1-1 16,-15-4 0-16,-10 4-2 15,-7 7 1-15,0 5-2 16,3 11 1-16,0 8-16 16,11 8 1-16,4 3-8 15,10 2 1-15,10-5-2 16,15-8 1-16</inkml:trace>
  <inkml:trace contextRef="#ctx0" brushRef="#br0" timeOffset="115001.8117">21043 12748 37 0,'4'21'18'0,"6"16"5"0,-6-24-18 0,-1 3 0 16,1 5 0-16,-4 3-3 16,0 8 1-16,-4-1 0 15,-3-1 0-15,0 4-5 16,-7 0 1-16,0 1 2 16,3-4 1-16,1-7-2 15,3-5 0-15,0-14 0 16,3-13 0-16,4-10-1 15,7-9 1-15,4-15-2 16,6-3 1-16,1-5 1 16,3-1 0-16,8 6 0 15,9 6 0-15,5 10 0 16,-1 7 0-16,-3 12 0 16,-7 5 0-16,-11 7 2 15,-7 6 0-15,-7 3 5 0,-7 2 1 16,-11 0-8-16,-6-2 0 15,-5-1-1-15,-6 1 1 16,4-3-19-16,-1-3 1 16,7-2-22-16,8-3 0 15</inkml:trace>
  <inkml:trace contextRef="#ctx0" brushRef="#br0" timeOffset="115501.8184">21502 12785 41 0,'-18'31'20'0,"8"30"7"16,6-42-22-16,-3 13 1 16,-4-3 0-16,1 5-5 15,-1 6 0-15,4-1-2 16,0-7 0-16,4-3 0 16,-4-8 1-16,7-7 1 15,3-14 1-15,1-11-4 0,3-10 1 16,7-3 0-16,3-16 1 15,-2-7 0-15,2-1 1 16,4 1-1-16,8 2 0 16,6 5-1-16,0 11 1 15,0 8 0-15,-6 10 1 16,-8 8 5-16,-7 6 0 16,-4 8 2-16,-6 2 0 15,-8 0-7-15,-10 3 0 16,-10 0 0-16,-5-3 0 0,1 3-2 15,0-3 0-15,-4-8-14 16,-3-2 1-16,0-3-36 16,3-8 1-16,0 5 46 15,-3-15 1-15</inkml:trace>
  <inkml:trace contextRef="#ctx0" brushRef="#br0" timeOffset="115767.4464">20362 13166 47 0,'-81'50'23'0,"81"-24"4"16,7-20-23-16,14-4 6 16,15-2 0-16,24 0-3 15,21-8 1-15,25-5-1 16,28-3 1-16,10-5-7 15,12 0 0-15,-8 0-2 0,0 5 1 16,-18 3-22-16,-20 7 1 16,-19 6-20-16,-20 6 1 15,-18 4 26-15,-18-2 1 16</inkml:trace>
  <inkml:trace contextRef="#ctx0" brushRef="#br0" timeOffset="116220.5614">20669 13473 38 0,'-3'-8'19'0,"20"8"7"15,-10 2-18-15,0 6 3 16,1 11 0-16,-1 13-8 16,-4 2 0-16,-3 8 0 15,0 6 0-15,-3 2 1 16,-4-2 1-16,-1-3-4 15,1-6 0-15,4-7-1 0,-1-8 0 16,4-11-1-16,7-15 0 16,4-9 1-16,10-13 1 15,4-8-1-15,3 3 1 16,0 3-2-16,1 5 0 16,-5 7 2-16,-3 14 0 15,1 11 0-15,-5 2 1 16,1 3-3-16,-4-3 0 15,0 3-22-15,0-3 0 16,0-2-22-16,0-3 1 0</inkml:trace>
  <inkml:trace contextRef="#ctx0" brushRef="#br0" timeOffset="116673.7076">21121 13655 34 0,'-4'0'17'0,"4"3"8"16,0-1-17-16,0 1 0 15,0 8 0-15,0 7-1 16,0 9 1-16,4 4-6 15,3-4 1-15,0-1-3 0,3-5 1 16,8-5-1-16,3-5 1 16,0-6 0-16,4-5 1 15,0-10-4-15,3-12 1 16,0-1 1-16,1-4 1 16,-5 3-2-16,1 3 1 15,-7 5 1-15,-8 8 0 16,-3 0 4-16,-7 14 0 15,-7 10-1-15,-3 15 1 16,-8 6-3-16,-3 11 1 0,-4 10-2 16,0 8 0-16,-3 9-2 15,3-12 1-15,4 0-14 16,4-7 1-16,6-14-14 16,11-15 1-16,7-17-8 15,4-10 0-15</inkml:trace>
  <inkml:trace contextRef="#ctx0" brushRef="#br0" timeOffset="117095.5875">21558 13758 47 0,'4'11'23'0,"-1"31"1"15,-3-29-23-15,0 3 4 16,0 3 0-16,0 7-4 15,-3 3 0-15,-1 3 3 16,-3 0 1-16,0-3-5 0,4-10 0 16,-1 2 0-16,1-13 0 15,-1-8-1-15,4-11 1 16,0-13-1-16,0-7 0 16,0-17-4-16,0-16 1 15,4-7 3-15,6 0 1 16,8 4 0-16,10 14 1 15,4 14-2-15,-1 12 1 16,5 9 1-16,-1 13 1 16,0 12 2-16,-3 7 0 15,-7 4 1-15,-8 6 1 0,-6-5-3 16,-11-1 0-16,-7 3-4 16,-7 0 1-16,-7-5 0 15,-8 0 1-15,-6 0-8 16,0-11 0-16,3-2-30 15,4-6 1-15,10 6 15 16,11-8 0-16</inkml:trace>
  <inkml:trace contextRef="#ctx0" brushRef="#br0" timeOffset="117204.9651">21897 13750 78 0,'-4'14'39'0,"1"7"-17"16,-1-24-39-16,4 1-43 15,-10-1 0-15</inkml:trace>
  <inkml:trace contextRef="#ctx0" brushRef="#br0" timeOffset="118314.3539">22193 13007 25 0,'4'5'12'0,"17"22"10"15,-7-25-13-15,4 1-8 16,6-3 1-16,5 3-3 16,2-1 0-16,1-2-27 15,3-5 0-15,-3-6 22 16,-7-2 1-16</inkml:trace>
  <inkml:trace contextRef="#ctx0" brushRef="#br0" timeOffset="118470.5878">22218 13174 56 0,'-18'18'28'0,"29"-10"-2"0,3-5-27 16,7-3-15-16,7-6 0 15,8-4-22-15,6-1 1 16</inkml:trace>
  <inkml:trace contextRef="#ctx0" brushRef="#br0" timeOffset="119283.0642">23054 12393 40 0,'-7'-5'20'0,"3"23"12"0,4-4-21 16,4 12-5-16,-4 16 1 15,0 1-5-15,-4 4 0 16,1 6-1-16,-1 0 1 16,1-3-3-16,3 1 0 15,0-9-26-15,7-5 1 16,0-5-7-16,11-6 0 16</inkml:trace>
  <inkml:trace contextRef="#ctx0" brushRef="#br0" timeOffset="121470.6383">23481 12681 35 0,'-11'8'17'0,"4"35"5"0,4-27-18 16,-1 5-2-16,1 0 1 15,-1 5-3-15,1 1 0 16,-1-3 1-16,4-1 0 16,0-7-2-16,0-8 0 15,7-5 1-15,4-8 1 16,3-9-1-16,7-4 1 16,7-11-2-16,4-6 1 15,-7 4 0-15,-1 2 1 16,-2 2-2-16,-1 9 0 15,-4 4 2-15,-3 9 0 16,-3 10-2-16,-4 3 1 0,-7 11 2 16,0 2 0-16,0 0 1 15,-3 3 0-15,-1 5-1 16,0 3 0-16,1-8-2 16,-1-3 0-16,1-3 3 15,3-4 0-15,0-9-5 16,3-10 0-16,8-9 2 15,7-7 0-15,10-11 0 16,4-2 0-16,3 0 1 16,4 5 1-16,0 7-1 15,-4 9 0-15,-7 8 0 16,-3 10 1-16,-8 11-2 16,-3 5 1-16,-3 3-2 15,-4 2 1-15,-3 1-18 16,-4-1 1-16,-4 6-10 15,-6 0 0-15,-5-3 18 0,-9 5 0 16</inkml:trace>
  <inkml:trace contextRef="#ctx0" brushRef="#br0" timeOffset="121736.2354">22666 13166 49 0,'0'34'24'16,"78"8"11"-16,-50-34-24 0,25 8-6 15,24 3 0-15,19 2-1 16,20-3 0-16,22 1-5 15,-1-8 1-15,8-1-10 16,10-5 0-16,-10-5-48 16,-15-2 1-16</inkml:trace>
  <inkml:trace contextRef="#ctx0" brushRef="#br0" timeOffset="122642.5328">23075 13544 30 0,'21'-3'15'0,"43"11"1"0,-47-5-15 15,1 2-2-15,3 1 0 16,0-1 2-16,1 0 0 16,-5 0 2-16,-6 1 1 0,-1-1 2 15,-6 0 0-15,-8 3-7 16,-3 3 1-16,-7 2 0 16,-7-2 1-16,-4 2-2 15,-3 8 1-15,3-2 0 16,4-4 0-16,11 1 0 15,6-2 0-15,11-4-1 16,14-5 1-16,1 3 0 16,6 3 1-16,4 0-1 15,-1-1 1-15,-6 1 3 16,-4-1 1-16,-7 1 3 16,-7-3 0-16,-10 5-6 15,-8 0 0-15,-3 3-2 16,-7 0 1-16,0 0-1 15,-7-3 0-15,-1 0 0 16,5-2 0-16,2-3-15 0,5-3 0 16,10-2-22-16,7-1 1 15,7-2 33-15,3-5 0 16</inkml:trace>
  <inkml:trace contextRef="#ctx0" brushRef="#br0" timeOffset="123470.6119">23626 13732 39 0,'0'8'19'0,"3"18"1"0,-3-12-20 16,0 1 2-16,0-1 1 16,0-1-2-16,0 3 1 15,-3 0 1-15,3-1 0 0,-4 1-1 16,0 0 1-16,1-3-3 16,-1-2 0-16,4-3 0 15,0-3 0-15,4-5 0 16,3-5 1-16,4-3-1 15,3-5 0-15,3-8 1 16,8-11 0-16,3-5-2 16,4 5 0-16,-4 8 0 15,-7 6 1-15,-3 7 0 16,-4 11 0-16,-7 8 0 16,-3 5 1-16,-4 3-1 15,-4 3 0-15,1-3-1 16,-1-3 1-16,1 0 0 15,3-2 1-15,0-3-1 16,7-6 1-16,0-2-1 0,3-5 0 16,4-6 5-1,4 1 0-15,3-1-2 16,7 3 0-16,4 8 2 0,-4 8 0 16,-3 3-5-16,-4 5 0 15,-3 5-2-15,-4 0 0 16,4 0-37-16,-1-5 1 15,4-3 16-15,-3-7 1 16</inkml:trace>
  <inkml:trace contextRef="#ctx0" brushRef="#br0" timeOffset="124220.6762">24747 13134 41 0,'36'3'20'0,"59"-14"2"0,-74 3-22 16,11 0-13-16,3 0 0 15,0 0-15-15,-3 3 1 16</inkml:trace>
  <inkml:trace contextRef="#ctx0" brushRef="#br0" timeOffset="124376.9284">24807 13309 42 0,'-10'2'21'0,"73"9"0"0,-42-19-21 0,8-3 0 16,13 1 0-16,7-6-30 16,4-3 1-16,4-2 17 15,-1-5 1-15</inkml:trace>
  <inkml:trace contextRef="#ctx0" brushRef="#br0" timeOffset="124580.0555">25601 12705 55 0,'-7'19'27'0,"11"39"1"16,-4-42-28-16,0 16-1 16,-4 10 1-16,0 0 0 0,1 1 0 15,3 2-51-15,3 0 1 16,1-14 47-16,14-9 0 15</inkml:trace>
  <inkml:trace contextRef="#ctx0" brushRef="#br0" timeOffset="124939.4014">25386 13428 57 0,'14'-32'28'0,"88"-32"1"15,-66 48-29-15,20-5 1 16,4-8 0-16,11-3-2 16,6-2 0-16,1 0-22 15,-4 5 1-15,-7 7-12 0,-11 1 0 16</inkml:trace>
  <inkml:trace contextRef="#ctx0" brushRef="#br0" timeOffset="125408.1556">25781 13454 45 0,'18'-3'22'16,"49"-10"2"-16,-43 8-22 0,5 2-3 16,2 1 1-16,-6-1 0 15,-4 6 1-15,-7-1-1 16,-3 4 0-16,-8-1 0 15,-6 0 1-15,-11 3-2 16,-4 0 1-16,-3 3 0 16,0-1 1-16,7 1-1 15,0-1 0-15,7-2-1 16,7 3 1-16,10-1 0 16,8 6 0-16,3 0 2 0,0 0 0 15,0 3 6-15,-7-4 1 16,-3 7-3-16,-8-1 1 15,-6-3-7-15,-15 6 1 16,-6-3-1-16,-8 3 0 16,-3-5-3-16,3-6 0 15,4-5-36-15,3 0 0 16,4 0 18-16,10-11 0 16</inkml:trace>
  <inkml:trace contextRef="#ctx0" brushRef="#br0" timeOffset="132189.528">22500 15534 45 0,'0'0'22'0,"4"8"10"0,-4-8-24 15,7-6-2-15,0-4 0 0,0-6-2 16,0-13 0-16,0-11-3 16,0-2 1-16,-3-14-2 15,-4-7 1-15,-4-6 1 16,-7-8 1-16,-6 0 3 16,-4 6 1-16,3 13 0 15,4 13 0-15,3 8-5 16,4 10 0-16,4 6-3 15,6 3 0-15,11 4 2 16,11 1 0-16,10 3-2 16,18-4 1-16,4 4-1 15,3-3 1-15,10 2-4 16,1-5 0-16,3 0-22 16,-4 0 0-16,-17 11-4 15,-10 2 0-15,-19 9 8 16,-17 2 1-16</inkml:trace>
  <inkml:trace contextRef="#ctx0" brushRef="#br0" timeOffset="132377.0297">22437 15113 64 0,'-25'34'32'0,"46"-7"0"0,-10-25-33 16,10 1 3-16,7-6 0 15,14-4-1-15,11-4 1 0,0 0-4 16,4-2 1-16,3 0-19 16,0 0 1-16,-4 5-26 15,-7 2 0-15</inkml:trace>
  <inkml:trace contextRef="#ctx0" brushRef="#br0" timeOffset="132830.16">23132 15301 47 0,'-25'16'23'0,"28"39"7"16,-3-39-25-16,0 3 2 16,0 2 0-16,0 8-7 15,-3 3 1-15,3 5 0 16,0-3 0-16,0 1-1 15,3-9 0-15,-3-5 0 0,4-8 1 16,-4-5-2-16,4-10 1 16,-4-17 1-16,3-15 0 15,1-11-1-15,3-11 0 16,0 3-1-16,7-5 0 16,3 0 1-16,1 8 0 15,3 7-1-15,4 9 1 16,-4 7 0-16,4 12 1 15,-4 4-1-15,-3 6 0 16,-4 7 8-16,-4 6 0 0,-6 3-1 16,-8 7 0-16,-6 4-5 15,-8-1 0-15,0-3-3 16,-6 11 1-16,-4-5 0 16,-1-3 0-16,5-2-16 15,6-9 0-15,7-10-24 16,8-5 1-16,10-3 18 15,3-5 0-15</inkml:trace>
  <inkml:trace contextRef="#ctx0" brushRef="#br0" timeOffset="133048.9029">23668 15031 56 0,'3'5'28'0,"40"-10"2"0,-26 0-27 15,8-3-4-15,3 0 1 16,-3-3-15-16,-4 3 0 16,-3 0-27-16,-8 6 0 15</inkml:trace>
  <inkml:trace contextRef="#ctx0" brushRef="#br0" timeOffset="133173.9139">23661 15155 57 0,'-7'16'28'0,"24"-16"0"0,-3-5-28 0,8 0-2 16,6-3 1-16,7 0-53 15,7 0 0-15</inkml:trace>
  <inkml:trace contextRef="#ctx0" brushRef="#br0" timeOffset="133830.1733">24490 14848 54 0,'-32'3'27'0,"21"0"4"15,11-3-27-15,4-3-2 16,10 0 0-16,0 3 2 16,14 0 1-16,15 0-4 15,10 0 1-15,10 0-3 16,4 0 0-16,-3-2 1 15,-4 2 1-15,-7 5 5 16,-15 3 0-16,-9 13 0 16,-15 6 1-16,-11 7-5 0,-10 8 0 15,-7 9-1-15,-14 7 0 16,-7-8-2-16,-1-2 1 16,5 7-12-16,2-4 1 15,8-9-20-15,11-13 0 16,10-10-6-16,17-12 0 15</inkml:trace>
  <inkml:trace contextRef="#ctx0" brushRef="#br0" timeOffset="134236.3747">25280 14880 52 0,'0'-16'26'0,"49"8"7"0,-31 3-26 0,10 0-5 15,11 2 1-15,0 6-3 16,0 2 1-16,-8 0-1 16,-6 6 1-16,-7-3-1 15,-4 2 1-15,-11 6 1 16,-10 5 0-16,-10 6-3 16,-11-1 1-16,-1-4 0 15,1-9 1-15,7 0-2 16,0-2 1-16,7-3-1 15,10-3 1-15,11 0 0 16,11-2 1-16,10 2-2 0,4-2 0 16,0 2 5-16,-4 3 1 15,-7 3 7-15,-7 2 1 16,-3 5-8-16,-11 3 1 16,-11 3-6-16,-10 0 0 15,-7 0 0-15,-8-6 1 16,5-2-13-16,-5-2 1 15,5-4-22-15,6 1 0 16,11-6-8-16,10-2 0 16</inkml:trace>
  <inkml:trace contextRef="#ctx0" brushRef="#br0" timeOffset="134595.7513">25986 14846 57 0,'-18'-16'28'0,"4"13"7"16,10 6-30-16,1 5-2 15,3 2 1-15,7 4-3 16,3 4 0-16,8 3 0 15,0 3 0-15,6 0 3 16,5-3 0-16,-1 0-2 16,-3-5 1-16,-11 3 2 15,-4-1 0-15,-10 6-5 0,-7 5 1 16,-7 0-1 0,-7 6 1-16,-4-6-2 0,-7-5 1 15,1-9-17-15,-1-4 1 16,0-8-18-16,4-14 1 15,7-10 3-15,3-6 1 16</inkml:trace>
  <inkml:trace contextRef="#ctx0" brushRef="#br0" timeOffset="134705.1842">25926 14811 67 0,'35'-13'33'0,"35"13"6"0,-45 0-33 0,7 0-5 15,3 0 0-15,0 0-20 16,4-2 0-16,11 2-35 15,-1 0 1-15</inkml:trace>
  <inkml:trace contextRef="#ctx0" brushRef="#br0" timeOffset="135236.4206">26864 15317 54 0,'21'-35'27'0,"29"-39"6"0,-33 50-28 15,8-2-4-15,3-16 1 16,-7-11 0-16,0 2 1 0,-3-1-3 16,0 1 1-16,-4 9 2 15,-4 8 0-15,-3 7-4 16,1 11 1-16,-1 16 5 15,3 19 0-15,4 12-3 16,4 22 1-16,0-2 4 16,3 7 0-16,0 0 0 15,0-2 1-15,4-14 0 16,3-8 1-16,0-10-1 16,4-16 0-16,-4-18-8 15,0-17 0-15,1-13 0 16,-1-20 0-16,0-9-22 15,0-11 0-15,-7 4-16 16,-3 7 1-16,-4 8-8 16,-3 11 0-16</inkml:trace>
  <inkml:trace contextRef="#ctx0" brushRef="#br0" timeOffset="138705.1864">22169 14261 26 0,'-4'3'13'0,"-7"15"7"0,11-5-13 0,-3 19-1 16,-1 16 1-16,-6 23-2 16,-4 9 1-16,-7 15-1 15,-8 16 0-15,-2-5-1 16,2 10 1-16,-2-2-3 16,-12-3 0-16,-3 0-2 15,8-5 1-15,6-8-1 16,4-13 1-16,3-11 0 15,4-16 0-15,0-8-2 16,3-7 1-16,0-6 1 16,4-6 0-16,4-4-1 15,-1-9 0-15,4 3 0 16,0-7 1-16,0-1-1 16,3-5 0-16,1 0 0 15,3-3 1-15,3 0 0 0,4-2 0 16,0-3-1-16,4 5 0 15,3-2 0-15,0 0 0 16,0-1 0-16,4 1 0 16,3 0 1-16,7-3 1 15,4 0-2-15,3 0 0 16,-3 0 0-16,3 2 1 16,4 1-1-16,4 0 0 15,2-1 0-15,5 3 1 16,6-2 0-16,1 0 0 0,-8-1 0 15,8-2 0-15,6 8-1 16,1-2 0-16,6 2 0 16,8-3 0-16,-4-2 1 15,7 2 1-15,4 0-3 16,10 3 0-16,-3-3 1 16,3 1 1-16,4-1-1 15,10-2 1-15,-7-1-1 16,8-2 1-16,3 5 0 15,10-5 1-15,-3 3-2 16,7-3 1-16,11 8 1 16,-8-5 0-16,8 2-2 15,3-2 0-15,-11 2-2 16,8 0 1-16,6 6 3 16,-6-3 0-16,7-6 0 15,3-4 0-15,-7-4-1 16,4-1 0-16,6-1-2 0,-6 0 1 15,0 2 0-15,3 1 1 16,-11-3-1-16,-3 5 0 16,0-2 0-16,-7 3 1 15,-3-4-2-15,-1 1 1 16,-123 5 0 0,152 3 0-16,-21-3 0 15,-22 0 0-15,-24 0 1 16,-11 0-1-16,-14 2 0 15,-11-2 0-15,-10 0 1 0,-11-2 4 16,-7-4 1-16,-7-4-4 16,-3 2 1-16,-4-5-3 15,0-1 1-15,-3-4-2 16,-1-3 1-16,4-6 0 16,0 1 0-16,7-14 0 15,4-10 0-15,3-8 0 16,7-14 0-16,8-7-1 15,6-14 0-15,4-7 1 16,0-1 0-16,7 1 0 16,3 2 1-16,-10 2-2 15,-4 6 0-15,-3 14 2 16,-4-1 1-16,1-2-2 16,-1 4 0-16,-7 4-1 15,0 5 0-15,-6 8 1 16,-8 10 0-16,-4 11 1 0,-10 3 0 15,-7 5-2-15,-14 5 0 16,-4 5 1-16,-10 3 1 16,-11 3-2-16,-10 0 1 15,-8 8-1-15,-10 2 1 16,0 3-1-16,-14-3 1 16,0 1 1-16,-11-1 0 15,4 6-2-15,-8-3 1 16,1 0 1-16,-7 0 0 15,-1 0-2-15,-6-6 0 16,-8 1 2-16,4 2 0 0,-14-5-2 16,-10 1 1-16,3-1 0 15,-15 5 0-15,-13 0-1 16,-7-2 1-16,-15 10 0 16,-3-2 0-16,-10 10 0 15,-1-5 1-15,-7 3-1 16,-3-3 0-16,-4 2 0 15,1-4 1-15,-5 1-1 16,-9-1 1-16,-5-1-3 16,-10 6 1-16,4-3 2 15,-4 2 0-15,0 1-2 16,7 2 1-16,0 0-1 16,18 0 1-16,7-2-4 15,14-6 0-15,24-2-41 16,26-6 1-16,13 1 11 0,22-6 0 15</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08T15:58:11.665"/>
    </inkml:context>
    <inkml:brush xml:id="br0">
      <inkml:brushProperty name="width" value="0.05292" units="cm"/>
      <inkml:brushProperty name="height" value="0.05292" units="cm"/>
    </inkml:brush>
  </inkml:definitions>
  <inkml:trace contextRef="#ctx0" brushRef="#br0">5313 16513 69 0,'-32'8'34'0,"32"-16"-13"0,7 8-34 0,0-8-38 15,4-8 0-15,3-5 47 16,-4-1 1-16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08T15:28:40.869"/>
    </inkml:context>
    <inkml:brush xml:id="br0">
      <inkml:brushProperty name="width" value="0.05292" units="cm"/>
      <inkml:brushProperty name="height" value="0.05292" units="cm"/>
    </inkml:brush>
  </inkml:definitions>
  <inkml:trace contextRef="#ctx0" brushRef="#br0">11906 16505 34 0,'-10'-8'17'0,"-1"-11"1"0,8 11-16 0,-5 0 3 16,-2-2 0-16,-4-1-3 15,-7 1 1-15,-1-1-1 16,-2 6 1-16,-1-1-3 16,-3 6 1-16,-4 3 0 15,-7 5 1-15,-3 5-1 16,3 6 0-16,-3 5 0 16,-1 13 0-16,-2 5 3 15,2 6 0-15,4 10-4 16,8 5 0-16,-1 14 0 15,7-8 0-15,8 0 0 16,6 2 1-16,11-2 1 16,0-8 0-16,11-8-1 15,13-3 1-15,8-2 0 16,7-11 1-16,7-3-1 0,14-10 1 16,-7-6-2-1,3 1 0-15,4-14 0 0,0-5 0 16,-7-5-5-16,0 0 1 15,-4-1-10-15,-3-2 1 16,-7-2-1-16,-4-4 0 16,-10 1-1-16,-11 0 1 15,-10-3-9-15,-8-10 1 16</inkml:trace>
  <inkml:trace contextRef="#ctx0" brushRef="#br0" timeOffset="265.6628">11740 17082 36 0,'-24'7'18'0,"13"-9"2"0,11 2-17 0,0 0-2 16,7-5 1-16,7 2 1 16,7-5 1-16,4-3-2 15,7-2 0-15,7-3-1 16,3 6 1-16,0 2-2 16,-3 0 1-16,-7 8 8 15,-7 8 0-15,-8 8-1 16,-6 2 1-16,-15 1-3 15,-3 12 1-15,-10 9-9 16,-8 5 1-16,4 0 0 16,3-3 0-16,4-7-13 15,3-1 1-15,11-18-40 16,11-11 1-16,10-18 50 16,4 0 0-16</inkml:trace>
  <inkml:trace contextRef="#ctx0" brushRef="#br0" timeOffset="515.66">12368 16933 42 0,'4'0'21'0,"59"-13"1"0,-45 5-21 0,7 3-1 16,6 0 0-16,5-3-1 15,3 0 1-15,-1 0-7 16,1 5 0-16,4-2-28 16,-5 0 0-16</inkml:trace>
  <inkml:trace contextRef="#ctx0" brushRef="#br0" timeOffset="718.8054">12460 17087 61 0,'-49'29'30'0,"42"-29"1"15,14 5-31-15,7-2 1 0,7-3 0 16,7-3-10-16,15-2 0 15,17-6-35-15,14-7 0 16,7-6 36-16,7-8 0 16</inkml:trace>
  <inkml:trace contextRef="#ctx0" brushRef="#br0" timeOffset="1281.2573">14245 16507 31 0,'-14'0'15'0,"-14"3"6"15,17 0-15-15,-13 5-1 16,-5 10 1-16,-2 6-4 0,-8 8 1 15,-7 5-2-15,0 13 1 16,7 11-3-16,11 5 1 16,0 3 0-16,7 0 1 15,3 5-2-15,11-8 1 16,7-13 0-16,11-11 1 16,10-16 5-16,10 1 0 15,8-14-3-15,11-13 1 16,3-13-3-16,-8-14 1 15,-9 4-1-15,-8-4 0 0,-10-7-2 16,-18 5 1 0,-22-3 1-16,-9 0 1 0,-8 24-4 15,-11 11 1-15,1 10-3 16,7 0 1-16,-1 9-30 16,8 4 0-16,10 6 13 15,15-8 0-15</inkml:trace>
  <inkml:trace contextRef="#ctx0" brushRef="#br0" timeOffset="1421.9383">14485 17190 81 0,'-11'8'40'0,"11"-5"0"16,4-3-41-16,-4 5-29 15,0-3 0-15,0 4-20 16,4-6 1-16</inkml:trace>
  <inkml:trace contextRef="#ctx0" brushRef="#br0" timeOffset="1921.8927">15247 16526 42 0,'-14'0'21'0,"-11"-5"3"15,18 13-20-15,-7 5 3 16,-4 13 1-16,1 3-7 16,-8 14 1-16,-7 15 0 15,1 3 1-15,2 15-3 16,5-9 1-16,6 1-1 16,7-1 1-16,11-15-1 15,15-1 1-15,6-17 2 16,0-10 1-16,7-16-1 0,7-13 1 15,1-11-2-15,-1-3 1 16,-7-5-3-16,-14-2 1 16,-17-1 0-16,-15 1 0 15,-10 10-1-15,-14 8 0 16,-8 24-5-16,-6-5 1 16,3 10-26-16,10-3 0 15,22-2-4-15,14-5 0 16</inkml:trace>
  <inkml:trace contextRef="#ctx0" brushRef="#br0" timeOffset="2328.1445">15610 16568 49 0,'11'11'24'0,"45"-16"2"16,-38 5-25-16,10-3 1 15,11 3 1-15,0 0-4 16,3 0 1-16,1 5 0 0,-5 6 0 16,-6 7 12-16,-11 3 1 15,-10 6-5-15,-15 13 0 16,-6 12-4-16,-18 4 0 16,-18 21-5-16,0-1 1 15,46-76 0 1,-57 93-70-16,33-24 0 15,13-27 64-15,18-23 1 16</inkml:trace>
  <inkml:trace contextRef="#ctx0" brushRef="#br0" timeOffset="2640.704">16623 16698 54 0,'0'0'27'0,"46"42"0"16,-32-23-27-16,0 7 0 0,7 6 1 16,0-6-2-16,-3 1 0 15,0 7-14-15,-1-10 0 16,-3 2-23-16,0-4 0 16</inkml:trace>
  <inkml:trace contextRef="#ctx0" brushRef="#br0" timeOffset="2828.2061">16446 17031 59 0,'-38'24'29'0,"52"-21"2"0,-4-9-31 0,12-7 0 16,9-3 1-16,12-10 0 15,17 2 0-15,0-13-3 16,7-5 1-16,3-3-38 15,-3 8 1-15,7-8 18 16,-14-6 0-16</inkml:trace>
  <inkml:trace contextRef="#ctx0" brushRef="#br0" timeOffset="3000.0284">17258 16674 60 0,'-32'34'30'0,"14"35"0"15,11-48-29-15,-3 9-2 16,-8 4 0-16,-3 16-12 16,0-8 1-16,3 6-32 0,4-11 1 15,14-5 40-15,7-14 0 16</inkml:trace>
  <inkml:trace contextRef="#ctx0" brushRef="#br0" timeOffset="3328.2111">17551 16632 42 0,'-60'61'21'0,"14"47"5"0,35-81-21 0,1 12-4 15,3 6 0-15,7-3 4 16,7-7 1-16,7-9 4 15,14-10 0-15,11 0 0 16,0-24 0-16,6-16-3 16,12-7 0-16,3-17-7 15,-7-10 1-15,-7 2-2 16,-22 1 1-16,-17 4 0 16,-21 6 1-16,-14 19-2 15,-4 21 0-15,-17 13-19 16,0 5 1-16,3 0-38 15,17-5 0-15,19 5 54 16,10-8 1-16</inkml:trace>
  <inkml:trace contextRef="#ctx0" brushRef="#br0" timeOffset="3687.5707">18006 16325 54 0,'3'26'27'0,"50"6"0"16,-39-29-27-16,11-3 0 15,10-3 1-15,8-2-18 16,6-3 0-16,7-3-20 15,-3 11 1-15</inkml:trace>
  <inkml:trace contextRef="#ctx0" brushRef="#br0" timeOffset="4328.2241">18570 16095 29 0,'-7'5'14'0,"7"16"9"0,0-10-16 0,0 10-6 15,0 11 0-15,0-6-1 16,0 3 0-16,0 6-2 15,-3 2 0-15,3-6-33 16,3-7 1-16</inkml:trace>
  <inkml:trace contextRef="#ctx0" brushRef="#br0" timeOffset="4531.3542">18821 16079 57 0,'-21'31'28'0,"-1"49"0"15,15-56-28-15,-3 10-2 16,-1 8 1-16,1 1-14 0,2-4 1 16,8-2-26-16,0-10 0 15</inkml:trace>
  <inkml:trace contextRef="#ctx0" brushRef="#br0" timeOffset="6640.7276">19981 17291 37 0,'-10'-6'18'0,"10"-20"5"15,3 10-20-15,4-3-1 16,0-7 1-16,4 2-1 16,0-10 1-16,-1-17-2 15,-3 9 1-15,0-16-2 16,0-3 0-16,4 11 0 16,-4 0 1-16,0 2-2 15,-3 3 1-15,-1 8 1 0,1 10 0 16,-4 6-1-16,7 3 0 15,3 15 1-15,4 14 0 16,0 10-1-16,4 21 1 16,3 6-1-16,0 23 1 15,4-2-2-15,0-6 1 16,3-12 7-16,7-4 0 16,4-12 3-16,-4-14 0 15,4-13 2-15,-4-11 1 16,-3-7-10-16,0-19 1 15,-11-8-4-15,-7-27 0 0,-7-7 0 16,-10-30 0-16,-11 0-2 16,-4-4 0-16,-3 17-14 15,0 22 1-15,0 19-21 16,3 23 0-16,4 13 8 16,3 19 0-16</inkml:trace>
  <inkml:trace contextRef="#ctx0" brushRef="#br0" timeOffset="8078.3757">21033 16812 38 0,'-46'16'19'0,"7"10"1"0,35-23-19 15,1-1 1-15,3-2 0 16,7 0-4-16,7-2 0 15,4-4-36-15,6-2 0 16</inkml:trace>
  <inkml:trace contextRef="#ctx0" brushRef="#br0" timeOffset="8687.8117">21283 16798 34 0,'-11'0'17'0,"19"16"2"15,-5-8-17-15,1 5 0 16,-4 3 0-16,0 0 0 16,0 8 1-16,-4 2-3 15,1 4 1-15,-1 4 0 16,0-10 1-16,1-6-3 15,-1-2 1-15,1-3 1 16,3-5 0-16,0-2 0 0,3-12 1 16,4-7-3-16,4-11 0 15,3-2 1-15,0 2 0 16,7-2 0-16,1-1 0 16,-22 27 0-1,45-50 0-15,-9 23 0 16,-8 9-1-16,-3 7 1 15,-8 11 0-15,-6 8 1 16,-4 5-1-16,-4 6 1 16,-3 5-1-16,0 0 1 0,0 2-1 15,-3 8 0-15,3-7 2 16,0-1 0-16,0-10-2 16,0 0 0-16,3-16-1 15,5-10 1-15,2-14 0 16,8-8 0-16,10-10 0 15,4-3 1-15,-1 2-2 16,5 6 1-16,-4 11 1 16,-8 13 0-16,-6 10 5 15,-8 16 1-15,-3 8-5 16,-7 6 0-16,0 5-1 16,-3 5 0-16,-1-3-3 15,4-8 0-15,4-2-22 16,3-8 1-16,4-8-8 15,3-8 1-15</inkml:trace>
  <inkml:trace contextRef="#ctx0" brushRef="#br0" timeOffset="9015.939">21943 16452 44 0,'-4'-6'22'0,"11"-4"4"0,0 7-22 16,4-2 0-16,3 5 0 16,0 0-4-16,0 3 1 15,0 2 0-15,-3 3 1 16,0 0-2-16,-4 2 1 0,-7-2-2 16,-4 8 0-16,-3-3 3 15,-4 1 0-15,1 7 2 16,-1-3 1-16,4 1-5 15,4-1 1-15,3-2-1 16,7-3 1-16,3-5-3 16,8-2 1-16,3-6-2 15,4 5 1-15,-4-5-29 16,4-5 1-16,-1 5 4 16,-2 0 0-16</inkml:trace>
  <inkml:trace contextRef="#ctx0" brushRef="#br0" timeOffset="9547.1959">19445 17354 31 0,'-10'16'15'0,"24"2"11"0,-4-20-15 0,11 4-4 16,11-2 0-16,14 8 1 16,14 0 1-16,14-2-5 15,14-4 0-15,18 6 1 16,7-5 0-16,17 5 1 15,19-3 0-15,16-5-2 16,22-5 0-16,4-6-3 16,17-5 0-16,-3-5-2 0,3 0 1 15,-18 10 0-15,-6-2 0 16,-18-5-3-16,-15 10 0 16,-20 0-29-16,-15 8 1 15,-17 0-10-15,-21 0 0 16</inkml:trace>
  <inkml:trace contextRef="#ctx0" brushRef="#br0" timeOffset="10234.7052">20690 17822 40 0,'-3'-42'20'0,"13"16"0"0,-2 23-20 15,-1-2 3-15,3 13 1 16,1 5 1-16,-1 8 1 16,-3 13 0-16,-3 6 0 15,-1 10-3-15,-3 3 0 16,-7 5-3-16,-3 3 0 0,-1 0-1 16,-3-3 0-1,0 16-7 1,7-23 0-16,0-17-7 15,3-21 0-15,8-7 8 16,3-14 1-16,7-8 5 16,4 0 0-16,3-3 3 15,0-7 1-15,4 2-4 16,3-2 1-16,0 2 4 16,4 5 1-16,0 1-3 15,3-6 1-15,-7 5-3 16,0 1 1-16,-6 2-1 15,-5 0 0-15,-3 0-2 16,-3 6 0-16,-4-1-24 16,-4-2 0-16,1 5 18 15,-11 0 1-15</inkml:trace>
  <inkml:trace contextRef="#ctx0" brushRef="#br0" timeOffset="10437.8314">20708 18180 43 0,'-18'23'21'0,"25"-7"5"0,1-8-22 16,-1 3 2-16,3-3 1 15,4 10-6-15,4-10 0 16,7 8-1-16,-1-8 0 16,5 3 0-16,6-4 0 15,4-1-9-15,3-4 0 0,-7-2-16 16,4 0 1-16,3-8 3 15,4 1 1-15</inkml:trace>
  <inkml:trace contextRef="#ctx0" brushRef="#br0" timeOffset="10859.6975">21364 18076 35 0,'-21'-18'17'0,"3"2"3"15,15 16-17-15,-4 0-1 16,-4 0 1-16,-3 13-3 15,-4 0 0-15,1 17 2 16,-1-1 1-16,1 5-3 16,2 0 1-16,8-10-2 15,7 0 0-15,4-5 1 16,7-9 1-16,3-10-2 0,3-3 1 16,4-12 0-16,1-4 0 15,-5-5 0-15,1 0 0 16,0 3 0-16,-4 0 1 15,-4 3-1-15,-3 2 0 16,0 5 1-16,0 3 0 16,0 0-1-16,0 14 1 15,-3-4-1-15,0 9 1 16,-1 5-1-16,-3 10 0 16,0 6 0-16,-3 2 1 0,-1 1 2 15,-7 7 0-15,-3 8-2 16,0 3 0-16,-7-3-1 15,-4-2 0-15,1-11-1 16,-1-10 0-16,0-12-13 16,1-15 0-16,2-10-20 15,5-14 1-15</inkml:trace>
  <inkml:trace contextRef="#ctx0" brushRef="#br0" timeOffset="11187.8417">21562 17735 45 0,'17'-8'22'0,"22"16"8"16,-25-3-23-16,7 1-6 15,1 2 1-15,-5 5-2 0,-3-3 1 16,1 1 1-16,-5 2 0 15,-3-2 1-15,-7-1 0 16,-7 4-2-16,-3 1 0 16,-8-1 4-16,0-6 0 15,1 7-4-15,2-4 0 16,8 5-1-16,4-3 1 16,10 0-2-16,11 1 1 15,6-4-6-15,8-5 0 16,7-2-52-16,10-6 0 0,8-4 57 15,6-17 0-15</inkml:trace>
  <inkml:trace contextRef="#ctx0" brushRef="#br0" timeOffset="12656.6149">10802 15917 40 0,'-14'11'20'0,"28"63"0"16,-10-48-20-16,-1 25 0 15,-3 7 0-15,4 19 3 16,-4 13 0-16,-7 13 0 16,-11 21 0-16,-3 8-1 15,-11 6 1-15,0 5-2 16,1 10 1-16,2-7-1 0,5-9 1 15,2-4-2-15,1-14 1 16,4-11-2-16,3-10 1 16,6-24-2-16,1-13 1 15,4-16-26-15,-1-13 1 16,4-8 3-16,0-24 1 16</inkml:trace>
  <inkml:trace contextRef="#ctx0" brushRef="#br0" timeOffset="14562.8374">10844 15714 50 0,'-17'-8'25'0,"24"8"-3"15,0 0-24-15,10 0 3 16,12-3 0-16,10-2-2 16,17 2 0-16,7-5 1 15,15 3 0-15,10 0 0 16,22 2 0-16,-1 0 0 0,11 1 0 15,14 2 1-15,0-6 1 16,11 1-3-16,13-3 1 16,8-2 0-16,14-1 0 15,-7-2 0-15,10 2 1 16,1-2-1-16,10 0 1 16,-7 5-2-16,7 0 1 15,0 5-1-15,0-2 1 16,7 5 0-16,-17-3 1 15,2 6-2-15,-6-6 1 16,0 1 0-16,4-4 0 0,3-2 0 16,10 0 1-16,-13-2 0 15,3 2 0-15,-4 3-2 16,1-1 1-16,-1 4-1 16,4-1 1-16,0-2 0 15,3 2 0-15,12 0 0 16,-8 1 1-16,7-9-1 15,0-2 0-15,10 0-1 16,-6-3 0-16,0 8 1 16,-1-5 1-16,4 10-1 15,-14-5 1-15,4 8-2 16,0-5 0-16,6 2 2 16,-3-5 0-16,11 0-1 15,-4-8 1-15,4-2-1 16,-1 7 0-16,1 1 2 15,-7 2 0-15,3 3-3 16,-7 2 1-16,-11 0 0 0,-3 6 0 16,-14 0 0-16,4-1 1 15,-8 3-3-15,-21-2 0 16,0 0 3-16,-10 5 1 16,-11 5-4-16,-11-5 1 15,-10 5 1-15,-14 3 0 16,-11 8 0-16,-14 0 1 15,-7-3-2-15,-11 3 0 16,-10 5 3-16,-11 5 0 16,-6 3 0-16,-5 3 0 0,-3 5-4 15,-3 8 0-15,-1-8 3 16,-2 5 0-16,2 8 0 16,-3 0 0-16,4 16-2 15,-1 1 0-15,1 4 1 16,-1 3 0-16,1 3-1 15,3 5 1-15,0-6 1 16,-3 4 0-16,-1-1-2 16,-2 11 1-16,-8-8 0 15,-4 5 0-15,-3-2 0 16,0 7 0-16,-4-5 0 16,-3-7 0-16,4 2 0 15,-1-11 0-15,-3 3-1 16,-4 3 1-16,-3-14 0 15,-4-2 1-15,-3 0-1 0,3-6 1 16,4 1-2-16,0-6 1 16,0 3-1-16,0-11 0 15,0-10 1-15,-1-3 1 16,-2-3-1-16,3-2 0 16,-1 0-1-16,-2-3 1 15,3 2 0-15,-1-1 1 16,1-1-2-16,0-3 1 15,-7 1 0-15,0-1 0 16,-1-2 0-16,1-3 1 16,-4 3-1-16,1-6 0 15,-8 6 0-15,0-8 0 0,-3 0 0 16,6-5 0 0,-34 4 0-1,-1 4 0-15,1-3 0 16,-1 0 0-16,8-6 0 15,-1 1 0-15,-3-3 0 16,0 0 0-16,-3-3-2 16,-4-2 0-16,3 2 2 15,-3-2 0-15,-7-3 2 16,-7 8 0-16,-8 2-2 16,8 3 0-16,-7-2-1 15,-7-3 1-15,-11 2 0 16,3 4 0-16,1-4 0 15,-14-2 0-15,10 0 0 0,-11-5 1 16,-3 5-3-16,-3-8 0 16,3 5 4-16,0-5 0 15,-11-5-2-15,4 5 0 16,0-3 0-16,-11-2 1 16,4-3-1-16,0-3 0 15,-7-5-1-15,-4-2 1 16,-3 2 0-16,3-3 0 15,-14 4 1-15,-6-1 1 16,-1 0-3-16,-7 3 0 16,3-1 0-16,-10 6 1 0,11-2 0 15,-18-6 1-15,0 5-1 16,-7-12 0-16,-4 4 0 16,1 1 1-16,-4 2-2 15,7 0 1-15,-8-8 0 16,5 5 1-16,-4 4-1 15,7 4 0-15,-4 3 0 16,7 0 1-16,-3 0-2 16,11 0 0-16,-11-2 0 15,10 2 1-15,-6 0 1 16,3 5 0-16,-4-5-1 16,4 3 0-16,11 2 0 15,-8-2 1-15,11 10-1 16,-3-5 1-16,3 3-2 15,-7-3 0-15,3 0 1 16,8 0 1-16,0 0-1 16,10 0 1-16,-4-8 2 0,15-3 1 15,14-4-2-15,0-4 1 16,14-5-3-16,7 3 1 16,14-11-1-16,0 6 0 15,106 26 0 1,-91-48-37-16,13 14 0 15,25 7 14-15,14-7 0 16</inkml:trace>
  <inkml:trace contextRef="#ctx0" brushRef="#br0" timeOffset="15344.1453">23837 15891 45 0,'28'-5'22'0,"75"-56"4"0,-68 45-23 16,14-8-1-16,11-5 0 15,7 5-2-15,15-8 0 16,-8 1 0-16,3 2 0 15,-3-1-2-15,-7 7 1 16,-10 4-15-16,-15 3 1 16,-10 6-17-16,-15 2 0 15</inkml:trace>
  <inkml:trace contextRef="#ctx0" brushRef="#br0" timeOffset="15719.1486">24201 15526 41 0,'-11'0'20'0,"0"10"3"15,8-4-21-15,-4 2 5 16,-7 5 0-16,0 5-4 15,-8 1 1-15,-6 5 2 16,-7-1 1-16,0 12-3 16,-1 2 1-16,1 0-1 15,0-5 1-15,7-3-5 16,6-3 1-16,8-2 2 0,11 0 1 16,6 0-3-16,11-1 1 15,15-1-3-15,13-4 1 16,0-2-10-16,8-3 1 15,6-2-29-15,4-3 1 16,18-3 11-16,6-10 0 16</inkml:trace>
  <inkml:trace contextRef="#ctx0" brushRef="#br0" timeOffset="16375.4094">25375 15089 39 0,'-3'-2'19'0,"-8"4"2"0,8 9-20 16,-8 18 3-16,0 13 1 16,-3 22-3-16,-3 2 0 15,-4 13 0-15,3 1 1 16,4 4-3-16,7-12 0 16,3-9 0-16,15-13 0 0,6-12 6 15,8-15 1-15,3-15-6 16,15-29 1-16,10-11-1 15,3-21 0-15,11-10-1 16,0-22 0-16,-10-13 1 16,-8 3 0-16,-10-5-1 15,-7 7 0-15,-11 24 0 16,-7 19 1-16,-7 16 0 16,-7 28 0-16,-4 22 0 15,-3 19 0-15,-3 17-1 16,-4 17 1-16,-4 11-2 15,0 2 1-15,-3 5-1 16,7-13 1-16,7-3-2 16,10-15 0-16,8-19-22 15,7-16 1-15,-1-18-12 0,5-8 1 16</inkml:trace>
  <inkml:trace contextRef="#ctx0" brushRef="#br0" timeOffset="16703.5348">26000 15333 33 0,'-4'26'16'0,"1"32"9"0,-1-42-18 15,1 8-2-15,-4 5 0 16,-1 3 1-16,-2 2 1 16,3-2-3-16,-4-8 0 15,4-6-1-15,4 1 1 0,3-17-3 16,7-12 0-16,3-14-2 15,8-8 0-15,0-2 2 16,6 0 1-16,5-9-1 16,-1 11 0-16,0 11-1 15,0 11 1-15,-3 10-1 16,-4 13 0-16,-7 3 1 16,-3 2 0-16,-4 9-1 15,-4 2 0-15,-3 3-3 16,4-1 1-16,-8-7-46 15,4-5 1-15,4-9 34 16,-1-10 1-16</inkml:trace>
  <inkml:trace contextRef="#ctx0" brushRef="#br0" timeOffset="16859.7518">26451 15433 55 0,'-14'50'27'0,"-7"11"2"0,14-37-29 15,-4 8-2-15,-3 5 0 16,4 0-24-16,6-5 0 16,8-9-1-16,6-17 0 15</inkml:trace>
  <inkml:trace contextRef="#ctx0" brushRef="#br0" timeOffset="16969.166">26656 15018 43 0,'-4'0'21'0,"-10"34"-29"0,11-26-22 0,-4 13 17 16,0 3 1-16</inkml:trace>
  <inkml:trace contextRef="#ctx0" brushRef="#br0" timeOffset="17359.7947">26864 15367 42 0,'21'56'21'0,"0"15"8"0,-14-47-21 15,0 10 3-15,4 1 0 16,0 7-6-16,-1-5 1 16,-6-3 0-16,6 1 0 15,-3-9 2-15,0-10 0 16,0-11-6-16,8-20 0 0,2-12-3 15,1-15 0-15,0-6-2 16,3 0 1-16,-7-2-29 16,0-3 1-16,0 8-18 15,4 8 0-15</inkml:trace>
  <inkml:trace contextRef="#ctx0" brushRef="#br0" timeOffset="17828.5511">27309 15388 41 0,'0'16'20'0,"21"10"10"16,-11-20-21-16,4-1 0 16,4-5 0-16,0 0-7 15,3-5 0-15,0-6-1 16,-3-2 0-16,-4-6-1 16,-4-2 1-16,-6-3-2 15,-8 1 1-15,-3 2 0 16,-3 7 0-16,-8 12-1 0,-3 7 1 15,-4 13 1-15,0 1-1 16,25-19 0 0,-21 71 3-16,11-20 0 15,6-6-3-15,8-6 0 16,6-4-2-16,8-6 1 16,7-8 0-16,3-2 1 15,-3-9 0-15,-1 1 1 16,-6-9-4-16,-4-2 0 0,0-8 4 15,-3-5 0-15,-4-3 0 16,-4 0 0-16,1 3 2 16,-4 0 1-16,3 2-3 15,1 1 1-15,-1-1 0 16,4-2 0-16,4 0-1 16,7-6 1-16,6-7-5 15,1 7 1-15,0 3-5 16,-1 11 0-16,5 8-37 15,6 2 0-15,11 3 27 16,0-3 1-16</inkml:trace>
  <inkml:trace contextRef="#ctx0" brushRef="#br0" timeOffset="18266.0064">28212 15362 39 0,'-18'-19'19'0,"-10"17"8"0,21 4-21 0,-7 3 0 15,-1 6 0-15,1 5-6 16,4 8 1-16,6-3 0 16,4 3 1-16,7 2 0 15,7 1 0-15,1-1 1 16,-5-2 0-16,1-3 2 15,-8 3 0-15,-6-3-5 16,-8-2 1-16,-10-4-3 16,-7 4 1-16,-4-6-14 15,4-8 0-15,3-2-23 16,4 0 0-16,10-3 29 16,8-8 1-16</inkml:trace>
  <inkml:trace contextRef="#ctx0" brushRef="#br0" timeOffset="18656.6847">28497 15428 45 0,'22'-27'22'0,"-1"14"9"0,-18 11-23 16,-3-4-3-16,-3 6 0 16,-8 0-3-16,-3 8 1 15,-7 3-1-15,-4 7 0 16,-3 1-1-16,-7 7 1 15,-4 6-2-15,4 2 0 16,10-2-1-16,11-3 1 0,7-5 0 16,10-8 0-16,8-8-1 15,6-11 0-15,5-7 1 16,2-6 0-16,1-5 1 16,3-1 0-16,0-1-2 15,-3-6 0-15,-4 2 1 16,-3 6 1-16,-7 8-1 15,-8 5 1-15,-6 10-1 16,-8 9 1-16,-3 7-2 16,-4 9 1-16,4 5 0 15,4 2 0-15,6-7-10 16,4-4 0-16,11-7-39 16,6-13 0-16,8-14 45 15,10-10 1-15</inkml:trace>
  <inkml:trace contextRef="#ctx0" brushRef="#br0" timeOffset="18812.9364">29016 15015 59 0,'-18'19'29'0,"-10"44"13"0,14-31-29 16,-7 10-9-16,-4 19 1 15,0 5-5-15,4 0 1 16,4 0-13-16,3-7 1 15,6-12-53-15,5-4 0 0</inkml:trace>
  <inkml:trace contextRef="#ctx0" brushRef="#br0" timeOffset="19359.8188">26388 16420 47 0,'-14'-18'23'0,"-8"4"0"0,15 12-23 0,-7 2 3 15,-7 2 1-15,-4 9 0 16,-3 7 0-16,-7 6-4 16,0 13 1-16,3 11 0 15,4-3 0-15,10 2-1 16,7 1 1-16,15-6-1 15,17-7 0-15,7-11-3 16,11-14 1-16,18-10-26 16,10-10 0-16,14-6 3 15,-4 3 1-15</inkml:trace>
  <inkml:trace contextRef="#ctx0" brushRef="#br0" timeOffset="19609.8224">26885 16505 42 0,'-25'0'21'0,"-31"50"6"15,38-26-20-15,-3 5 0 0,0 3 0 16,3 2-4-16,4 0 0 16,7-2 2-16,7-5 0 15,11-4 0-15,10-12 0 16,11-11-4-16,7-8 0 16,6-10 1-16,-2 2 0 15,-11-8-4-15,-11-3 1 16,-18-7-1-16,-17 0 1 15,-14 5-7-15,-14 7 0 16,-4 12-11-16,-4 10 0 16,4 5-3-16,8 6 0 0,16-3 3 15,19-3 1-15</inkml:trace>
  <inkml:trace contextRef="#ctx0" brushRef="#br0" timeOffset="19922.3261">27192 16542 42 0,'-32'34'21'0,"15"16"4"15,13-36-22-15,1-1 1 16,-4 5 1-16,0 4-1 16,3-7 1-16,0 1 6 15,4-2 0-15,8-12-4 16,6-10 1-16,10 0-3 15,8-8 0-15,3 3-3 16,-3-3 1-16,3 8-1 16,-3 6 1-16,-7 4-4 15,-8 1 0-15,-6 16-4 0,0 2 0 16,3 0-49-16,7 0 1 16,7-5 30-16,4-8 1 31</inkml:trace>
  <inkml:trace contextRef="#ctx0" brushRef="#br0" timeOffset="20469.1624">27951 16568 41 0,'-7'-26'20'0,"-11"13"6"0,7 13-22 16,-6 2 4-16,-5 6 0 15,1 8-8-15,0 3 1 16,4 4 0-16,6 1 0 16,4 0 3-16,7 0 0 15,7 2 5-15,4 1 1 16,3-1-5-16,3-2 1 0,-6-3-5 16,-1-2 0-16,-6-3 1 15,-8 5 1-15,-6-8-3 16,-11-5 0-16,-8 0-3 15,1-3 1-15,-4-5-25 16,4-8 1-16,7-10-22 16,14-11 1-16</inkml:trace>
  <inkml:trace contextRef="#ctx0" brushRef="#br0" timeOffset="20672.3358">28272 16153 53 0,'28'-27'26'0,"7"56"13"16,-28-7-27-16,-3-1-2 16,-11 13 0-16,-11 9-9 0,-10 12 0 15,-4 9-1-15,0 4 0 16,1-9-1-16,2-4 0 16,5 1-36-16,-1-1 37 15,25-55 0 1</inkml:trace>
  <inkml:trace contextRef="#ctx0" brushRef="#br0" timeOffset="21141.1034">27954 16513 59 0,'-21'-6'29'0,"35"20"0"0,0-14-29 0,11 0 0 15,14 5 0-15,3 0-2 16,7 3 1-16,8 3-4 15,-4 2 1-15,3-5-1 16,1 0 1-16,-1 0 4 16,-10-6 1-16,-7 6 0 15,-11-8 1-15,-10 0 0 16,-8 0 0-16,-10 0-3 16,-7 0 1-16,-7 6 0 15,-7 4 1-15,-4 6 2 16,0 0 1-16,-6 10-4 15,2 11 0-15,1 3 1 16,7 0 0-16,3-8-1 16,11-9 1-16,7-7 2 15,11-5 1-15,3-6-2 16,4-10 0-16,6-11-4 0,8-10 1 16,3-1 2-16,-3 3 0 15,-4-2-2-15,-6-1 0 16,-8 11 2-16,-7 8 0 15,-11 8 0-15,-6 6 1 16,-4 10-2-16,-4 5 0 16,0 3-1-16,4 2 0 15,4 3-1-15,3-8 0 16,3-5-28-16,8-5 1 16,3-3-2-16,7-3 1 15</inkml:trace>
  <inkml:trace contextRef="#ctx0" brushRef="#br0" timeOffset="21500.4699">28833 16698 35 0,'21'-16'17'0,"-18"24"15"0,-3-5-18 0,-3 2-2 16,-4 5 0-16,-4 6-6 16,-3 8 1-16,-4 3-3 15,1-1 0-15,6 1-6 16,0-12 1-16,4 4 3 15,7-11 1-15,7-3-2 16,8-10 0-16,2-6-2 16,4-5 1-16,4 1 0 15,7-1 1-15,0-3-1 16,3 1 0-16,4-1 0 0,-1 3 1 16,-2 8 1-16,-12 6 0 15,-9 10 2-15,-12 10 1 16,-6 11-5-16,-4 0 1 15,-1 0-3-15,1 6 0 16,0-3-4-16,4-6 1 16,-1-2-22-16,4-11 1 15,7-10-18-15,7-17 1 16,8 4 40-16,9-14 1 16</inkml:trace>
  <inkml:trace contextRef="#ctx0" brushRef="#br0" timeOffset="21703.5504">29446 16394 50 0,'7'-8'25'0,"4"34"15"16,-7-13-24-16,-1 11-4 15,-3 13 0-15,0 3-7 16,-7 2 1-16,-4 3-4 16,-6 8 1-16,-4-3-4 15,-4 6 0-15,4-8-26 16,0-3 1-16,3-14-22 15,0-10 1-15,8-10 37 16,-1-19 1-16</inkml:trace>
  <inkml:trace contextRef="#ctx0" brushRef="#br0" timeOffset="21859.7947">29266 16708 72 0,'53'8'36'0,"64"8"2"0,-82-13-37 15,11 2-5-15,7-5 1 16,7-2-51-16,-7-6 0 16,-7 0 39-16,-8-11 0 15</inkml:trace>
  <inkml:trace contextRef="#ctx0" brushRef="#br0" timeOffset="21953.5531">29859 16891 31 0,'-35'-5'15'0,"24"-16"-29"0,11 10-17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08T15:29:26.190"/>
    </inkml:context>
    <inkml:brush xml:id="br0">
      <inkml:brushProperty name="width" value="0.05292" units="cm"/>
      <inkml:brushProperty name="height" value="0.05292" units="cm"/>
    </inkml:brush>
  </inkml:definitions>
  <inkml:trace contextRef="#ctx0" brushRef="#br0">5768 12838 18 0,'-28'0'9'0,"3"5"0"0,18-5-10 16,0 5 0-16,0-2 1 0,-7 2 1 15,-4 3 1-15,-3-3-2 16,-7 9 0-16,-1 9 0 15,1-4 0-15,-4 7 0 16,-3-2 0-16,-4 3 0 16,-3 7 1-16,3 6-1 15,-7 2 0-15,-3 3 1 16,-4 8 0-16,0 5 1 16,0-5 0-16,-3 11 2 15,-1 2 0-15,8 3-2 16,-7 5 1-16,-4-3-2 15,0 3 0-15,3 3-1 16,4-3 0-16,0 8 0 16,4-8 1-16,3 3 0 0,11 2 0 15,0-5-1-15,-4 8 1 16,3-8 1-16,-2 3 0 16,2 5-2-16,8-5 1 15,0 15-1-15,0-10 1 16,-1 3-1-16,1 2 0 15,4 1 1-15,2-1 0 16,5-5 2-16,3 0 0 16,7-3-2-16,3 3 1 15,4 3 0-15,4-13 0 16,3 7-1-16,3 3 1 16,4-8-1-1,7 0 0-15,-6 0-1 16,2-2 0-16,4 2 0 15,4 0 0-15,7-3 1 16,7 1 0-16,-11-4-1 0,0-4 0 16,4 7 0-16,3 1 0 15,4-3 0-15,3-1 0 16,1-4 0-16,6-9 0 16,0 9 1-16,1-3 1 0,-1-6-3 15,1-4 1 1,6 7 1-1,0 0 0-15,8-8-1 16,6 1 0-16,-6-6 1 0,3-3 0 16,7 6 2-16,7-6 1 15,7-5-3-15,-6-11 0 16,6 9-1-16,0-9 0 16,11-2 0-16,-8 0 0 15,5-6-1-15,2 1 1 16,1-6 1-16,4-2 0 15,-1-1-1-15,4-4 1 16,0-4-2-16,-1 4 1 16,1-12 0-16,0 4 0 0,3-6 0 15,1 0 0-15,-11 0 0 16,6 5 0-16,1-10 1 16,0 0 1-16,-7-1-3 15,10-1 1-15,1-7 1 0,-1-4 0 16,-7-3-2-16,4-6 1 15,3 6 0-15,1-2 0 0,-11-1 0 16,-1-5 1-16,-9-6-1 16,6 4 1-16,-4-4-2 15,-6-4 1-15,3-1 2 32,-3-2 0-32,0 5-2 0,-1-5 0 15,-6-3 0-15,-4 5 0 16,0-5-1-16,-3-5 1 15,-4 0 0-15,-4 16 0 16,4-14 0-16,-14-8 1 16,-7 9-1-16,0-9 0 15,-4 1 0-15,1 2 0 16,-5-10 1-16,-6 7 0 16,-4-5-2-16,1 0 1 0,-8 1-1 15,-4 7 1-15,-3-8 2 16,-3 3 1-16,0 2-3 15,-8-2 1 1,-10-42-1 0,-3 7 0-16,-5 14 0 15,-2 2 0-15,-4 3 0 16,-4 8 1-16,-3-3-1 0,3 1 0 16,-3-1 0-16,-4-5 0 15,-3 8 0-15,-8-8 1 16,1 5 0-16,0 0 1 15,-8 1-1-15,1 2 0 16,3 5-2-16,-3-5 1 16,-11 5 0-1,3-3 0-15,-3 1 0 16,0 5 1-16,-3-6-2 16,10-2 1-16,-11 8-1 15,-6 0 0-15,3 0 2 16,-4 2 0-16,-3 9-1 15,7-1 0-15,-7 1 0 16,-11-3 0-16,1 10-1 0,-1 0 0 16,4 3 2-16,-14-5 1 15,7 5-3-15,-4 11 1 16,4-1 0-16,-4 1 0 16,-3-3-1-16,-4 5 0 15,0 6 2-15,4-1 0 16,-11 1-2-16,11 2 0 15,-4 3 2-15,11 5 0 16,-7-3-2-16,-1 3 0 16,1 3 1-16,3 3 0 15,8 2 1-15,-12 5 0 16,8 0-2-16,0 1 0 16,0 2 2-16,7 5 0 15,-11 3-2-15,7 0 0 16,1 0-7-16,-1 8 0 0,14 5-12 15,-6 5 0-15,-1 6-14 16,-3 5 1-16</inkml:trace>
  <inkml:trace contextRef="#ctx0" brushRef="#br0" timeOffset="1875.1466">9229 13359 17 0,'0'-3'8'0,"0"8"6"15,0-5-9-15,0 0-1 16,0 0 1-16,0 3 1 16,-4 0 1-16,1-1-5 15,-1 4 1-15,1-1-2 16,-5 3 1-16,1-3-3 15,0 3 1-15,-3 0 0 16,-4 3 1-16,0 2-1 16,3-3 1-16,-7 6-2 15,4 0 1-15,0 0 0 16,0-3 1-16,3 1-1 16,1-4 0-16,3 3 1 15,7-2 0-15,0-3 1 16,0 0-2-16,0-8 0 0,14 16 2 15,-7-3 0-15,-4 0-2 32,1-2 1-32,3-1-1 15,0 1 1-15,0 2 0 16,0-2 1-16,4 2-2 16,-1 0 1-16,5-2-2 15,-5-1 1-15,4 1 1 0,-3-3 1 0,-1 0-3 16,1 0 0-16,-4 0 2 15,0 0 0-15,0-3-1 16,0 6 0-16,0-1 0 16,0 1 1-16,0-1-2 15,0 3 1-15,0-5 0 16,1-2 1-16,-1 2-1 16,0-3 1-16,0 0 1 15,-4-2 1-15,1 0-2 16,3-3 0-16,-4 0-1 15,1 0 0-15,3 0 0 16,0-3 0-16,0 3 0 16,0 3 1-16,4-3-2 0,3-3 1 15,0-2 2-15,4-3 0 16,3-6-5 0,3-4 1-16,-6-1 2 15,0-4 1-15,-1 1-1 16,4 4 0-16,1-1 3 15,-1 3 0-15,-4 3-4 16,1 0 1-16,0 2 0 16,-4-2 1-16,-4 3 2 15,1 2 0-15,-4-3-2 0,0 3 1 0,0 0-2 16,0 0 1-16,-3-2-1 16,-1-1 1-16,1 1 0 15,-4-1 1-15,0 0-1 16,-4 1 0-16,-3-1-1 15,-3 1 0-15,-4-1 1 16,-4 3 1-16,-3-2-2 16,3-4 0-16,-7-2 3 15,-6 6 0-15,-8-3-2 16,0-3 0-16,7 0-1 16,4 0 1-16,-4 3-1 15,1 0 0-15,2 5-2 0,5 0 0 16,2 0-36-16,5 2 1 15,6 1 10-15,4-8 0 32</inkml:trace>
  <inkml:trace contextRef="#ctx0" brushRef="#br0" timeOffset="2635.9837">9433 13510 25 0,'-17'5'12'0,"-1"-2"6"0,14-3-13 0,-3 0 2 16,-3 0 1-16,3 0-3 15,0 0 1-15,0-3-2 16,0-2 1-16,3-3 1 16,4-6 0-16,7-15-3 15,7-13 1-15,18-16-2 16,7-16 0-16,10-11-2 16,11-2 1-16,0-11-1 15,14 0 0-15,0 16 0 16,-21 11 0-16,-7 10-3 15,-11 10 1-15,-6 12-29 0,-8 7 1 16,-7 11 4-16,-7 8 0 16</inkml:trace>
  <inkml:trace contextRef="#ctx0" brushRef="#br0" timeOffset="3158.4733">9416 13036 23 0,'-7'-11'11'0,"-4"30"2"0,7-19-13 16,4 3 1-16,-3 2 1 15,-1 0 1-15,1 8 0 16,-1 3 2-16,4 8 0 15,-3 3-3-15,3 4 0 0,-7-2-1 16,3 8 0-16,-3 6 2 16,0-1 1-16,0 3-1 15,0 0 0-15,3 0-4 0,1-5 0 16,3-6 1-16,3-7 1 16,8-6 5-16,3-8 1 15,4-10-6-15,7-14 1 16,3-13-1-16,0 0 1 15,7-10-8-15,4 0 1 16,3-3-36-16,1 5 0 16,-1 3 37-16,0 0 0 15</inkml:trace>
  <inkml:trace contextRef="#ctx0" brushRef="#br0" timeOffset="4067.5797">9962 12144 12 0,'4'3'6'0,"7"13"6"16,-8-11-7-16,1 3-1 0,-4 5 0 15,3 1-1-15,-3-1 1 16,0 3-1-16,0 2 0 0,-3 3 0 16,-1 1 0-16,1-1-1 15,-1 0 1-15,4 0-4 16,-4-5 1-16,4-3 0 15,0-2 1-15,0-3 4 16,0-6 0-16,0-2-4 16,4-8 0-16,3-8-2 15,0-7 1-15,7-4 0 16,4 3 0-16,3-7 0 16,4-4 1-16,-4 4-1 0,0 4 1 15,0 3-2-15,-3 6 1 16,-4 4 0-16,-3 9 1 15,-1 10-1-15,-6 3 0 16,-1 8-1-16,-3 0 1 16,-3 3 0-1,-1 2 1-15,1 5-1 16,-1-2 0-16,1-3 0 0,3-5 0 16,0-8 1-16,3-8 1 15,11-10-3-15,11-1 1 16,7-15 0-16,-1-9 1 15,8-2 0-15,0 8 0 16,-4 8 0-16,-3 5 1 0,-4 13 1 16,-3 14 0-16,-7 13-3 15,-11-1 0-15,-4 9-2 16,-3 3 1-16,4 2-44 16,3-6 1-16</inkml:trace>
  <inkml:trace contextRef="#ctx0" brushRef="#br0" timeOffset="5253.4726">10664 12308 23 0,'0'3'11'0,"0"8"5"16,0-9-11-16,4 6-2 16,0 5 1-16,-1 3-3 15,-3 0 0-15,0 3-2 16,0-3 1-16,0-3-1 15,0 3 0-15,0 2-29 16,4 1 0-16</inkml:trace>
  <inkml:trace contextRef="#ctx0" brushRef="#br0" timeOffset="5577.4142">10926 12171 31 0,'-8'5'15'0,"12"-8"5"16,0 3-15-16,3 3-1 15,3 0 1-15,8-1-2 0,-1 4 1 16,12-4-5-16,9 4 1 16,5-9-2-16,-4 0 0 15,-4-5-38-15,4 0 0 16</inkml:trace>
  <inkml:trace contextRef="#ctx0" brushRef="#br0" timeOffset="5882.9135">11014 12240 34 0,'3'0'17'0,"18"0"1"16,-14 0-16-16,8 0-2 15,6-3 0-15,3 3-2 16,1 3 1-16,0-1-24 15,0 1 1-15,6-3 15 16,1 3 0-16</inkml:trace>
  <inkml:trace contextRef="#ctx0" brushRef="#br0" timeOffset="6571.4916">11501 12041 18 0,'10'0'9'0,"4"8"6"15,-7-5-10-15,-3 7-1 16,-4 12 1-16,-4 4 1 0,1 3 0 16,-1-5-3-16,-3 2 0 15,0-2-3-15,0 0 1 16,4-3-1-16,-1-5 0 16,0-3 3-16,4-5 1 15,0-3-2-15,0-5 1 16,8-7-3-16,2-4 0 15,8-2-1-15,3-8 1 16,0-6 0 0,4-2 0-16,-8-3-1 0,-2 8 1 15,-1 3 0-15,0 3 1 0,0 5-1 16,-4 5 0-16,5 0 0 16,-5 2 1-16,1 6-1 15,-4 8 0-15,-4 0 1 16,-3 8 0-16,0 0-2 15,-3 5 0 1,-1 0 2-16,1-2 0 16,-1-3-1-16,1-3 0 15,6-5 0-15,4-8 0 16,4-8 0-16,3 0 0 16,4-8 1-16,3 0 0 15,0 0-1-15,4 0 1 16,-1 6 2-16,5 5 0 15,2 10 1-15,-2 8 1 0,-1 6-2 16,-7 2 1-16,-7 8-2 16,-7 8 0-16,-3 5-3 15,-4-2 1-15,3-6-1 16,4 3 0-16,4-13-15 16,-1-5 0-16,4-6-25 15,1-5 0-15</inkml:trace>
  <inkml:trace contextRef="#ctx0" brushRef="#br0" timeOffset="7860.8868">20588 2754 29 0,'-10'11'14'0,"13"-8"6"15,-3-3-16-15,0 0 4 16,0 0 0-16,0-6-5 16,4-2 0-16,-4-8 0 15,-4-18 0-15,4-11-1 16,-3-8 0-16,-5-16-2 15,1-15 1-15,-3-4 1 16,-1-10 1-16,-3 9-3 16,0-9 1-16,3 10 0 15,1 20 0-15,3-1-1 16,0 3 0-16,0 7-1 0,3 14 1 16,1 3 1-16,3 10 0 15,3 6-1-15,4 7 0 16,7 3 0-16,11 6 0 15,7 5 1-15,3 2 0 16,11-5-1-16,14 8 0 16,10 0 0-16,12-5 1 15,2 2-1-15,8-5 1 16,-4 5-3-16,4-4 1 16,-11-1 0-16,-17 2 1 15,-8 4-9-15,-14 2 0 0,-6 0-25 16,-8 0 1-16,-7 2 21 15,-10 4 1-15</inkml:trace>
  <inkml:trace contextRef="#ctx0" brushRef="#br0" timeOffset="8173.3351">20415 2148 48 0,'-14'3'24'0,"46"24"1"0,-11-22-24 15,21 0 2-15,8 0 0 16,17-2-1-16,10-3 0 15,15 0-2-15,0-5 1 16,10-6-3-16,4 1 0 16,3 2-34-16,-13 0 1 15,-8 5 19-15,-14 6 0 16</inkml:trace>
  <inkml:trace contextRef="#ctx0" brushRef="#br0" timeOffset="8970.2741">21498 2725 26 0,'11'-21'13'0,"-8"-11"1"0,-3 22-14 16,0 2 5-16,-3-5 1 15,-4 2-3-15,-4 0 0 0,-3 3-3 16,-7 8 1-16,0 0-1 15,0 8 1-15,-1 6-1 16,1 7 1-16,4-5-1 16,-1 10 0-16,7-7 0 15,4 4 1-15,4-7-2 16,3 3 0-16,7-14 2 16,3-2 0-16,5-6-3 15,6-2 1-15,0 0 2 16,0-1 0-16,-3 1-2 15,-4 0 0-15,0 2 2 16,-3 0 0-16,-4 1-1 16,-4-1 0-16,1 3 0 15,-1 0 1-15,1 0-2 16,-4 0 1-16,3 3 0 16,4-1 0-16,-3 6 1 15,-1 11 0-15,1-6 0 0,-1 11 0 16,-3-3 3-16,-3 0 1 15,-1 0-2-15,-6 3 1 16,-4 5-3-16,-8 3 0 16,-6 2-1-16,0-2 1 15,0-3-2-15,0-8 0 16,-1 1 1-16,5-14 1 16,-1-3-4-16,7-5 1 15,4-13-32-15,11-14 0 16,10-5 23-16,10-2 1 0</inkml:trace>
  <inkml:trace contextRef="#ctx0" brushRef="#br0" timeOffset="9298.4049">22281 2101 40 0,'4'0'20'0,"28"2"1"0,-18-2-19 15,3 0-3-15,5 0 0 16,9 0 0-16,5-2 1 16,2 2-33-16,-2 0 0 15,3 0 26-15,-11-5 1 16</inkml:trace>
  <inkml:trace contextRef="#ctx0" brushRef="#br0" timeOffset="9485.9056">22327 2331 45 0,'7'0'22'0,"32"13"1"16,-25-13-23-16,11 3-2 15,10-3 1-15,4 3-32 16,0-3 0-16,7 0 23 15,-7 0 1-15</inkml:trace>
  <inkml:trace contextRef="#ctx0" brushRef="#br0" timeOffset="10595.2957">24539 1889 31 0,'-7'-16'15'0,"4"-10"1"0,-8-14-16 16,11 40 0 0,4 8 5-16,-19-32 1 15,-6 3-2-15,-10 5 0 16,-5 6-2-16,-6 2 1 16,-11 10-2-16,-3 12 1 15,-4 12-1-15,-7 3 0 16,3 19 0-16,-6 7 1 15,-1 9 0-15,7 7 0 0,12 6-3 16,13 5 1-16,11-5 0 16,13-14 0-16,12 1 1 15,17-14 0-15,14-8-1 16,15-7 1-16,13-14-3 16,0-8 0-16,4-5-18 15,0-13 0-15,-3-3-8 16,-11-3 1-16</inkml:trace>
  <inkml:trace contextRef="#ctx0" brushRef="#br0" timeOffset="10876.55">24045 2318 46 0,'-38'8'23'0,"52"5"1"15,0-10-23-15,0-1-1 16,14 1 0-16,11-6 3 0,10-2 0 15,15-3-1-15,3 0 0 16,-11 0-1-16,-10 3 0 16,-11 2 3-16,-6 1 0 15,-12 2 3-15,-6 5 1 16,-8 8-5-16,-17-2 0 16,-14 15-1-16,-4 6 1 15,-7-6-5-15,-3 1 1 16,0 2 0-16,7 0 0 15,6 3-33-15,8-8 0 0,14-1 1 16,14-9 0-16</inkml:trace>
  <inkml:trace contextRef="#ctx0" brushRef="#br0" timeOffset="11939.0572">25294 2225 30 0,'-7'5'15'0,"4"46"1"0,3-35-15 16,-4-1-2-16,1 12 1 15,-1 7 0-15,-3-7 1 16,0-1-1-16,-4-2 1 16,1 2 2-16,-1-2 0 15,4-5 1-15,0-3 1 16,3-11-2-16,1-5 1 15,10-5-5-15,0-11 0 16,7-11 2-16,7-7 0 16,4-8-1-16,0-1 0 0,-1 4 0 15,5 2 1-15,-1 7-2 16,4 12 0-16,-1 10 1 16,-6 13 1-16,-4 3-1 15,-3 11 1-15,-4 5-1 16,-3 2 0-16,-8 6 0 15,-3 0 1-15,-3-3-1 16,-4-3 0-16,-1-5-1 16,5-5 1-16,-1-3 1 15,8-10 0-15,7-6-2 16,6-15 0-16,4-14 1 16,4-10 0-16,7-6 0 15,3 1 1-15,-3 9-1 16,-8 7 1-16,-6 10 0 15,0 10 1-15,-8 11 0 0,1 11 0 16,-4 10-2-16,-7 5 1 16,0 3-1-16,0 11 0 15,-4 2-3-15,-3-7 1 16,4-1-43-16,3 0 1 16</inkml:trace>
  <inkml:trace contextRef="#ctx0" brushRef="#br0" timeOffset="12095.3153">26074 2527 53 0,'-18'8'26'0,"15"37"1"0,-1-29-27 0,1 7-1 16,-4-1 0-16,3 1-16 15,4 1 1-15,4-3-19 16,6-7 1-16</inkml:trace>
  <inkml:trace contextRef="#ctx0" brushRef="#br0" timeOffset="12892.1982">26631 2222 26 0,'4'3'13'0,"3"18"4"0,-7-5-14 0,0-3 3 15,-4 14 0-15,1 10-5 16,-4 0 0-16,0-5 2 16,-8-1 0-16,1 1-1 15,4 0 0-15,-1-8-1 16,4-6 0-16,4-2 4 16,-1-8 1-16,11-13-6 15,7-8 1-15,4-11-1 16,0-11 0-16,3-7-1 15,3 0 0-15,1-1 1 16,0 9 1-16,-1 5-2 0,-2 10 1 16,-5 9 0-16,-3 10 1 15,-3 8-1-15,-4 2 0 16,0 9 0-16,-3 5 1 16,-4 7-2-16,0-2 0 15,-4-2 1-15,1 2 1 16,3-8-2-16,0 0 1 15,3-13 0-15,8-5 0 16,6-14-2-16,8-18 0 16,10-13-2-16,11-14 1 15,-7-2 2-15,-4 13 1 0,-7 8 3 16,-6 11 0-16,-5 10 1 16,-3 13 0-16,-7 16 0 15,-7 16 0-15,-3 11-5 16,-1 13 1-16,-3-3-3 15,4-5 0-15,3 3-33 16,0-6 1-16,10-5 22 16,4-10 1-16</inkml:trace>
  <inkml:trace contextRef="#ctx0" brushRef="#br0" timeOffset="13220.3075">27344 2506 37 0,'14'0'18'0,"39"0"2"0,-43 2-20 16,5-2 0-16,-1 0 1 15,-4 0-1-15,1 0 0 16,-4 3 1-16,-11 2 0 15,-6 6 3-15,-8-1 0 16,0 9-1-16,-3 2 0 16,4 3-3-16,3 0 1 15,3-3-1-15,4 0 1 16,7-5-1-16,10-3 1 0,8-2-2 16,10-3 1-16,-3-6-8 15,7 1 1-15,3 0-32 16,4-1 1-16</inkml:trace>
  <inkml:trace contextRef="#ctx0" brushRef="#br0" timeOffset="13798.4593">23633 2868 37 0,'-39'-26'18'0,"25"18"3"0,10 2-19 0,11 1 0 16,7 2 1-16,4 6-2 15,7 2 1-15,17 6 1 16,14 8 1-16,22-6 1 16,10-3 1-16,25 4-2 15,21-1 0-15,25 0 0 16,24 3 0-16,15-3-1 16,17 0 1-16,18 1-4 15,17-4 0-15,11 1 1 16,-3-9 1-16,0-2-1 15,-8-5 0-15,-7-3-1 16,-17-2 0-16,-21 2-2 16,-25 0 0-16,-29 2-17 15,-31 4 0-15,-28 4-25 0,-32 6 0 16</inkml:trace>
  <inkml:trace contextRef="#ctx0" brushRef="#br0" timeOffset="14345.3431">25411 3746 42 0,'-11'22'21'0,"7"46"0"16,8-46-20-16,0 7-1 15,-1 8 0-15,1 5 0 16,-1-5 1-16,1 0-1 16,-1-2 0-16,-3 2 1 15,4-6 0-15,-1-4-1 16,-3-6 0-16,0-5 7 0,0-6 1 16,0-7-8-16,0-8 1 15,0-6 0-15,0-5 1 16,0-7 0-16,0-17 0 15,0-5-1-15,0-3 0 16,4 1 0-16,3 4 1 16,0 9 0-16,7 5 0 15,7 5-3-15,7 5 1 16,4 4 0-16,10-1 0 16,4 2-4-16,0 1 0 0,-4 0-18 15,1 2 0-15,-4-2-11 16,-4-5 0-16</inkml:trace>
  <inkml:trace contextRef="#ctx0" brushRef="#br0" timeOffset="14704.6697">26134 3392 38 0,'32'3'19'0,"6"7"2"16,-31-5-18-16,0 3-1 15,4 6 1-15,0-1 0 16,-1 0 1-16,-3-2-4 16,0-1 1-16,-3 1 1 0,-4 2 1 15,-7 0-3-15,0 3 1 16,-4 3-1-16,-3-1 0 15,-4 1 2-15,4-1 0 16,0 3-1-16,7-5 1 16,7 0-3-16,7-3 0 15,4-5 0-15,-1 0 1 16,4 0-9-16,8-5 0 16,2 2-33-16,5 0 0 15</inkml:trace>
  <inkml:trace contextRef="#ctx0" brushRef="#br0" timeOffset="19595.5144">9733 15116 21 0,'-28'-16'10'0,"7"13"8"16,17 3-10-16,4 0-7 15,4 5 0-15,3 3 5 16,7 3 0-16,14 0 1 15,11-4 1-15,7-1-3 16,10-12 0-16,11-1-2 16,11-9 1-16,14 2-6 15,-8 4 1-15,1-6 0 16,0 3 1-16,-8-6 0 0,1 3 1 16,-11 0-11-16,-14 3 0 15,-14 3-30-15,-11 2 1 16</inkml:trace>
  <inkml:trace contextRef="#ctx0" brushRef="#br0" timeOffset="20001.7694">9924 14872 31 0,'-4'-2'15'0,"11"-1"4"16,-7 3-17-16,0 0 3 16,-3 3 0-16,-1 2-2 15,-3-2 1-15,-11 2-1 16,-3 11 1-16,-3-3-3 15,-1 8 1-15,-3 3-2 16,-4 0 1-16,-3 5-1 16,3 3 1-16,4 5 0 15,6 2 0-15,12-2 2 16,6-2 0-16,8-4-2 0,10 4 0 16,4-6 0-16,3-3 0 15,0-7-2-15,14-3 1 16,8 0-6-16,-5-8 1 15,-2-6-42-15,-1-4 0 16</inkml:trace>
  <inkml:trace contextRef="#ctx0" brushRef="#br0" timeOffset="20657.9699">10866 15018 36 0,'-4'26'18'0,"18"-10"1"15,-10-8-19-15,-4 5 0 16,0 8 1-16,0 6-1 16,-4 2 0-16,1 0 1 0,3-5 0 15,0-8 1-15,0-3 0 16,3-10 1-16,4-14 1 15,7-13-4-15,7-8 1 16,4-7-2-16,3-6 0 16,4 3 2-16,7 2 1 15,0 8-3-15,-4 8 1 16,-7 8 0-16,-3 6 1 16,-7 10-1-16,-8 10 1 15,1 12 0-15,-8 4 1 0,-3-2-1 16,-7 8 0-16,-3 5-1 15,-1 0 0-15,4-8-1 16,7-11 1-16,0-10 1 16,11-16 1-16,3-13-2 15,0-5 1-15,7-9-1 16,7-4 1-16,0 7-1 16,4 5 1-16,-4 9 2 15,-3 7 0-15,-7 11-2 16,-4 19 1-16,-4 2-3 15,-3 3 1-15,-7 10-1 16,0 6 1-16,0-3-16 16,4 0 1-16,0-8-23 15,6-5 1-15</inkml:trace>
  <inkml:trace contextRef="#ctx0" brushRef="#br0" timeOffset="21048.6565">11666 15208 31 0,'0'6'15'0,"25"-17"4"0,-14 6-16 15,3-1-3-15,3 1 1 16,-3 2-1-16,1 1 0 0,-5 2 4 15,-3 2 0-15,-3 6-1 16,-8 6 0-16,-3 4-3 16,-7 1 1-16,0 4 3 15,0 7 0-15,0 4-2 16,0-2 0-16,3-6 1 16,0-7 1-16,4-3-2 15,4-3 0-15,6 0 3 16,4-2 1-16,11-3-5 15,7-1 0-15,7-1-1 16,3-1 0-16,0-2-4 16,4-6 0-16,0 3-36 15,0-3 1-15,-4-10 23 16,-11-5 0-16</inkml:trace>
  <inkml:trace contextRef="#ctx0" brushRef="#br0" timeOffset="22345.4935">12104 14967 27 0,'-4'-5'13'0,"29"5"7"0,-11-2-14 15,7-1-3-15,11-5 1 16,3 0-5-16,8 0 1 16,2 3-7-16,-2-1 0 15,-8 4-21-15,-3 7 0 16</inkml:trace>
  <inkml:trace contextRef="#ctx0" brushRef="#br0" timeOffset="22517.4269">12196 15094 45 0,'0'14'22'0,"45"-6"1"16,-31-11-22-16,8 0-2 15,9 1 0-15,5-4 0 16,-1 4 0-16,0-1-42 16,-3 3 0-16</inkml:trace>
  <inkml:trace contextRef="#ctx0" brushRef="#br0" timeOffset="25392.4566">13420 14531 24 0,'-11'-24'12'0,"11"8"0"0,0 11-12 0,0-3 2 15,0 3 1-15,0-1 3 16,-3 4 1-16,-1-1-4 15,0 3 1-15,1 5-3 16,-4 1 0-16,-4-1 0 16,-3 8 1-16,-7 14-2 15,-4 7 0-15,1 11-1 16,-5 19 1-16,5 10 0 16,6 10 1-16,0-2 0 15,4 3 0-15,7-8-3 16,7-19 0-16,4-10 3 15,10-14 0-15,7-5 2 16,11-8 0-16,-4-15-1 16,0-1-2-16,-28-5 0 15,57-61 1 1,-22 13 1-16,-14 1-2 0,-21 2 1 16,-10 10 5-1,-8 9 1-15,-14 15-9 0,-7 17 1 16,-6 9 1-16,-1 9 0 15,0 8-27-15,7 0 1 16,11-3 3-16,10-11 0 16</inkml:trace>
  <inkml:trace contextRef="#ctx0" brushRef="#br0" timeOffset="26095.5943">13681 14751 36 0,'-21'0'18'0,"49"34"1"16,-14-21-19-16,7 8 0 15,0-2 0-15,-3-3 0 16,-1 2 1-16,5 3-3 0,2-5 1 16,1 3-22-1,0-9 0-15,-4-2 11 0,-3 0 0 16</inkml:trace>
  <inkml:trace contextRef="#ctx0" brushRef="#br0" timeOffset="26329.9716">13674 14991 30 0,'3'3'15'0,"40"-11"3"0,-26-3-15 0,1-4-2 16,3 1 0-16,0 1-1 16,4-3 0-16,0 0 0 15,3-2 1-15,0-3-2 16,0-6 1-16,-3-5-10 16,7 3 1-16,3 3-15 15,0-3 0-15</inkml:trace>
  <inkml:trace contextRef="#ctx0" brushRef="#br0" timeOffset="26548.6754">14277 14610 33 0,'-7'21'16'0,"7"9"-1"16,0-25-17-16,0 8 4 0,-4 11 1 15,1 8-4-15,-1 5 1 16,1 2 0-16,-1 6 0 16,1 6-1-16,-4-12 0 15,0 1-30-15,7-6 0 16</inkml:trace>
  <inkml:trace contextRef="#ctx0" brushRef="#br0" timeOffset="26861.2277">14563 14740 23 0,'-29'63'11'0,"15"35"0"16,14-66-11-16,0 5 1 15,4 8 1-15,3 0 0 16,11-5 1-16,3-11 5 15,3-13 0-15,-2-11 1 16,-1-13 0-16,-4-8-1 16,-3-8 1-16,-6-13-7 15,-5-5 1-15,-3-3-3 16,-3-5 1-16,-15 2-2 16,-7 6 1-16,-7 7-2 15,4 12 0-15,7 4-23 0,0 9 1 16,7 2-4-16,7 0 1 15</inkml:trace>
  <inkml:trace contextRef="#ctx0" brushRef="#br0" timeOffset="27408.1122">14771 14269 35 0,'0'0'17'0,"24"-11"2"16,-13 9-19-16,3 2 0 15,0 0 0-15,0 2 2 16,-3 1 0-16,0 0 0 16,-4 2 1-16,0 3-2 15,-7 5 0-15,-4 3-1 0,-3 3 0 16,-3 2 0-16,-5 3 1 15,-2-1 0-15,-1-4 0 16,4-3-1-16,0-3 0 16,3-2 1-16,4-4 0 15,0 1-2-15,4-2 1 16,-1-4 1-16,4 4 0 16,4-1-1-16,3-2 0 15,3 2 1-15,4-2 1 16,1-1-1-16,2 3 0 0,1 1-1 15,-4-6 1-15,4-3-2 16,-1 3 1-16,4 0-43 16,-3-3 0-16,0-2 40 15,-1-3 1-15</inkml:trace>
  <inkml:trace contextRef="#ctx0" brushRef="#br0" timeOffset="27767.4488">15131 14269 26 0,'-4'-3'13'0,"4"1"2"15,0 2-14-15,0 0 5 16,0 0 0-16,-3 2-4 15,-1 1 0-15,1 0 0 0,-1 2 1 16,-3 3 1-16,-4 2 0 16,8 4-4-16,-1-1 1 15,1 5 0-15,3-2 1 16,3 0-1-16,1-5 0 16,3-3 1-16,3-6 0 15,8 1-3-15,3-8 1 16,4-1 0-16,0-4 1 15,-1-1-20-15,-2 1 1 16,-5-4-10-16,1 1 1 0</inkml:trace>
  <inkml:trace contextRef="#ctx0" brushRef="#br0" timeOffset="27939.3666">15265 14121 41 0,'-18'34'20'0,"4"40"6"15,10-53-22-15,-3 17-2 16,0 6 0-16,0 4-2 16,4 8 0-16,-4-1-1 15,3-2 1-15,4 0-37 16,7-5 0-16,4-9 28 16,-1-12 0-16</inkml:trace>
  <inkml:trace contextRef="#ctx0" brushRef="#br0" timeOffset="28376.8744">15903 14491 45 0,'-14'11'22'0,"21"47"2"16,-3-34-23-16,-8 2 0 15,-3 14 0-15,-3 8-1 16,-1-3 1-16,-3 0-2 16,0 0 1-16,14-45 0 15,-25 68 0 1,7-15 0-16,4-10-6 15,4-9 1-15,3-13-36 0,3-10 0 16</inkml:trace>
  <inkml:trace contextRef="#ctx0" brushRef="#br0" timeOffset="28595.6264">15766 14896 34 0,'-11'5'17'0,"39"-2"6"0,-14-6-16 0,8-2-5 15,6-3 1-15,-4-5-3 16,5-6 1-16,2-4-1 16,1-1 1-16,-4 3-16 15,-3 2 0-15,-7 1-14 16,-1 2 1-16</inkml:trace>
  <inkml:trace contextRef="#ctx0" brushRef="#br0" timeOffset="28798.7521">15808 14930 45 0,'-7'19'22'0,"35"10"2"15,-17-16-24-15,3 6 0 16,0-6 0-16,0 0 0 0,0 1 0 16,0-4-10-1,4-7 1-15,3-3-27 0,7-13 1 16</inkml:trace>
  <inkml:trace contextRef="#ctx0" brushRef="#br0" timeOffset="29298.7584">16319 14719 33 0,'-24'-6'16'0,"6"1"1"0,15 5-16 0,-4 3 1 16,-8 2 0-16,1 6-2 16,0 7 0-16,0 9 0 15,4 2 0-15,-1-3 1 16,7 3 0-16,1-2-2 15,3-9 0-15,0 1 1 16,3-11 0-16,4-3 1 16,1-2 1-16,6-3-3 15,0-6 1-15,7-2 0 16,-3 3 1-16,3-8-1 16,0-6 0-16,-3-4 0 15,-4-6 1-15,0-1 0 16,-4 1 0-16,1 3 0 15,-4 2 1-15,0 3 0 16,-3 8 0-16,-4 5-2 0,0 8 1 16,0 5-1-16,0 11 0 15,3 8 1-15,1 10 0 16,3 3-1-16,0 11 1 16,0-1 1-16,-4 1 1 15,1 8 3-15,-4 4 0 16,-4-1-3-16,-6-4 0 15,-4 9-2-15,-11-6 0 16,-10-10-2-16,-4-6 0 16,-7-8 1-16,0-5 0 15,0-10-22-15,4-11 1 0,7-6-13 16,6-4 1-16</inkml:trace>
  <inkml:trace contextRef="#ctx0" brushRef="#br0" timeOffset="32517.5504">6752 15298 10 0,'-17'6'5'0,"2"7"6"0,12 0-6 16,-4 3-1-16,0 2 1 15,3 1-1-15,1-3 0 16,3 0 3-16,3-6 0 16,4 3 0-16,4-5 0 15,3-2-4-15,4-6 1 16,3-6-3-16,3-2 1 15,-2-5-2-15,-8-3 0 0,-7 0-1 16,0-2 1-16,-11 5 0 16,-6 2 1-16,-4 3 0 15,0 8 0-15,-1 5-1 16,1 6 1-16,0 0 0 16,0 2 0-16,7-3-1 15,0 1 1-15,3-6 2 16,4 1 0-16,4-6 0 15,0-8 1-15,3 0-7 16,3-8 1-16,4-3-48 16,0 3 1-16</inkml:trace>
  <inkml:trace contextRef="#ctx0" brushRef="#br0" timeOffset="33830.0648">6791 15216 27 0,'-11'3'13'0,"29"-3"7"0,-11-5-14 16,7-6-2-16,4-5 1 15,7-5-3-15,-4 2 1 16,3-12-1-16,8-17 1 15,7-2-1-15,7-11 0 0,0-11 0 16,10-2 0-16,1-10-2 16,-5-1 1-16,-2-2-1 15,-1-1 1-15,1-7 0 16,-1 8 0-16,-3 0 2 16,0 2 0-16,0 13-1 15,-1 4 0-15,-6-1 0 16,-3 11 0-16,-5-1-2 15,-2-1 0-15,2-1 1 16,1 8 1-16,3-3-2 16,-3 6 0-16,-4 2 0 15,-3 9 1-15,-7 7 1 16,-4 8 1-16,-4 6 3 16,1 4 0-16,-4 4-5 15,-4 2 0-15,1 0-2 16,0 3 0-16,-1-1 1 15,1 4 0-15,-1-1 0 0,4-2 1 16,-3-1-2-16,3 1 1 16,-7 5 0-16,0-2 0 15,0 2 1-15,0 0 0 16,0 0-1-16,0-3 1 16,-4 3-2-16,-3 0 1 15,-7 3 0-15,-4 4 1 16,1 1 0-16,-1-2 0 15,0 2 0-15,4-3 0 16,4-5-3-16,-1 3 1 0,4-6 1 16,4 6 0-16,-1-6 0 15,1 0 1-15,3-2-1 16,3 0 0-16,1-1-1 16,-1 1 0-16,1-3 1 15,3 3 0-15,-4 0 0 16,1-1 1-16,-1 1-1 15,4 0 1-15,0-1-2 16,4-2 1-16,3 1 0 16,0-4 0-16,0 0-1 15,0 1 1-15,-3-1-1 16,-4 3 1-16,0 3 1 16,0 0 0-16,-3 7-1 15,-1 4 0-15,1 2 0 16,-4-1 1-16,0 4-1 0,0 0 1 15,0-1-2-15,3 1 1 16,1-3 0-16,-4 0 1 16,0 5-1-16,0 5 0 15,0 6-1-15,0 5 0 16,-4 0-21-16,1 3 1 16,3 5-25-16,3-2 0 15</inkml:trace>
  <inkml:trace contextRef="#ctx0" brushRef="#br0" timeOffset="34423.8058">6907 14885 23 0,'-7'-7'11'0,"11"-9"8"0,-4 16-12 16,0 0 1-16,0 0 1 15,0-3-6-15,0 3 0 16,0 3-2-16,0 2 1 15,0 0-1-15,0 3 1 16,0 3-1-16,0 5 0 0,0-1 0 16,0 9 0-16,0 0-1 15,-4 0 1-15,1-6 0 16,-4 4 1-16,-4 1-2 16,4 1 0-16,4-3 0 15,-1 1 1-15,1-4-2 16,6-2 1-16,1 0 0 15,6-3 1-15,1-2 2 16,6-3 0-16,-3-6-3 16,8-7 0-16,13-6-1 15,7-5 1-15,4-2-51 16,7 2 0-16</inkml:trace>
  <inkml:trace contextRef="#ctx0" brushRef="#br0" timeOffset="36001.9398">6078 13674 25 0,'-21'5'12'0,"4"-2"2"0,9-1-13 15,-2-2 0-15,-4 3 1 16,-4 2 0-16,1 6 0 16,-1 5-1-16,0 2 1 15,1 9-2-15,2-1 0 16,1 8 0-16,4 14 0 0,3 5 2 16,7 8 0-16,0 8-4 15,3-11 0 1,4-8 6-16,7-5 0 0,8-10 1 15,2-6 0-15,5-13-1 16,2-11 0-16,-6-8-2 16,0-7 1-16,-4-6-4 15,-7-11 0-15,-3-2 1 16,-8 3 1-16,-3 2-1 16,-11 3 0-16,-13 5-1 15,-8 8 1-15,0 3-3 16,4 13 1-16,3 10-19 15,4 11 0-15,7-8-1 16,7-2 1-16</inkml:trace>
  <inkml:trace contextRef="#ctx0" brushRef="#br0" timeOffset="36361.3173">6318 13817 29 0,'-3'-3'14'0,"-11"19"3"0,10-11-15 0,-3 0 2 16,-7 3 0-16,0 3-2 15,0-1 1-15,3 4-1 16,1-1 0-16,2 5-3 16,5 1 1-16,3 2 0 15,7-2 1-15,7-1 0 16,4 1 0-16,3-3-1 16,7-3 0-16,4-5-1 15,3-6 1-15,0-2-23 16,-6-8 1-16,-1-7 5 15,0-7 0-15</inkml:trace>
  <inkml:trace contextRef="#ctx0" brushRef="#br0" timeOffset="36548.8485">6505 13679 48 0,'-14'13'24'0,"-4"80"1"0,15-72-24 15,-8 13-1-15,-3 14 0 16,-3 0 0-16,-5 5 0 16,5 5-1-16,3-5 1 15,3-6-13-15,4-2 0 16,4-10-22-16,6-6 0 0</inkml:trace>
  <inkml:trace contextRef="#ctx0" brushRef="#br0" timeOffset="36892.5525">6622 13899 37 0,'-14'18'18'0,"6"35"3"15,8-37-20-15,0 5-1 16,0 0 0-16,4 6 0 15,3 2 1-15,0-3-1 16,4-2 1-16,-1-5 3 16,4-9 1-16,0-5 1 15,1-13 0-15,-1-7-4 16,0-9 1-16,-4-11-1 0,-3-7 1 16,-3 2-3-1,-4 3 0-15,-4-2 1 0,-3 7 1 16,-3 8-4-16,-4 11 0 15,0 13-29-15,-4 5 0 16,4 8 8-16,3 6 1 16</inkml:trace>
  <inkml:trace contextRef="#ctx0" brushRef="#br0" timeOffset="37751.9616">6953 13803 30 0,'-10'3'15'0,"6"-6"1"15,1 3-15-15,3 3-1 16,-4-3 0-16,1 3 0 16,-1 2 0-16,0-2-1 15,1-1 0-15,-1 6 1 16,1 0 1-16,-1 0-1 16,4 5 1-16,-3 11 2 15,3 8 1-15,3 2-4 0,1-2 1 16,3 0 0-1,4-3 0-15,-4-3-2 0,0-2 1 16,0-5 7-16,3-6 1 16,1-11-3-16,3-9 0 15,0-7-4-15,0-10 0 16,0-10-1-16,-3-3 0 16,-4 3 1-16,-7-3 0 15,-7-3-3-15,-4 8 1 16,1 6-1-16,-1 10 0 15,-6 11-29-15,-1 10 1 0,0 3 15 16,1 5 0-16</inkml:trace>
  <inkml:trace contextRef="#ctx0" brushRef="#br0" timeOffset="38470.7069">7271 13695 31 0,'-18'13'15'0,"18"37"1"0,4-34-15 16,-4 0 0-16,0 8 1 16,0 2-3-16,0 9 0 15,0-1 2-15,0 1 1 16,0-1-5-16,-4-10 1 16,1 2-10-16,-1-2 1 15,1-5-8-15,-1-6 0 16</inkml:trace>
  <inkml:trace contextRef="#ctx0" brushRef="#br0" timeOffset="38673.876">7295 14015 24 0,'11'-5'12'0,"17"-19"3"16,-17 16-13-16,-1-5-3 16,1-3 0-16,0 0-2 15,-1 0 0-15,1 3-19 16,-4-3 0-16</inkml:trace>
  <inkml:trace contextRef="#ctx0" brushRef="#br0" timeOffset="38861.3442">7285 13962 29 0,'-4'29'14'0,"8"-2"2"0,-1-19-15 16,4 2-1-16,0 1 1 15,1-3-1-15,2 0 0 16,1-3-2-16,3 0 1 15,0-5-27-15,0-2 0 16</inkml:trace>
  <inkml:trace contextRef="#ctx0" brushRef="#br0" timeOffset="39330.1122">7624 13994 31 0,'0'29'15'0,"-4"3"1"15,4-24-17-15,4-3 1 16,-4 0 1-16,0 3-1 16,0 3 0-16,0-6 0 15,3 0 0-15,1-2 5 16,-4-3 0-16,7-5-5 15,0 2 1-15,3-5 0 0,1-3 0 16,3-2-1-16,0 0 0 16,4 2-1-16,-1 4 0 15,1 1 1-15,-4 6 0 16,0 3-1-16,-3 5 1 16,-4 0 1-16,0 0 0 15,-4 2-1-15,-3-2 0 16,4-3 1-16,-4 1 1 15,0-6 0-15,7-3 0 16,0-5-1-16,0 0 1 0,4 0-1 16,3 3 1-16,3 8 1 15,1 5 0-15,3 10-3 16,0 3 0-16,-3 8-5 16,0-5 1-16,3-3-37 15,-3-5 0-15</inkml:trace>
  <inkml:trace contextRef="#ctx0" brushRef="#br0" timeOffset="43236.4323">18898 5334 30 0,'7'11'15'0,"18"15"4"0,-21-7-16 16,3 4 1-16,0 6 0 15,-4 1-2-15,4 1 0 16,-3 9 0-16,-1 0 0 16,-3-3-1-16,0-5 1 15,0-9 0-15,0-2 1 0,0-7 0 16,0-6 0-16,-3-14-2 15,-1-15 0-15,-3-11 2 16,-3-18 1-16,3-11-1 16,7 8 0-16,3-5-1 15,4 3 1-15,14 4-3 16,11 6 1-16,7 3 0 16,3 5 0-16,15 3-2 15,-1 2 1-15,-10 8-5 16,0 0 0-16,-4 6-49 15,-3 2 0-15</inkml:trace>
  <inkml:trace contextRef="#ctx0" brushRef="#br0" timeOffset="43455.1596">19773 5265 48 0,'-7'0'24'0,"32"8"0"0,-18-8-24 16,3 0-1-16,5 0 0 15,2-3 0-15,1 3 1 16,-1-2-25-16,1-1 0 16,0 1 4-16,-8-4 0 15</inkml:trace>
  <inkml:trace contextRef="#ctx0" brushRef="#br0" timeOffset="43611.4366">19689 5392 54 0,'-11'21'27'0,"50"8"2"0,-25-23-28 0,3-1-1 15,1 3 0-15,7 0-11 16,10-5 1-16,7-6-35 15,15-8 1-15</inkml:trace>
  <inkml:trace contextRef="#ctx0" brushRef="#br0" timeOffset="44439.574">21054 5440 35 0,'-4'-16'17'0,"15"-26"3"15,-8 26-19-15,-3-5-2 16,-3-3 1-16,-4-5 0 0,-7 2 1 15,-8 6-1-15,-6 3 0 16,0 4 1-16,0 9 1 16,0 13-1-16,-1 16 1 15,5 5-3-15,-1 11 0 16,4 10 2-16,7 0 0 16,7-10-2-16,7-3 0 15,7-5 2-15,7-14 0 16,3-7-1-16,5-6 1 15,6-13-2-15,7-16 0 0,7-15 2 16,-6-4 0-16,-5-18-2 16,1-2 0-16,0-14 1 15,-4 3 1-15,-3-5-1 16,-7 2 1-16,-4 3-1 16,-7 10 0-16,-4 14 3 15,-3 10 0-15,-3 17-1 16,-4 17 1-16,0 14 0 15,0 29 0-15,-4 14-2 16,0 20 0-16,4 8-1 16,0 11 1-16,4 0-2 15,-1-2 0-15,4-17-1 16,4-13 1-16,3-15-46 16,7-12 0-16</inkml:trace>
  <inkml:trace contextRef="#ctx0" brushRef="#br0" timeOffset="44580.2005">21463 5175 43 0,'-11'29'21'0,"-6"32"0"0,10-45-22 16,-4 8-41-16,1 8 1 15</inkml:trace>
  <inkml:trace contextRef="#ctx0" brushRef="#br0" timeOffset="44705.2007">21519 4897 56 0,'-21'-15'28'0,"-3"28"-22"16,24-5-29-16,0-3-10 15,7 3 0-15</inkml:trace>
  <inkml:trace contextRef="#ctx0" brushRef="#br0" timeOffset="45064.58">21985 5215 26 0,'-14'-11'13'0,"-14"-7"7"0,14 15-13 16,-18 3-2-16,-3 0 0 15,-4 3 2-15,0 5 1 16,4 2-7-16,10 1 0 16,11 5-1-16,10 2 1 15,11 1 0-15,4-6 1 16,14-2 4-16,-1 2 0 15,1 3 3-15,-4 2 1 16,-7 6-5-16,-10 3 0 16,-15 2-5-16,-3 0 0 0,-3-3-2 15,-8-2 1-15,0-8-18 16,4-8 1-16,3-8-30 16,11-5 0-16</inkml:trace>
  <inkml:trace contextRef="#ctx0" brushRef="#br0" timeOffset="45408.3349">22377 4863 39 0,'-4'-13'19'0,"4"34"10"0,4-5-20 16,-4 10-3-16,0 17 1 15,-4 7-7-15,-3 16 0 16,-3 0 0-16,-8 6 0 16,0 4-5-16,1-2 1 15,-1-13-46-15,7-13 1 0</inkml:trace>
  <inkml:trace contextRef="#ctx0" brushRef="#br0" timeOffset="45923.9669">22183 5186 47 0,'7'0'23'0,"39"2"2"15,-32-2-25-15,7 3 0 16,0 0 0-16,4-1-2 16,3-2 0-16,7-2-11 15,8 4 1-15,-1-2 8 16,4 0 0-16,0 6 3 15,-8-1 1-15,-6 0 2 16,-4 1 0-16,-6-1 11 0,-5-2 0 16,-10 4-9-16,-3-7 0 15,-4-2-4-15,-7 4 1 16,-7 4-1-16,-4-1 0 16,-3 8 0-16,-4 6 0 15,-3 5-1-15,0-1 1 16,28-23 0-1,-36 93 0-15,15-22 1 16,11-18-2-16,13-13 0 16,11-19 0-16,7-15 0 15,11-12 0-15,7-18 1 0,3-15 0 16,-3-6 1-16,-11 2-1 16,-6 1 1-16,-5 5 5 15,-6 8 0-15,-1 8-3 16,-6 10 1-16,-4 11-3 15,-4 8 0-15,-6 5-3 16,-4 9 1-16,3 9 1 16,4 6 0-16,0-2-24 15,3-6 0-15,8-5-7 16,3-3 0-16</inkml:trace>
  <inkml:trace contextRef="#ctx0" brushRef="#br0" timeOffset="46220.8132">22991 5249 30 0,'-8'27'15'0,"1"10"6"0,4-32-16 16,-4 8-1-16,0 3 1 16,-4 5-2-16,1 6 1 15,-1 2-2-15,4-3 0 16,0-4 2-16,3-7 0 15,4-7 3-15,7-10 1 16,4-11-3-16,7-6 1 16,-1-2-3-16,4 2 1 15,4 3-1-15,3 6 1 16,1 7-2-16,-5 14 1 0,-3 15-5 16,-3 3 0-16,-4 6-37 15,0 4 1-15,4-9 7 16,0-12 1-16</inkml:trace>
  <inkml:trace contextRef="#ctx0" brushRef="#br0" timeOffset="46939.5495">23548 5334 29 0,'-7'-16'14'0,"-11"21"6"0,15-5-15 0,-4-2-2 16,-4 4 0-16,-3 4 0 16,-4-1 0-16,1 6-2 15,-5 7 1-15,1 11 0 16,7 8 0-16,4-2-1 16,6 2 0-16,11 0-1 15,4-6 1-15,6-4-2 16,8-9 1-16,10-10 1 15,4-5 0-15,-4-11 0 16,4-2 1-16,0-6-1 16,0-6 0-16,0-7-1 15,-4-5 0-15,-7 0 0 0,-7 4 1 16,-7 1-2-16,-3-5 1 16,-11 2 1-16,-4 6 0 15,-6 10 3-15,-4 11 0 16,-7 13 0-16,-1 7 0 15,5 17-2-15,3 11 0 16,0-4-2-16,7-2 0 16,7-8-1-16,10-2 1 15,8-6-12-15,10-10 1 16,4-6-35-16,7-5 0 0</inkml:trace>
  <inkml:trace contextRef="#ctx0" brushRef="#br0" timeOffset="47611.4896">25266 4707 42 0,'0'0'21'0,"7"29"1"16,-7-8-21-16,-7 16 1 15,0 8 1-15,-7 13-2 16,0 9 1-16,0 12-1 16,3 0 0-16,0 1-1 15,8-4 0-15,3-7 1 16,3-13 0-16,8-6-1 15,7-13 1-15,3-8 4 16,7-16 0-16,-3-7-4 16,-1-12 0-16,1-12-1 15,-7-9 0-15,-4-2 4 0,-11 0 1 16,-6-8-4-16,-18 3 0 16,-11 7-2-16,-7 9 1 15,0 15-16-15,0 8 1 16,8 3-29-16,10 3 0 15</inkml:trace>
  <inkml:trace contextRef="#ctx0" brushRef="#br0" timeOffset="48048.993">25418 5382 33 0,'10'26'16'0,"29"-5"7"15,-21-18-17-15,3-3-1 16,7-3 1-16,7-5-4 16,4-8 1-16,3 3-3 15,-10-8 0-15,-4-3 0 16,-6-2 0-16,-8-1 0 16,-11 3 0-16,-13 6 1 0,-12 13 0 15,-6 13 3-15,-11 13 1 16,-6 11-2-16,-1 15 0 15,3 6-1-15,12 5 0 16,9 0-2-16,12-7 1 16,17-12-1-16,18-9 0 15,13-15-21-15,22-12 1 16,4-11-17-16,6-16 0 16</inkml:trace>
  <inkml:trace contextRef="#ctx0" brushRef="#br0" timeOffset="48361.4963">26088 4882 43 0,'7'13'21'0,"25"29"6"15,-29-18-22-15,1 16 3 16,-4 10 1-16,-4 16-8 0,-3 0 1 16,0 8-3-16,4 3 1 15,-1-13-3-15,1-1 0 16,3-10-51-16,3-11 0 15</inkml:trace>
  <inkml:trace contextRef="#ctx0" brushRef="#br0" timeOffset="48564.6242">25926 5247 48 0,'-14'23'24'0,"49"7"4"0,-18-25-24 0,8 0 4 16,10 0 0-16,11-5-9 16,0-7 1-16,7-4-10 15,3-8 1-15,1-2-30 16,-1 0 1-16,4-3 27 16,-7 0 0-16</inkml:trace>
  <inkml:trace contextRef="#ctx0" brushRef="#br0" timeOffset="48908.38">26497 5308 37 0,'-32'52'18'0,"18"4"7"16,11-37-19-16,3 7-1 15,0-2 1-15,3 0 0 16,4-1 0-16,0-1-2 16,7-12 0-16,4-5-4 15,3-5 0-15,8-15 0 0,-1-12 1 16,-4-7-3-16,-2-1 1 15,-1 6 0-15,-7 3 1 16,-4 10 0-16,1 0 0 16,-11 16 0-1,0 13 2-15,4 1 0 16,3 1 2-16,0 1 1 16,3 0 3-16,1-3 0 15,3-5 2-15,0-2 0 16,0-9-4-16,0-8 1 0,0-7-7 15,-3-3 1-15,-7 0-13 16,-4-6 1-16,-8-10-53 16,1 0 1-16,0-3 50 15,7 3 0-15</inkml:trace>
  <inkml:trace contextRef="#ctx0" brushRef="#br0" timeOffset="49595.8888">27104 5382 38 0,'0'8'19'0,"10"0"5"0,-2-8-18 16,2-3-1-16,4 3 0 15,4-5-4-15,3-1 1 16,0-2 0-16,0 0 0 15,1 0-5-15,-5-7 1 0,1-4 2 16,-8 1 1-16,-3-4-1 16,-7 4 0-16,-3-1 0 15,-8 6 0-15,-6 10 2 16,-8 11 1-16,-3 14-1 16,3 4 0-16,0 8 0 15,8 6 1-15,3 2 0 16,7-2 0-16,3 2 1 15,11-7 0-15,7-6-1 16,7-5 1-16,11-8 1 16,0-6 0-16,10-10-4 15,-3-8 1-15,3-10-2 16,-3-11 0-16,-4-6-1 16,-6-2 1-16,-8 3 0 15,-4-3 1-15,-6-3-1 0,-4 8 0 16,-7 1-1-16,0 12 1 15,-7 8 0-15,-7 11 1 16,-7 14-1-16,0 2 0 16,-4 13-1-16,4 10 0 15,3 6 1-15,8-2 0 16,6-1 0-16,11-2 0 16,7-9-2-16,7-7 1 15,1-10-43-15,2-9 1 16,8-16 16-16,0-10 0 0</inkml:trace>
  <inkml:trace contextRef="#ctx0" brushRef="#br0" timeOffset="49923.9884">27704 5345 44 0,'-22'29'22'0,"8"16"2"15,11-29-22-15,-1 2 5 16,1 6 0-16,-1-6 0 16,4-2 0-16,0-5 6 15,4-6 1-15,6-13-7 16,8-13 1-16,7-8-5 16,6-3 1-16,5 8-4 15,3 6 1-15,-8 5 0 16,-3 5 0-16,-3 13-1 15,0 19 1-15,-4 10-4 0,-3 6 1 16,-1 0-26-16,4 2 1 16,4-8-18-16,0-5 0 15,3-5 34-15,0-8 0 16</inkml:trace>
  <inkml:trace contextRef="#ctx0" brushRef="#br0" timeOffset="53299.0587">29256 5435 44 0,'-18'-19'22'0,"11"-13"1"0,4 22-22 15,-1 2-2-15,-3-3 1 16,-4-2 1-16,-10-3 0 15,0 8 5-15,0 5 1 16,-4 9-4-16,1 2 0 16,-1 8 0-16,0 10 0 15,4 8-1-15,7 6 0 16,7 0-1-16,7 2 0 16,7-2 1-16,3 0 0 0,15-9-1 15,7-7 0-15,7-3 0 16,3-5 1-16,7-5-1 15,4-6 1-15,0-13-1 16,7-8 0-16,0-10-2 16,-7 2 0-16,-11-5 1 15,-10-3 0-15,-7-2 0 16,-7-1 0 0,-22-4 1-1,-10 9 0-15,-7 9-2 16,0 5 0-16,-1 9 2 15,1 9 0-15,-3 14-1 16,-1 13 0-16,4 6 0 16,7 4 0-16,7 4-1 0,7-4 0 15,7-7 1 1,7-6 1-16,7-4-1 16,7-7 1-16,7-1-5 0,-3-6 1 15,0-14-12-15,0-7 0 16,-1-8 6-16,1-5 1 15,0-9 5-15,-4-2 0 16,-3-3 3-16,-4 3 0 16,-7 6 2-16,0 7 1 15,-7 5 1-15,-7 9 0 16,0 10 0-16,-3 10 0 0,-4 6 0 16,0 8 0-16,3-3-3 15,1 6 0-15,-1 2 2 16,0 8 1-16,1 0-3 15,-1-5 0-15,4-9 0 16,4-7 0-16,7-13 1 16,10-16 1-16,7-16-2 15,14-19 0-15,8-5 4 16,-8 5 0-16,-3 11 3 16,-7 8 0-16,-8 11-2 15,-6 10 0-15,7 13-5 16,-11 11 0-16,-4 8-2 15,-3 2 0-15,0 9-21 16,-3 2 0-16,3 0-4 16,0 0 0-16,4-8 0 15,-1-5 0-15,8-6 19 0,3-2 1 16</inkml:trace>
  <inkml:trace contextRef="#ctx0" brushRef="#br0" timeOffset="53595.9383">30357 4961 42 0,'10'-5'21'0,"4"18"13"0,-7-3-22 0,4 14-4 16,-4 13 0-16,0 8-5 16,-4 11 0-16,-3-6-1 15,0 3 0-15,-3 5-3 16,3 0 1-16,0-10-2 16,0-6 1-16,0-7-35 15,3-11 1-15,-3-11 6 16,8-8 0-16</inkml:trace>
  <inkml:trace contextRef="#ctx0" brushRef="#br0" timeOffset="54017.8191">30170 5323 50 0,'7'19'25'0,"38"-19"5"0,-27 3-24 16,7-3-7-16,7-3 1 15,6 3-1-15,1 0 1 16,3-3-7-16,-6-5 0 16,-1 0-5-16,-3-5 0 15,-8 3 11-15,1 2 1 32,-14 21 2-32,-8 5 1 15,-3 6 0-15,-3 8 1 16,-1 2-3-16,1 1 1 0,3-3 1 15,0 2 1-15,0-5 1 16,0-3 1-16,0-7 3 16,3-3 0-16,-3-11-5 15,0-7 1-15,0-6-6 16,4-8 0-16,3-11 1 16,0-10 1-16,3 0-2 15,8 5 1-15,7 6-1 16,-1 2 0-16,1 6 1 15,3 7 1-15,-3 6-26 16,10-1 1-16,-3 6-14 16,0 3 0-16</inkml:trace>
  <inkml:trace contextRef="#ctx0" brushRef="#br0" timeOffset="54283.4475">30953 5538 48 0,'-7'31'24'0,"10"-20"9"16,1-6-25-16,-4-5-2 0,14-2 1 15,-4-4-5-15,8-4 1 32,17-27-3-32,-10 0 0 15,0 2-1-15,-11 1 1 16,-4 2 0-16,-10 11 1 16,-10 8-1-16,-8 10 1 15,-7 11 2-15,-6 13 0 0,6 8 0 16,0 6 0-16,8-1-6 15,6-2 1-15,11 2 0 16,4-2 1-16,3-5-26 16,10-6 1-16,8-5-15 15,7-3 1-15</inkml:trace>
  <inkml:trace contextRef="#ctx0" brushRef="#br0" timeOffset="54595.8963">31394 5408 37 0,'-7'-29'18'0,"3"8"6"16,4 16-19-16,-7 2 5 15,-4 3 1-15,-3-3-6 16,4 3 0-16,-4 6-5 16,-4 1 1-16,7 7-2 0,8 4 0 15,6 6 6-15,8 0 1 16,7 2 3-16,6-2 0 15,1 3-2-15,0-1 1 16,-8 0 1-16,-6 4 0 16,-4-4-8-16,-14 1 1 15,-11-1-3-15,-13-2 1 16,-12 2-3-16,1-2 0 16,-4-3-34-16,-3-2 1 15,10-6-13-15,7-2 1 16</inkml:trace>
  <inkml:trace contextRef="#ctx0" brushRef="#br0" timeOffset="55220.9582">21096 6284 42 0,'-7'-8'21'0,"7"26"5"0,0-7-22 0,-3 8 1 16,-5 12 1-16,5 14-4 15,-1 0 0-15,4 6-1 16,4-4 0-16,7-5 1 16,6-12 1-16,8-12-1 15,10-13 1-15,0-10-3 16,1-13 1-16,2 4 0 15,-9-12 1-15,-8-9-2 16,-14 1 1-16,-7 0-1 16,-14-1 0-16,-14 4-2 15,-8 4 1-15,1 9 0 16,-4 12 0-16,-3 12-13 16,3 2 1-16,7 10-9 15,11 1 0-15,18-4-2 16,17-1 1-16</inkml:trace>
  <inkml:trace contextRef="#ctx0" brushRef="#br0" timeOffset="55470.9605">21798 6009 41 0,'-21'-35'20'0,"3"-15"6"0,11 37-21 15,-3-3-1-15,-4 0 0 16,-1 8 1-16,1 8 1 0,-3 13-3 16,-1 11 1-16,0 13-5 15,1 16 1-15,-4 11 1 16,3 7 0-16,0 6-3 16,8 10 1-16,-1-5-13 15,1-3 1-15,3-12-31 16,3-20 0-16</inkml:trace>
  <inkml:trace contextRef="#ctx0" brushRef="#br0" timeOffset="55627.1952">21371 6416 46 0,'-24'-2'23'0,"52"15"1"16,-7-8-23-16,7 3 0 15,11 3 0-15,14-4-3 16,10 1 1-16,22-8-22 0,7-8 0 15,17-5 0 1,22-8 0-16</inkml:trace>
  <inkml:trace contextRef="#ctx0" brushRef="#br0" timeOffset="56236.5955">22846 6339 40 0,'7'6'20'0,"-4"25"8"0,-3-15-20 0,-3 8-3 15,-4 8 0-15,0 2-4 16,0 9 1-16,-4-1-2 16,4-5 0-16,4-11 1 15,3-7 0-15,0-14-2 16,7-13 1-16,3-8 0 16,11-7 1-16,8-14-1 15,6-8 0-15,4 0 0 16,7-3 0-16,-1 8-1 0,-6 11 1 15,-7 8 0-15,-7 10 1 16,-11 17 1-16,-4 7 1 16,-10 8 0-16,-3 14 1 15,-4-1-4-15,0-5 0 16,-4 5 2-16,4 3 0 16,0-7-1-16,4-7 1 15,6-9-1-15,4-12 0 16,11-12-2-16,3-14 1 15,11-16 0-15,6 1 1 16,12-6-2-16,-1 2 1 0,1 6-1 16,-8 11 1-16,-7 10 1 15,-7 13 0-15,-10 11-2 16,-11 13 0-16,-7 11 0 16,-7 5 0-16,4 0-11 15,-1 3 0-15,4-1-21 16,7-4 1-16,11-9 13 15,3-10 1-15</inkml:trace>
  <inkml:trace contextRef="#ctx0" brushRef="#br0" timeOffset="56361.5566">23767 6601 48 0,'-14'16'24'0,"-1"37"14"16,12-37-25-16,-4 5-12 15,-4 11 0-15,1 2-4 16,-1 6 1-16,0-3-58 15,8-5 1-15</inkml:trace>
  <inkml:trace contextRef="#ctx0" brushRef="#br0" timeOffset="57361.5588">25351 6720 18 0,'17'24'9'0,"-3"-24"1"0,-10 0-8 0,-4 0 14 15,0 0 1-15,0-5-6 16,-4 0 0-16,-3-1-3 16,-7 4 0-16,-7-4-4 15,-7 4 0-15,0-6-1 16,-8-3 0-16,-3-7-3 16,1-9 1-16,-5-7-1 15,-3-16 1-15,4-19-2 16,7-16 1-16,7 8 0 15,10 11 0-15,11 0 0 16,7 11 0-16,7 7-2 0,7 6 1 16,4 2 1-16,10 6 1 15,0 4-2-15,0 4 1 16,-3 7 0-16,-4 4 1 16,-7 7 0-16,-7 8 0 15,-10 10-2-15,-11 11 1 16,-11 16 0-16,-7 8 0 15,-3 16 1-15,-7 16 1 16,-4 2-1-16,4 11 0 16,10-18 0-16,11-9 1 0,10-12-3 15,15-14 1-15,13-16 1 16,4-13 1-16,15-14-2 16,10-17 0-16,3-9-3 15,4-3 1-15,0-2-51 16,-4 3 1-16,-3 0 41 15,-4 7 0-15</inkml:trace>
  <inkml:trace contextRef="#ctx0" brushRef="#br0" timeOffset="58033.4418">26137 6334 40 0,'-21'5'20'0,"28"30"2"0,-3-19-21 16,-4 13 4-16,-4 3 0 0,1-1-4 16,-4 6 0-16,0 6 1 15,-4-4 1-15,4-4-1 16,0-9 0-16,3-5 1 15,4-7 0-15,4-12-1 16,6-12 0-16,8-11-4 16,7-6 1-16,3-7 1 15,0-14 0-15,7 0 0 16,-3 6 0-16,-4 10-1 16,-6 9 1-16,-5 9 0 15,-6 12 1-15,-4 10 0 16,-7 13 1-16,-4 8-2 15,-3 0 0-15,0-3 1 16,4 1 0-16,-1-3-2 16,8-8 1-16,3-6 2 0,7-10 0 15,4-5-1-15,3-3 0 16,3-16-1-16,5-8 1 16,2 6 0-16,-2 5 0 15,-5 7 1-15,-3 14 1 16,-6 16-2-16,-8 16 0 15,-7 18-2-15,0 1 1 16,0-51 0 0,31 71-64-16,5-23 0 15</inkml:trace>
  <inkml:trace contextRef="#ctx0" brushRef="#br0" timeOffset="58455.3756">26991 6649 42 0,'11'-5'21'0,"34"-22"0"15,-30 19-21-15,-1 0-1 16,3 8 1-16,4 0 1 16,1 6 1-16,-5 4 2 0,-3 3 0 15,-3 6 1-15,-4 2 0 16,-7 3-2-16,-7 0 0 16,-4 2-2-16,-3 3 0 15,0-2 2-15,-3-6 0 16,-8 0 0-16,0-5 0 15,8-3-2-15,6-2 0 16,7-1-1-16,4 4 0 16,7-4 2-16,4 1 0 15,7-1-2-15,3-2 0 0,4 3-1 16,6-3 0-16,5 0-36 16,6-6 1-16,4 1 9 15,0-14 0-15</inkml:trace>
  <inkml:trace contextRef="#ctx0" brushRef="#br0" timeOffset="58580.3492">27841 6948 73 0,'0'16'36'0,"14"-14"0"16,-14-2-38-16,0 0-35 16,0 3 1-16,0 0 1 15,-3-6 1-15</inkml:trace>
  <inkml:trace contextRef="#ctx0" brushRef="#br0" timeOffset="61299.1416">20232 7766 50 0,'3'13'25'0,"29"29"2"0,3 14-27 16,-35-56 0-1,-3 50 2-15,20 19 1 16,-2-3-3-16,-5 3 0 15,1-9 1-15,-4-7 0 16,-4-13-1-16,1-8 0 0,-1-8 3 16,-3-6 1-16,-3-13-4 15,3-12 0-15,-4-23-1 16,4-12 1-16,7-16 1 16,4-8 1-16,7-8-3 15,10-3 1-15,14 13 1 16,8 12 0-16,-8 1-2 15,4 9 1-15,0 10-1 16,-1 8 1-16,-2 11-9 16,-1 5 0-16,0 8-30 15,1 3 1-15,-4-1 28 16,-8 4 0-16</inkml:trace>
  <inkml:trace contextRef="#ctx0" brushRef="#br0" timeOffset="61517.8646">21287 7879 40 0,'3'8'20'0,"36"5"1"0,-21-10-19 16,10 0-2-16,4-1 1 15,-4-4-3-15,0-1 0 16,-3 0-38-16,-1-2 1 0</inkml:trace>
  <inkml:trace contextRef="#ctx0" brushRef="#br0" timeOffset="61689.7926">21304 8057 50 0,'-10'21'25'0,"52"13"0"16,-17-29-25-16,10 3 0 15,0-2 0-15,4-4-23 16,10-2 1-16,11-5-5 16,7-6 0-16</inkml:trace>
  <inkml:trace contextRef="#ctx0" brushRef="#br0" timeOffset="62346.0476">22602 7506 26 0,'0'-16'13'0,"0"16"10"15,-3 3-13-15,-4 8-4 16,-7 10 1-16,-7 5-3 0,-4 19 1 16,0 5-3-16,1 14 1 15,2 7-4-15,5 11 1 16,6 3 0-16,4-6 1 16,7-10 0-16,4-11 0 15,10-13 0-15,3-10 0 16,8-14 3-16,0-13 0 15,-1-13-4-15,8-14 1 16,-4-5 1-16,-6-5 0 16,-15-5-1-16,-11 2 1 15,-10-2-2-15,-14 2 0 0,-8 8 0 16,1 11 0-16,0 10-2 16,0 9 1-16,-1 9-18 15,12 12 0-15,10-6-20 16,17-5 1-16</inkml:trace>
  <inkml:trace contextRef="#ctx0" brushRef="#br0" timeOffset="62658.5505">22976 7787 31 0,'-14'-6'15'0,"14"4"9"15,0 2-15-15,0 0-4 16,-3 0 1-16,-1 0-4 0,-3 2 0 16,-7 6 1-16,0 6 0 15,0 4-1-15,0 3 0 16,3 3 0-16,4 3 0 16,4-1-1-16,3 0 1 15,7-2 1-15,7-3 1 16,7 1-2-16,7-1 1 15,0-8-4-15,11-5 1 16,3-8-1-16,1-8 0 16,-4-3-26-16,-4-2 1 0,-3-3-7 15,-4-2 1-15</inkml:trace>
  <inkml:trace contextRef="#ctx0" brushRef="#br0" timeOffset="62846.0535">23273 7731 58 0,'-21'32'29'0,"10"8"6"0,7-19-29 0,-6 13-2 15,-4 6 0-15,-4 18-4 16,0-5 1-16,-3 5-3 16,4 0 1-16,6 1-32 15,11-12 0-15,14-10 0 16,0-18 0-16</inkml:trace>
  <inkml:trace contextRef="#ctx0" brushRef="#br0" timeOffset="63267.8839">23643 7800 47 0,'-25'5'23'0,"8"43"2"0,13-27-24 0,1 8-1 16,-4 16 0-16,0 5-1 15,7-5 1-15,0 3 0 16,7-3 1-16,7-8 3 15,0-8 0-15,4-8 1 16,3-13 1-16,7-10-3 16,7-9 1-16,1-13 0 15,-1-10 0-15,-7-9-3 16,-7-7 1-16,-10-3-2 16,-8 0 1-16,-13 14-2 15,-11 7 0-15,-4 11-1 16,-3 13 1-16,-4 16-21 15,0 8 1-15,11 5-14 16,10 0 1-16,11-5 26 16,11-11 1-16</inkml:trace>
  <inkml:trace contextRef="#ctx0" brushRef="#br0" timeOffset="63564.8126">24056 7990 47 0,'-28'56'23'0,"17"37"2"0,8-72-24 16,3 8 4-16,3 3 1 0,8-6 0 16,3-5 0-16,3-10 4 15,5-11 0-15,2-13-1 16,5-6 0-16,2-13-6 15,-3-10 0-15,-6 2-2 16,-8-2 0-16,-14-3-2 16,-7 0 1-16,-11 5-16 15,-3 11 0-15,0 11-20 16,-4 10 0-16,7 13 7 16,1 3 0-16</inkml:trace>
  <inkml:trace contextRef="#ctx0" brushRef="#br0" timeOffset="63955.419">25280 7744 42 0,'-14'-10'21'0,"14"15"5"0,0 3-20 0,0 8-2 15,-4 16 0-15,-3 13-2 16,0 0 0-16,-3 5-3 16,-1 3 1-16,-3-6-1 15,0 1 1-15,0 2-3 16,-4-2 0-16,1-8-34 16,2-9 1-16,1-12 24 15,4-11 0-15</inkml:trace>
  <inkml:trace contextRef="#ctx0" brushRef="#br0" timeOffset="64142.8929">25125 8136 52 0,'7'11'26'0,"32"4"1"0,-22-17-26 15,15-6-1-15,3-3 1 16,-3-5-2-16,0 0 1 15,-32 16 0 1,63-47-53-16,-20 7 1 16</inkml:trace>
  <inkml:trace contextRef="#ctx0" brushRef="#br0" timeOffset="64361.698">25174 7980 44 0,'7'37'22'0,"14"32"1"15,-10-51-23-15,0 3 0 16,3 6 1-16,3 2-1 16,1 0 0-16,3-3-1 15,0-4 0-15,0-9-12 16,1-10 0-16,2-9-18 15,5-10 1-15</inkml:trace>
  <inkml:trace contextRef="#ctx0" brushRef="#br0" timeOffset="64814.7813">25569 8120 36 0,'-10'27'18'0,"3"7"3"0,7-26-19 15,0 2 1-15,0 4 0 16,0 2-3-16,3-3 1 16,1-3 4-16,-1-4 1 15,4-6-4-15,0-8 0 16,0-3-2-16,4-2 1 16,3 0 0-16,4-3 1 0,3-3-2 15,4 6 0-15,-4 5-2 16,0 3 1-16,-7 10 1 15,0-2 0-15,-3 7 0 16,-4 4 0-16,-7 7 0 16,3 0 0-16,1-5 0 15,-1-3 0-15,1-2 0 16,3-9 0-16,0-7 0 16,4-8 0-16,-1-3 1 15,8-5 1-15,-1-3 2 16,5 3 0-16,-1 5-1 15,0 8 1-15,-3 11 4 16,-4 4 0-16,-4 12-6 16,-3 7 1-16,0 9-4 15,-3-1 0-15,3-5-23 0,4-5 0 16,3-8-20-16,7-13 0 16</inkml:trace>
  <inkml:trace contextRef="#ctx0" brushRef="#br0" timeOffset="65236.6875">26702 7480 46 0,'-36'0'23'0,"5"47"3"16,13-28-23-16,-10 26 8 16,-7 21 0-16,-8 29-7 15,-6 30 1-15,-1 20-3 16,5 19 1-16,6 16-3 16,7 5 0-16,11 3-1 0,10-21 1 15,11-27-19-15,14-21 1 16,18-16-30-16,14-23 1 15</inkml:trace>
  <inkml:trace contextRef="#ctx0" brushRef="#br0" timeOffset="65877.3404">29690 7469 46 0,'3'5'23'0,"75"67"2"0,-53-40-24 0,17 13-2 16,7 5 1-16,4 11 8 16,-3 2 1-16,-1 6-1 15,-7 5 1-15,-6-2-3 16,-12 7 0-16,-10 3-3 16,-10 11 1-16,-11-1-3 15,-7 9 1-15,-7-1-4 16,-11 1 0-16,4-17-18 15,-8-12 0-15,-2-11-32 16,-5-11 0-16</inkml:trace>
  <inkml:trace contextRef="#ctx0" brushRef="#br0" timeOffset="66439.8274">26599 8369 50 0,'-3'-11'25'0,"38"-5"0"16,-21 11-25-16,11 0 3 15,14 2 1-15,17 6 2 16,18 2 0-16,11 0-1 16,24-2 1-16,22 0-3 15,17-3 0-15,25 0 1 16,10 0 1-16,18-3 0 16,1-2 0-16,16-1-5 15,-10 1 1-15,8 2-1 16,-19 1 1-16,-3 2-1 0,-21 0 0 15,-7-3-1-15,-11 3 1 16,-17 0-2-16,-22 0 0 16,-17 3-17-16,-25 7 0 15,-14 4-8-15,-21-1 0 16,-11-3-3-16,-14 1 1 16</inkml:trace>
  <inkml:trace contextRef="#ctx0" brushRef="#br0" timeOffset="67252.3589">28900 7893 37 0,'-4'0'18'0,"15"13"3"0,-8-8-20 15,1 3-1-15,-1 3 1 16,-3-1 0-16,0 3 0 0,0-2-1 16,0 0 0-16,0 4-1 15,-3 4 0-15,-1-1 2 16,1-2 0-16,-1 0-1 16,1 0 0-16,3 0-1 15,0-3 0-15,3-2 2 16,4-9 1-16,4-7-2 15,3-5 1-15,3-12-1 16,5-1 1-16,-1-4-2 16,7-2 1-16,0-3 0 15,-3 8 0-15,-4 9 1 16,-3 7 1-16,-4 10-3 16,-4 9 1-16,-6 5 0 15,-4 2 1-15,0 9-1 16,-4 2 0-16,1-3-1 0,-1 1 1 15,1-3 0-15,3-6 1 16,0-5-1-16,3-2 0 16,4-6 0-16,4-5 1 15,3-5 2-15,0 0-3 16,-14 5 0 0,50-45 5-16,-5 21 0 15,-6 8-2-15,-7 11 0 16,-7 13-4-16,-4 5 1 15,-3 5-7-15,-4 3 1 0,7-2-39 16,4-3 1-16</inkml:trace>
  <inkml:trace contextRef="#ctx0" brushRef="#br0" timeOffset="68221.1216">28677 8565 36 0,'4'-6'18'0,"13"43"4"16,-9-21-19-16,-1 16-1 16,-4 8 0-16,4-3 0 15,-3 5 1-15,-4 0-3 16,-4 1 0-16,-3-4-1 16,4 1 1-16,-4-3-22 15,-1-5 0-15,5-8 1 16,-1-11 0-16</inkml:trace>
  <inkml:trace contextRef="#ctx0" brushRef="#br0" timeOffset="68408.5715">28614 8983 40 0,'10'-3'20'0,"57"-21"3"0,-42 14-21 16,0-9-2-16,7-5 1 15,6 3-2-15,1 0 1 16,0 0-14-16,-4 0 0 16,-7 2-14-16,-3 1 1 15</inkml:trace>
  <inkml:trace contextRef="#ctx0" brushRef="#br0" timeOffset="68580.4991">28790 8956 40 0,'4'37'20'0,"10"-10"1"15,-7-19-20-15,3 2-1 16,5 3 1-16,2-2-5 16,-3 0 1-16,0-6-34 15,4-3 0-15</inkml:trace>
  <inkml:trace contextRef="#ctx0" brushRef="#br0" timeOffset="69080.5071">29094 8842 37 0,'-15'19'18'0,"1"21"5"0,11-25-19 15,-1 4-2-15,1 2 0 16,-1 0-1-16,1 3 0 16,-1 0-1-16,1 0 1 15,3-8 0-15,0-3 1 0,3-5 0 16,4-8 1-16,4-8-4 16,6-8 1-16,8 3 0 15,3-8 0-15,-3-6-1 16,0 1 1-16,-1-3 0 15,1 2 0-15,-4 6 0 16,-3 10 1-16,-4 9-1 16,-7 12 1-16,-7 11 2 15,-7 6 1-15,0 10-4 16,0 0 1-16,3-5-2 16,1-6 1-16,3-7 1 15,7-9 1-15,4-7-1 16,3-11 1-16,7-5 2 15,0 0 0-15,0-1-3 16,0 6 1-16,0 3-2 16,-3 8 1-16,0 10 0 0,-4 13 1 15,-4 6-3-15,-2 11 0 16,-1 2-44-16,0-3 0 16,3-2 29-16,1-22 1 15</inkml:trace>
  <inkml:trace contextRef="#ctx0" brushRef="#br0" timeOffset="74018.0489">26991 7546 35 0,'-14'5'17'0,"10"30"8"16,8-17-19-16,-4 17 0 16,-4-1 1-16,-3 11-3 15,0 8 0-15,-3 0-3 16,3 0 1-16,-4 2-4 15,4 1 1-15,0-11-5 16,3-8 1-16,4-5-41 0,0-3 0 16</inkml:trace>
  <inkml:trace contextRef="#ctx0" brushRef="#br0" timeOffset="74408.6972">27284 7699 41 0,'-21'-23'20'0,"17"12"2"0,4 11-20 0,0 3 2 16,-3 10 0-16,-4 8-3 16,-1 5 1-16,-2 17 2 15,3 7 0-15,3 0-6 16,8 6 0-16,6-6 2 15,8-10 0-15,3-11 4 16,7-11 1-16,1-10-4 16,6-8 0-16,-3-13 0 15,-8-5 1-15,1-6-2 16,-4-11 0-16,-7-4 0 16,-3-4 1-16,-11-7-1 15,-11-8 0-15,-13 2 0 16,-8 4 1-16,-3 12 0 15,-4 16 0-15,0 16-5 16,-3 11 1-16,6 18-28 0,12 11 1 16,13-6 6-16,15 3 0 15</inkml:trace>
  <inkml:trace contextRef="#ctx0" brushRef="#br0" timeOffset="74768.0574">27682 7670 43 0,'-31'29'21'0,"-1"24"6"0,25-42-22 0,-4 10 0 16,1 8 1-16,3 3-5 15,3 2 0-15,8-7-1 16,3-1 0-16,7-7 1 15,7-3 0-15,4-8 2 16,3-6 1-16,7-7-4 16,0-11 0-16,1-8 0 15,-4-8 1-15,-8 6-1 16,-10-3 1-16,-10-13-1 16,-15-1 1-16,-6 4-2 15,-5 7 0-15,-6 8 0 16,-4 8 1-16,1 11-16 15,3 7 1-15,6 17-26 16,8 5 1-16,11-3 38 16,6-3 0-16</inkml:trace>
  <inkml:trace contextRef="#ctx0" brushRef="#br0" timeOffset="75143.0629">28130 7620 41 0,'-24'8'20'0,"-1"26"5"0,18-15-21 0,-4 5 0 15,1 2 1-15,3 9-1 16,3 2 1-16,4 0-2 15,11-6 1-15,10-7 0 16,4-5 1-16,3-9 1 16,4-10 0-16,3-8-6 15,4-10 0-15,-7-6 2 16,-8 0 0-16,-6-8 0 16,-4-10 1-16,-14 0-3 15,-18-1 1-15,-6 4-2 16,-12 7 1-16,-9 11-5 15,-1 13 1-15,3 11-25 16,8 15 0-16,7 11-9 16,14 8 0-16</inkml:trace>
  <inkml:trace contextRef="#ctx0" brushRef="#br0" timeOffset="75658.6628">27651 8602 53 0,'-4'34'26'0,"11"80"1"0,-7-80-26 16,-3 14-5-16,-4-1 1 16,-4 9-46-16,8 0 0 15</inkml:trace>
  <inkml:trace contextRef="#ctx0" brushRef="#br0" timeOffset="78221.2451">21280 9551 13 0,'-15'8'6'0,"12"-13"14"16,3 5-6-16,0 0-10 15,0 0 1-15,0 0 0 16,7 3 1-16,4 2-3 16,3 0 0-16,3 3-3 15,8-2 1-15,7 1-1 16,3-1 0-16,-3-4-2 16,3-2 1-16,0 0-16 15,1-2 1-15,-5-4-6 16,-2 1 1-16</inkml:trace>
  <inkml:trace contextRef="#ctx0" brushRef="#br0" timeOffset="78533.7376">21220 9811 37 0,'-4'2'18'0,"25"6"2"15,-10-5-20-15,3 0 1 16,4-1 1-16,10-2-2 15,7 0 0-15,4 0-8 16,-4-2 0-16,0-1-23 16,4 0 1-16</inkml:trace>
  <inkml:trace contextRef="#ctx0" brushRef="#br0" timeOffset="80439.993">22652 9321 18 0,'-4'-13'9'0,"15"8"9"15,-8 2-10-15,1-5-1 16,-4 0 1-16,0-2-2 16,0 2 0-16,0 0-2 0,0 0 1 15,-4 5-3-15,-3 1 1 16,0 4-3-16,-3 6 1 16,-1 5 0-16,-3 6 1 15,-4 5-1-15,-3 2 0 16,0 11-1-16,3 13 0 15,4 11 1-15,7 8 1 16,4-3-3-16,6-2 0 16,8-6 1-16,6-10 0 15,5-11-1-15,9-11 1 0,12-13 2 16,-8-10 0-16,0-8-2 16,1-6 0-16,-5-5 1 15,-2-8 0-15,-8-7-2 16,-7-4 0-16,-14 4 0 15,-7 1 1-15,-4 7 1 16,-14 4 0-16,-10 6-4 16,-4 13 0-16,4 10-8 15,0 12 0-15,7 9-26 16,10-7 0-16,11 3 36 16,7-4 1-16</inkml:trace>
  <inkml:trace contextRef="#ctx0" brushRef="#br0" timeOffset="80627.4692">23252 9864 67 0,'-29'21'33'0,"15"-16"1"0,14-5-33 16,-3 0-2-16,3 0 0 15,0 0-22-15,3-5 0 16,4 0-17-16,4-3 0 15,7 0 37-15,3 2 0 16</inkml:trace>
  <inkml:trace contextRef="#ctx0" brushRef="#br0" timeOffset="81096.2819">23590 9417 35 0,'-14'2'17'0,"7"1"5"15,7 2-19-15,-3 3-1 0,-1 5 1 16,-3 3-2-16,-4 3 0 16,1 2 0-16,-1 0 0 15,1 0 1-15,-1-2 1 16,0 2 0-16,4 0 1 15,0 3-5-15,4-3 1 16,3-2 1-16,3-4 1 16,8 1 1-16,7 0 1 15,6-8-3-15,4-5 0 16,1-3-2-16,2-8 0 16,5-3-4-16,-1-2 0 0,0-6-24 15,-3 6 0-15,-4-3 10 16,-3-2 1-16</inkml:trace>
  <inkml:trace contextRef="#ctx0" brushRef="#br0" timeOffset="81330.6606">23848 9332 43 0,'-14'18'21'0,"7"17"14"15,3-27-21-15,-3 13-5 16,-4 13 0-16,1 6-3 16,-8 8 1-16,1 7-7 15,-1 1 1-15,4 2-2 0,0 0 1 16,3-2-25 0,1-6 1-16,2 0-23 0,12-7 1 15</inkml:trace>
  <inkml:trace contextRef="#ctx0" brushRef="#br0" timeOffset="83158.8071">24278 9583 33 0,'-7'3'16'0,"28"21"2"15,-10-11-18-15,6 11 2 16,8 10 0-16,0-5-3 15,3-2 1-15,0 2-1 16,-3-5 1-16,0-3-3 16,3-5 0-16,-3-3-28 15,-1-3 1-15</inkml:trace>
  <inkml:trace contextRef="#ctx0" brushRef="#br0" timeOffset="83408.754">24264 9850 48 0,'0'6'24'0,"35"-22"4"0,-21 8-25 16,15 0-5-16,9-8 1 15,1-8 0-15,7-10 1 16,11 2-38-16,3-2 1 0,10-9 25 16,-6 4 1-16</inkml:trace>
  <inkml:trace contextRef="#ctx0" brushRef="#br0" timeOffset="84080.6941">25135 9591 42 0,'-14'8'21'0,"11"13"5"0,3-13-22 16,0 11-5-16,-4 2 1 16,-3 11-1-16,-3-3 1 15,-1 5 0-15,0 6 0 16,1-3-4-16,3-3 0 16,3-5-37-16,4-5 0 15</inkml:trace>
  <inkml:trace contextRef="#ctx0" brushRef="#br0" timeOffset="84440.0336">25456 9586 29 0,'-17'8'14'0,"6"16"1"15,8-11-14-15,-1 13 5 16,-3 9 0-16,0 2-5 16,0 5 0-16,7 3-1 15,0-3 0-15,11-7 7 16,3-6 0-16,7-8-2 16,4-8 0-16,-1-7 0 15,4-12 0-15,1-10-5 16,-1-7 0-16,-3-1 1 15,-8-3 0-15,-10-7-1 0,-7-8 0 16,-10 2 1-16,-11 0 0 16,-8 3-2-16,-2 8 0 15,-1 11-10-15,4 10 1 16,6 8-34-16,5 8 1 16</inkml:trace>
  <inkml:trace contextRef="#ctx0" brushRef="#br0" timeOffset="85393.2129">25971 9284 27 0,'-3'-2'13'0,"-1"-12"8"0,4 9-14 16,0 2-4-16,-3 6 1 16,-4 2-1-16,0 6 0 15,-4 7-2-15,1 6 1 16,-4 0-1-16,-1 8 0 15,5 8-1-15,-1 2 1 16,4-5-1-16,7 0 0 16,4-5 0-16,6-11 0 15,8-3 1-15,3-10 1 0,0-5-1 16,0-3 0-16,1-5 0 16,-5-3 0-16,-3-6-2 15,-3-1 1-15,-8-1 0 16,-6 0 1-16,-11 3-1 15,-7 2 0-15,-4 6-4 16,0 5 1-16,4 8-40 16,7 2 0-16</inkml:trace>
  <inkml:trace contextRef="#ctx0" brushRef="#br0" timeOffset="86221.3487">26610 9710 14 0,'-4'-5'7'0,"4"42"8"15,0-24-6-15,0-2-5 16,0 2 1-16,-3 6 1 16,3 4 0-16,-4 4-2 0,1-1 1 15,-1 1-1-15,1-1-4 16,3-26 0 0,0 13 7-16,3-5 1 15,4-8-8-15,4-8 0 16,0-7 0-16,6-9 0 15,4 0-1-15,4-5 0 16,3 0 0-16,4 0 0 16,-4 7 1-16,-3 7 0 15,-7 7 0-15,-4 8 0 0,-4 10 0 16,-6 3 1-16,-8 9-1 16,-3 4 0-16,-3 6 0 15,3 0 0-15,0-6 1 16,3-7 1-16,8-6 0 15,6-11 0-15,8-12 2 16,3-6 1-16,7-3-3 16,7 4 1-16,4 4-1 15,-3 6 0-15,-5 2-3 16,1 8 1-16,-4 6 0 16,-3 10 1-16,0 6-7 15,-4-1 0-15,4 3-46 16,-4 0 1-16</inkml:trace>
  <inkml:trace contextRef="#ctx0" brushRef="#br0" timeOffset="89705.8581">19011 12028 31 0,'-10'26'15'0,"6"-15"5"0,4-11-15 16,0 0-1-16,0 0 1 15,0 0 2-15,4-5 0 16,-1-11-4-16,1-13 0 15,3-14-1-15,0-12 1 0,0-9-2 16,-4-15 0-16,1-8-1 16,-4-9 1-16,0 4-1 15,-4 4 1-15,1 9 0 16,-1 13 1-16,4 13-2 16,0 5 0-16,4 17 1 15,3 4 0-15,7 1-2 16,4 7 0-16,6 1 2 15,12 4 1-15,13 4-1 16,0 5 1-16,8-1-3 16,10 4 0-16,0-1 1 15,7-2 1-15,4-1-2 16,-18 4 0-16,-8-3-21 16,-9 5 1-16,-11 0-15 15,-8 7 1-15</inkml:trace>
  <inkml:trace contextRef="#ctx0" brushRef="#br0" timeOffset="89924.6117">18983 11565 49 0,'-25'37'24'0,"39"-26"0"0,-3-11-24 15,3 0 1-15,11-6 0 16,10-2-1-16,7-2 0 16,15-1 0-16,-4 1 0 0,3-1-19 15,1 3 0-15,-1 5-11 16,-3 9 0-16</inkml:trace>
  <inkml:trace contextRef="#ctx0" brushRef="#br0" timeOffset="90455.8693">19773 11951 29 0,'-7'-13'14'0,"-14"-19"-1"15,14 27-14-15,-7-3 2 16,-7 5 1-16,-1 3 0 15,-2 3 1-15,-1 8 2 0,4 2 0 16,0 5-5-16,7 4 0 16,3-4-1-16,8 1 1 15,6-6 0-15,4-3 0 16,7-4 1-16,4-6 0 16,3-8-2-16,4-5 1 15,-1-6-1-15,1-2 1 16,-7 0 1-16,-4 2 1 15,-7 3 1-15,0 6 1 16,-4-1-3-16,1 0 1 16,0 4-2-16,-1-1 0 0,1 2-1 15,-1 4 1-15,-3 2 3 16,4 2 1-16,3 12-2 16,-4 7 1-16,1 8-3 15,3 5 1-15,-4-7 0 16,-3 34 3-1,-7-3 1-15,-3 5-5 16,-8 1 0-16,-7-11 0 16,-3-8 0-16,-4-11 0 15,1-10 0-15,2-8-6 16,-2-14 0-16,2-10-26 16,8-10 1-16,7-9 15 15,7-7 1-15</inkml:trace>
  <inkml:trace contextRef="#ctx0" brushRef="#br0" timeOffset="90643.3691">20151 11515 45 0,'17'16'22'0,"22"-3"1"0,-25-16-23 15,4 3-1-15,7-5 1 16,3 0-25-16,0-3 0 0,-3 0 6 16,-11 2 1-16</inkml:trace>
  <inkml:trace contextRef="#ctx0" brushRef="#br0" timeOffset="90799.6214">20211 11718 51 0,'14'24'25'0,"35"-24"0"15,-31 0-27-15,10-2-47 16,7-6 0-16</inkml:trace>
  <inkml:trace contextRef="#ctx0" brushRef="#br0" timeOffset="91659.0065">21851 11250 22 0,'14'-16'11'0,"-3"-10"10"0,-11 23-12 15,-4 0-1-15,-3 3 1 0,-3 6-6 16,-8 4 0-16,-3 12-1 16,-4 15 0-16,-3 8 0 15,-4 15 1-15,4 12-1 16,3 15 1-16,4 3-3 15,7 3 0-15,14-14 0 16,7-15 1-16,11-19-2 16,3-8 0-16,7-14 5 15,4-12 0-15,7-16-2 16,-4-9 0-16,-7-7-2 16,-7-3 0-16,-10 3 0 15,-15 0 1-15,-17 3-2 16,-11 2 1-16,-10 5-1 15,-4 3 0-15,4 6 1 16,10 7 1-16,7 0-25 16,11 8 1-16,11 1-8 15,13-1 1-15</inkml:trace>
  <inkml:trace contextRef="#ctx0" brushRef="#br0" timeOffset="91799.5807">22179 11914 71 0,'0'21'35'0,"4"-5"-1"0,-1-13-36 16,1 0-23-16,3-3 1 0,3-3-20 15,12-5 0-15</inkml:trace>
  <inkml:trace contextRef="#ctx0" brushRef="#br0" timeOffset="92268.3917">22835 11216 40 0,'-10'-24'20'0,"-11"34"1"0,10 1-19 16,-7 8 1-16,-10 15 1 15,0 14 0-15,-4 18 1 16,7 13-1-16,1 16 0 15,6-5-4-15,8-2 0 16,10-14 0-16,3-16 0 16,15-10 0-16,10-17 1 15,4-15 1-15,-1-16 1 16,1-13-2-16,-4-8 0 0,-3-3 2 16,-7-5 1-16,-11-3-5 15,-11 6 1-15,-13 2 0 16,-15 5 1-16,-10 11-2 15,-4 14 0-15,0 7-12 16,7 3 1-16,11 2-35 16,14 1 1-16</inkml:trace>
  <inkml:trace contextRef="#ctx0" brushRef="#br0" timeOffset="92924.5953">23065 11396 50 0,'-36'-8'25'0,"43"-3"0"15,-3 6-25-15,3-3 2 16,7-3 0-16,11 1-4 15,7 4 0-15,-1-2 3 16,5 6 1-16,2-1-2 16,1 1 1-16,0-1 0 15,-4 3 0-15,1 0 2 16,-8 0 0-16,-4 5 6 16,-6 3 1-16,-7 3-4 15,-4 7 0-15,-11 1-5 0,-3 10 1 16,-7 11-2-16,-7 5 0 15,-4 5-1-15,0 11 1 16,1-6-3-16,3 3 1 16,6-5-48-16,12-8 0 15,10-16 30-15,4-13 1 16</inkml:trace>
  <inkml:trace contextRef="#ctx0" brushRef="#br0" timeOffset="93190.2764">23728 11467 45 0,'14'11'22'0,"28"39"1"16,-28-34-23-16,4 5 0 16,0 0 0-16,3 6-1 15,4 4 1-15,-1-2-2 16,1 6 1-16,0-9-42 16,-1-5 1-16</inkml:trace>
  <inkml:trace contextRef="#ctx0" brushRef="#br0" timeOffset="93393.3705">23647 11837 43 0,'7'-10'21'0,"49"-59"2"0,-31 48-23 15,7-3 1-15,3-2 0 16,11-9-3-16,3-2 0 0,1 0-11 15,-5 3 1-15,1-3-18 16,0 0 1-16</inkml:trace>
  <inkml:trace contextRef="#ctx0" brushRef="#br0" timeOffset="93690.2301">24366 11340 24 0,'0'-11'12'0,"0"19"15"16,-3-5-12-16,-4 5-5 0,0 10 1 15,-4 4-4-15,-3 12 0 16,0 8-6-16,0 3 1 15,0 8-2-15,3 8 1 16,1-8-2-16,2-3 1 16,5-2-2-16,6-6 0 15,5-10-18-15,2-8 0 16,4-14-16-16,14-12 1 16</inkml:trace>
  <inkml:trace contextRef="#ctx0" brushRef="#br0" timeOffset="94409.0439">24613 11316 31 0,'-10'-8'15'0,"3"16"5"16,3-2-15-16,1 7 5 15,-4 8 0-15,-1 5-8 16,1 14 1-16,0 8 1 15,4 5 0-15,3 2-3 16,3 1 1-16,4-11-1 16,8-14 1-16,2-4 2 15,8-16 0-15,0-14-2 16,3-18 1-16,0-8-2 16,0-14 0-16,-7-7-1 15,-6 5 0-15,-15-11 0 0,-8 1 0 16,-9 7 0-16,-8 9 0 15,-3 12-2-15,0 11 1 16,3 16-27-16,4 13 0 16,7 6-5-16,10-1 1 15</inkml:trace>
  <inkml:trace contextRef="#ctx0" brushRef="#br0" timeOffset="94627.7981">24977 11279 40 0,'3'5'20'0,"29"-20"1"15,-18 12-19-15,4-2-3 16,3 2 0-16,0-2-28 15,0-1 0-15,14 4 18 16,-3-3 1-16</inkml:trace>
  <inkml:trace contextRef="#ctx0" brushRef="#br0" timeOffset="94924.6734">25386 11107 40 0,'-4'19'20'0,"8"23"0"0,-1-29-21 0,-3 1 1 16,4 1 0-16,-1 4-12 15,1-1 1-15,3-2-16 16,0-2 0-16</inkml:trace>
  <inkml:trace contextRef="#ctx0" brushRef="#br0" timeOffset="95112.1751">25541 11150 45 0,'-32'34'22'0,"22"11"4"16,10-34-23-16,0 12-4 15,0 1 1-15,0-24 0 16,7 40-47-1,-4-11 0-15</inkml:trace>
  <inkml:trace contextRef="#ctx0" brushRef="#br0" timeOffset="96502.8087">26166 10922 27 0,'-15'-8'13'0,"-2"5"9"0,10 9-15 16,-7 7 2-16,-4 8 0 15,-7 19 1-15,-3 21 0 0,-7 34-5 16,-4 13 1-16,4 14-6 16,3 10 0-1,11 6 1-15,3-11 0 0,11-11-2 16,7-26 0-16,11-13-18 15,10-13 1-15,11-14-22 16,6-10 0-16</inkml:trace>
  <inkml:trace contextRef="#ctx0" brushRef="#br0" timeOffset="98549.7195">26666 11634 26 0,'-7'2'13'0,"4"17"2"15,3-14-14-15,3 16-2 16,1 1 1-16,-4-22 0 16,-4 52 3-1,4-9 1-15,0-4-2 0,0-7 1 16,0-5-2-16,0-6 0 16,0-5 1-16,0-6 1 15,4-4-2-15,-4-6 0 16,7-11 0-16,4-8 0 15,-1-2-2-15,8-5 0 16,3-11 0-16,7-3 1 16,-3 8 0-16,0 6 0 15,-4 7 0-15,-4 11 1 16,-3 11 0-16,-3 10 0 0,-4 9-1 16,-3-1 1-16,-1 5-1 15,-3 3 0-15,0 3 1 16,-3 0 1-16,-1-3-3 15,4-3 1-15,0-7 0 16,0-3 0-16,0-3 0 16,4-10 1-16,3-11-2 15,3-14 1-15,11-7 0 16,8-8 0-16,2-8 0 16,-2 0 0-16,-1 14 1 15,0 4 0-15,-3 19 1 16,-1 8 1-16,-2 11-4 15,-5 7 1-15,-3-2 0 16,-7 3 0-16,1 2-2 16,-1 3 1-16,0-1-16 15,0 1 0-15,0-5-7 16,0-6 1-16</inkml:trace>
  <inkml:trace contextRef="#ctx0" brushRef="#br0" timeOffset="98924.7229">27471 11105 39 0,'17'66'19'0,"15"58"10"16,-21-90-19-16,3 19-2 15,0 8 0-15,-3 8-4 16,-4 8 0-16,-7-6-4 15,-4 6 1-15,-3 0-2 16,-7-1 0-16,0 1-1 16,-14-8 1-16,-11-3-21 15,-4-10 1-15,5-9-16 16,2-7 1-16</inkml:trace>
  <inkml:trace contextRef="#ctx0" brushRef="#br0" timeOffset="101846.755">28187 11065 26 0,'-7'-5'13'0,"-7"10"2"0,7-2-13 16,-4 2 0-16,-10 8 1 15,-4 8 2-15,-3 11 0 16,0 16 1-16,0 15 0 16,-1 22-3-16,5 10 0 15,-1 16-2-15,4 13 0 0,10-7-1 16,11-1 0-16,11-20 0 16,-1-14 0-16,12-11-3 15,13-15 1-15,7-17-41 16,11-15 1-16</inkml:trace>
  <inkml:trace contextRef="#ctx0" brushRef="#br0" timeOffset="102721.7654">28787 11253 19 0,'-7'2'9'0,"-18"1"7"0,18 0-11 15,-7 2 0-15,-4 3 0 16,-3 8-1-16,-4 2 0 15,1 9-4-15,-5-1 1 16,1 14 0-16,0 13 0 16,7 2 0-16,3 22 0 15,7-8 0-15,8 0 0 16,6-6 0-16,12-10 1 0,2-13 0 16,11-8 1-16,8-14 2 15,6-10 0-15,-7-11-5 16,1-7 1-16,-1-6 0 15,-7 0 0-15,-3-5-1 16,-11-3 0-16,-7-2 0 16,-7-1 1-16,-7-5-1 15,-11 9 1-15,-10 1-1 16,-7 7 0-16,-4 7-5 16,-3 16 1-16,-4 10-27 15,3 9 1-15,8 4 17 16,10 1 1-16</inkml:trace>
  <inkml:trace contextRef="#ctx0" brushRef="#br0" timeOffset="103815.5311">29146 11488 27 0,'-24'-2'13'0,"27"12"4"0,4 1-14 0,4 7 1 16,3 3 0-16,4 1-2 15,-4-1 0-15,7 3-1 16,0-1 1-16,0 1-3 16,4-3 1-16,0-2-1 15,-1-1 1-15,-2-4-2 16,-1-1 0-16,-4-8-32 16,-3 0 0-16</inkml:trace>
  <inkml:trace contextRef="#ctx0" brushRef="#br0" timeOffset="104018.6581">29083 11782 39 0,'-7'3'19'0,"42"-30"1"0,-17 14-20 15,7-3 0-15,-1 0 0 16,4-5 1-16,8 0 0 15,6-6-9-15,0-2 0 16,4-5-24-16,4-1 1 16</inkml:trace>
  <inkml:trace contextRef="#ctx0" brushRef="#br0" timeOffset="104174.8577">29605 11578 37 0,'-21'53'18'0,"7"-8"1"0,10-26-19 0,1 4-17 15,3-1 1-15,3-4-4 16,8-2 1-16</inkml:trace>
  <inkml:trace contextRef="#ctx0" brushRef="#br0" timeOffset="104518.6638">29905 11446 23 0,'-11'-16'11'0,"-13"40"6"16,17-11-12-16,0 11-2 0,-4 8 0 16,0 7 1-16,1 12 1 15,3-1-2-15,3-5 1 16,8-3-2-16,6-7 0 15,8-9 3-15,7-10 0 16,6-8 2-16,1-8 1 16,3-5-5-16,-6-9 1 15,-5-10-2-15,-2-7 0 16,-8-6-1-16,-4-6 0 16,-10-4-2-16,-3-1 1 0,-15 11-1 15,-10-5 0-15,-7 10 0 16,6 11 0-16,-2 10-13 15,2 6 0-15,5 2-18 16,6 6 1-16,4 0 19 16,14 2 1-16</inkml:trace>
  <inkml:trace contextRef="#ctx0" brushRef="#br0" timeOffset="104862.3687">30124 11284 33 0,'3'-13'16'0,"25"-3"7"15,-17 14-18-15,3-4-1 16,4 4 1-16,-4-1-4 0,4 3 1 16,-4 0-1-16,-4 0 1 15,-3 0 2-15,-3 5 0 16,-4 3-4-16,-4 6 0 15,-3 7 3-15,0 3 0 16,-3-1-3-16,-1-4 1 16,4-1 0-16,0 1 0 15,7-6-1-15,7 0 0 16,0-2 1-16,7-3 0 16,0-3-1-16,4-2 0 0,7-3-14 15,3-3 1-15,0 1-28 16,4-1 0-16</inkml:trace>
  <inkml:trace contextRef="#ctx0" brushRef="#br0" timeOffset="105143.6512">30494 11208 27 0,'-7'2'13'0,"18"-7"8"15,-11 5-14-15,0 0-1 16,0 5 0-16,0-2-3 16,-4 5 0-16,1 3-1 15,-1 4 1-15,1 1-3 16,-1 0 0-16,4-3 1 16,4 1 1-16,-1 2-1 15,4-3 0-15,0-3-1 0,0 1 0 16,0-3-1-16,-3-3 0 15,10-2-24-15,-4-6 1 16,1-5 2-16,3-2 1 16</inkml:trace>
  <inkml:trace contextRef="#ctx0" brushRef="#br0" timeOffset="105315.5494">30572 11142 45 0,'-21'18'22'0,"13"19"4"0,8-26-23 0,-3 5-4 16,-1 7 1-16,1 7 0 16,-1 1 0-16,1-2-1 15,-4 3 0-15,7 0-16 16,0-3 1-16,0-5-13 16,10-8 0-16</inkml:trace>
  <inkml:trace contextRef="#ctx0" brushRef="#br0" timeOffset="105659.3015">30783 11023 36 0,'7'0'18'0,"11"34"11"0,-11-16-18 15,0 12 5-15,-3 7 1 16,3 16-7-16,-7 2 0 16,7 6-9-16,-7 8 1 15,-7-6-3-15,3 6 1 16,-3 0-1-16,-7-8 1 0,-4-6-5 15,4-2 0-15,-14 0-11 16,3-5 1-16,-10-6-12 16,7-8 0-16,-4-2 1 15,4-3 1-15</inkml:trace>
  <inkml:trace contextRef="#ctx0" brushRef="#br0" timeOffset="106534.3236">21142 12480 23 0,'21'-8'11'0,"53"6"3"15,-46 2-13-15,18-3-1 16,11 1 1-16,10-1 5 16,17 0 1-16,26-5-3 15,3-2 1-15,17-1-3 16,11-2 1-16,11 0 0 0,17 2 1 15,-10-2 0-15,21 0 1 16,3-1-2-16,19-1 0 16,-1-4 0-16,17 3 0 15,8 3 0-15,14-3 0 16,0 3 1-16,0 8 0 16,10-3-4-16,8-6 1 15,17 1-1-15,-3-3 1 47,641-8-1-47,-429 19 0 16,-114 10 0-16,-63 6 0 0,-35 2 6 15,-11 0 0-15,-14-5-3 16,-4-5 0-16,-10 5-1 16,-4-3 1-16,-17-2-6 15,-1-3 1-15,-20 3 2 16,-4-3 0-16,-14 5-1 15,-25-2 0-15,-10-1-4 16,-19 1 0-16,1-1-21 16,-14 4 0-16,-18-4-11 15,-10-2 1-15</inkml:trace>
  <inkml:trace contextRef="#ctx0" brushRef="#br0" timeOffset="107987.4559">24723 12502 14 0,'10'-24'7'0,"1"8"11"15,-8 11-7-15,1-1-3 16,-4 1 0-16,0 5-4 0,-4 0 1 16,1 3-3-16,-4 5 0 15,-4 15 0-15,-3 14 1 16,-4 11-1-16,-3 16 1 16,0 12-2-16,3 9 1 15,1-6-1-15,6 1 0 16,4-11-3-16,7-11 1 15,11-13 1-15,6-11 0 16,5-10 2-16,2-16 1 16,8-13-2-16,3-14 0 0,-3-5-1 15,-4-2 1-15,-10-6 1 16,-18 0 1-16,-11 1-3 16,-10-1 1-16,-11 8 0 15,-3 13 1-15,0 9-8 16,0 12 1-16,6 11-43 15,8 1 1-15</inkml:trace>
  <inkml:trace contextRef="#ctx0" brushRef="#br0" timeOffset="108190.5844">25107 13163 50 0,'-32'24'25'0,"29"-29"-1"0,3-1-25 15,0 1-11-15,0-6 0 16,3-2-25-16,4 0 1 16</inkml:trace>
  <inkml:trace contextRef="#ctx0" brushRef="#br0" timeOffset="108518.7138">25411 12631 30 0,'3'-8'15'15,"-6"14"3"-15,3-4-14 0,-4 3 1 16,1 6 1-16,-5 5-3 16,5 5 0-16,-1 3-2 15,1-3 0-15,3 3 3 16,3-3 0-16,1-2-1 16,3-1 0-16,7-5 0 15,4 1 0-15,6-1-3 16,5-3 0-16,2-7-3 15,-2-3 0-15,2-5-20 16,1-6 0-16,0-7-3 16,3-9 0-16</inkml:trace>
  <inkml:trace contextRef="#ctx0" brushRef="#br0" timeOffset="108659.3407">25728 12525 52 0,'-32'48'26'0,"-3"15"7"0,28-33-26 15,-4 15-6-15,1 5 0 16,-1 19-2-16,1-3 0 16,6 3-12-16,4-6 1 15,11-5-34-15,10-15 1 0</inkml:trace>
  <inkml:trace contextRef="#ctx0" brushRef="#br0" timeOffset="109253.0991">26215 12803 48 0,'-11'-2'24'0,"29"17"1"16,-11-7-24-16,4 14-1 15,3 9 0-15,0 4 0 16,3-4 0-16,5-4-5 15,-1-3 1-15,0-3-40 16,0-5 1-16</inkml:trace>
  <inkml:trace contextRef="#ctx0" brushRef="#br0" timeOffset="109440.6009">26077 13052 49 0,'-24'5'24'0,"55"-7"1"0,-17-4-25 16,11 4 2-16,0-12 1 15,7-12-7-15,6-6 0 16,5-2-20-16,6-9 1 0,1 1-1 16,6 0 1-16</inkml:trace>
  <inkml:trace contextRef="#ctx0" brushRef="#br0" timeOffset="109596.8031">26656 12832 39 0,'-14'35'19'0,"3"18"1"16,8-32-20-16,-4 0 0 16,0 3 1-16,-1 2-3 15,5-5 0-15,3-5-35 16,7-5 1-16</inkml:trace>
  <inkml:trace contextRef="#ctx0" brushRef="#br0" timeOffset="109893.7311">26928 12724 40 0,'-29'58'20'0,"12"21"1"0,17-47-19 15,-4 8-2-15,4 0 1 16,7 2 3-16,4-8 0 16,6-7 5-16,8-11 0 15,3-11 0-15,1-10 1 16,-5-11-8-16,4-16 1 16,-6-8-3-16,-5-7 1 15,-6-6 0-15,-8-3 0 16,-6 6-3-16,-8 5 1 0,-6 8-1 15,-1 13 0-15,-3 8-30 16,-4 11 1-16,7 5-2 16,1 8 0-16</inkml:trace>
  <inkml:trace contextRef="#ctx0" brushRef="#br0" timeOffset="110378.1146">27361 12483 30 0,'4'-5'15'0,"-11"10"7"0,7-2-15 16,-4 2-4-16,1 6 0 16,-1-1-1-16,-3 9 0 15,0 2-1-15,0 5 0 16,0 3 0-16,4 6 0 16,-1-1-1-16,4 1 1 0,0-6-1 15,4-5 1-15,3-3 2 16,-4-8 0-16,4 0 1 15,4-5 0-15,3-8-4 16,0-5 1-16,4-8-1 16,-4-3 0-16,-4 0 2 15,-3 0 1-15,-7-3-3 16,-3 6 1-16,-8 5-1 16,-6 8 0-16,-1 8-1 15,-3 5 0-15,0 6-22 16,3-1 1-16,7-2-10 15,1 0 32-15,10-16 0 16</inkml:trace>
  <inkml:trace contextRef="#ctx0" brushRef="#br0" timeOffset="111018.7182">24447 12459 43 0,'-21'0'21'0,"0"6"5"0,18-6-22 16,-8-6-3-16,4 4 1 16,0-1-1-16,-4 0 0 15,4 6-1-15,0 5 1 16,-3 18-2-16,-8 14 0 16,-3 21 6-16,-4 18 0 15,0 24-1-15,1 24 0 16,6 8-5-16,11-13 1 0,14-5-1 15,11-20 1-15,17-20-27 16,18-11 0-16,10-10-2 16,8-30 0-16</inkml:trace>
  <inkml:trace contextRef="#ctx0" brushRef="#br0" timeOffset="111518.7169">27693 12451 34 0,'11'8'17'0,"34"35"5"0,-23-14-17 0,2 0 4 15,8 8 0-15,-4 10-3 16,1 4 1-16,-8-1-3 16,0 6 1-16,-7-4-4 15,-7 4 1-15,-7 2-3 16,-3 0 1-16,-12 1-1 15,-6-12 0-15,-3-7-28 16,-1-11 1-16,4-8-2 16,0-18 1-16</inkml:trace>
  <inkml:trace contextRef="#ctx0" brushRef="#br0" timeOffset="111846.8791">28134 12475 40 0,'11'-18'20'0,"24"4"7"0,-21 14-20 15,0 0-4-15,4 3 0 16,3 0 0-16,0-1 0 16,-7 1-3-16,0 2 1 15,-3 3 3-15,-4 3 0 16,-4 5-3-16,-3-3 0 15,-3 11-1-15,-8-1 1 16,4-4 1-16,-3 0 0 16,3-1-2-16,0 3 0 15,7 0 0-15,7-2 0 0,10 2 0 16,4-5 0-16,4-3-2 16,7-2 0-16,7-3-29 15,3-3 0-15,4-5 4 16,0-3 0-16</inkml:trace>
  <inkml:trace contextRef="#ctx0" brushRef="#br0" timeOffset="112628.1414">20175 14272 37 0,'14'2'18'0,"22"1"1"15,-22-3-19-15,7 0 1 16,7 0 0-16,4 0-23 15,-4-3 0-15,0 3 7 16,-10-2 0-16</inkml:trace>
  <inkml:trace contextRef="#ctx0" brushRef="#br0" timeOffset="112799.9663">20182 14534 48 0,'11'15'24'0,"28"9"0"0,-22-24-25 16,12-5-3-16,6-3 1 15,4-5-40-15,7 0 0 16</inkml:trace>
  <inkml:trace contextRef="#ctx0" brushRef="#br0" timeOffset="113753.1451">21770 14160 31 0,'0'0'15'0,"0"-13"12"16,0 8-16-16,-4-6-10 15,1 3 0-15,-4-2-2 16,0-1 1-16,7 11 0 16,-32-29 0-1,0 8 1-15,0 5-2 16,1 6 1-16,-5 4 0 15,-2 12 1-15,-1 7-1 16,0 5 1-16,7 11-2 16,1 6 1-16,6 4 0 0,7 9 1 15,8 2-1-15,6-2 1 16,8-6-1-16,10-5 0 16,7-13 1-16,7-13 0 15,4-9 0-15,3-12 1 16,7-11-2-16,4-8 1 15,0-8-3-15,-3-3 1 16,-5 5 1-16,-6 4 1 16,-7 4 3-16,-8 9 0 15,-6 10-1-15,-4 16 0 0,-10 8-2 16,-5 10 0-16,-2 16 0 16,-1 14 1-16,-3 2-2 15,0 8 0-15,4-7 1 16,-1-7 1-16,7-7-6 15,4-10 1-15,7-11-50 16,11-14 1-16</inkml:trace>
  <inkml:trace contextRef="#ctx0" brushRef="#br0" timeOffset="113925.0317">22080 14695 63 0,'-24'26'31'0,"17"-18"1"16,7-5-33-16,3-3-20 0,4-3 0 15,4-2-20-15,6-6 1 16</inkml:trace>
  <inkml:trace contextRef="#ctx0" brushRef="#br0" timeOffset="114784.4168">22744 14184 21 0,'0'-5'10'0,"3"-21"9"0,1 18-11 16,-1-3 0-16,-3-2 0 0,0 5-3 16,-3-5 1-16,-4 2-4 15,-4 0 1-15,-10 1-4 16,-4 2 1-16,-3 3 0 15,-4 5 0-15,-3 2 1 16,3 6 0-16,4 3-1 16,7 7 0-16,7 9 0 15,7 2 0-15,7 3 0 16,14 7 1-16,7 6 0 16,11 0 0-16,6-2-1 15,1 2 1-15,0-6-2 16,-7 1 1-16,-4 0 0 15,-7-1 0-15,-7-2 0 16,-3-2 0-16,-11-3 0 16,-11-1 0-16,-6-2 0 0,-12-7 1 15,-2-12 4-15,-1-12 0 16,-3-17-3-16,3-10 0 16,7-11 2-16,11 6 0 15,14-6-1-15,11-5 0 16,6-2-2-16,12-9 0 15,6 14-3-15,7-6 1 16,-3 0-5-16,-4 1 0 16,0 7-22-16,-3 6 0 15,0 2 2-15,-7 5 0 0</inkml:trace>
  <inkml:trace contextRef="#ctx0" brushRef="#br0" timeOffset="115940.6388">23375 14306 33 0,'-7'3'16'0,"18"2"1"0,-4 0-17 16,3 8 0-16,4 6 1 15,7 7 0-15,1 1 0 16,2-6-1-16,1 0 1 16,0 3-3-16,-1-3 1 15,-2-2-26-15,-5-11 0 16,-3 0 21-16,-3-8 1 16</inkml:trace>
  <inkml:trace contextRef="#ctx0" brushRef="#br0" timeOffset="116096.933">23304 14515 38 0,'-14'8'19'0,"25"-3"4"15,0-10-20-15,3 0 0 16,7 2 0-16,7-10-2 16,7 0 0-16,8-6-3 15,3-7 0-15,-4-4-41 16,4-1 1-16</inkml:trace>
  <inkml:trace contextRef="#ctx0" brushRef="#br0" timeOffset="117221.8957">24031 14280 20 0,'4'-3'10'0,"-4"6"7"0,0-6-9 0,0 3-1 16,0 0 0-16,3 8-4 15,1 5 1-15,-1 6 0 16,-3 4 1-16,0 4-4 15,-3 2 0-15,-1-5-1 16,1 10 1-16,-1 1-1 16,1-6 1-16,-1-5-2 15,1-3 1-15,3-8 1 16,3-5 0-16,4-13-1 16,4-9 1-16,-1-4-1 15,4-6 1-15,1-2 0 0,6-6 0 16,3 0-2-1,1 3 0-15,0 5 1 0,-4 6 0 16,-3 7 0-16,-4 6 1 16,-7 7-1-16,0 6 0 15,-4 3 0-15,-3 5 1 16,0 0-2-16,-3-1 1 16,-1 1 0-16,4-2 1 15,0 1-2-15,0-4 1 16,4-6-1-16,3-2 1 0,0-6 0 15,7-7 1-15,4-6-1 16,10 0 1-16,11 3-1 16,-4 2 0-16,-3 9 3 15,0 9 0-15,-4 9 1 16,-4 11 0-16,-2 13-4 16,-1 2 0-16,-4-2-10 15,5-6 0-15,6-10-34 16,-7-8 1-16</inkml:trace>
  <inkml:trace contextRef="#ctx0" brushRef="#br0" timeOffset="120253.2366">19046 14298 44 0,'-17'24'22'0,"27"45"0"16,-6-46-21-16,-1 20-2 15,-3 10 0-15,0 2 2 16,0 6 0-16,0-5-1 16,0-11 0-16,4-11 0 0,0-7 0 15,3-14 3-15,0-13 0 16,3-19-3-16,1-5 0 16,-1-15 0-16,-6-12 1 15,-4-7-1-15,-4-13 1 16,-6-1-2-16,-4-12 1 15,0 10 0-15,3 8 0 16,4 10 0-16,7 11 1 16,7 11-1-16,7 7 0 15,4 9 3-15,6 4 1 0,8 1-1 16,7 3 0-16,7-4-3 16,-4-2 1-16,1-2-1 15,2-1 0-15,-2 1-4 16,-4 2 1-16,-4 3-40 15,-7 2 1-15,-7 6 33 16,-10 5 0-16</inkml:trace>
  <inkml:trace contextRef="#ctx0" brushRef="#br0" timeOffset="120456.3632">18958 14414 54 0,'-10'32'27'0,"31"-24"1"16,-7-8-28-16,11 0 0 15,10-2 0-15,4-1-1 16,10 0 0-16,8 1-13 0,-8-4 1 16,4 6-27-16,-4 0 1 15</inkml:trace>
  <inkml:trace contextRef="#ctx0" brushRef="#br0" timeOffset="120940.7436">19569 14666 34 0,'-11'-8'17'0,"-3"-11"0"0,10 14-17 0,-3-3 0 16,-3 3 0-16,-4 2 1 15,-1 6 0-15,1 5-1 16,0 2 0-16,4 1 0 16,-1 5 1-16,4 0 0 15,4 2 0-15,3 1-1 16,7-6 0-16,3-2 1 16,4-6 1-16,4-8 0 15,3-5 0-15,0-5-1 16,0 0 0-16,-3 0 0 15,-4-9 1-15,0-1 0 16,-7 1 0-16,0 1 0 16,-3 5 1-16,-1 3-3 15,-3 3 0-15,4 2 0 0,-4 2 0 16,3 9 1-16,-3 5 0 16,0 5 3-16,-3 3 1 15,-4 3 0-15,0-1 1 16,-7 9-4-16,-4 4 1 15,0 4-3-15,-3 2 0 16,0-5-1-16,0-9 0 16,0-4 1-16,3-6 0 15,4-2-17-15,3-1 0 16,1-4-23-16,-1-1 0 16,4 0 38-16,0-8 1 0</inkml:trace>
  <inkml:trace contextRef="#ctx0" brushRef="#br0" timeOffset="122878.2547">18697 15282 26 0,'-10'-2'13'0,"-8"20"7"16,14-12-13-16,4 17-5 16,0 14 0-16,0 8 0 15,4 11 0-15,3 2-2 16,4-10 0-16,3-1 0 16,3-7 0-16,8-11 1 15,3-13 1-15,8-13-1 16,-5-3 1-16,-2-11-2 0,2-18 1 15,-2-11-2 1,-1-5 1-16,0-8 1 0,-7 3 0 16,-7 8-2-16,-3 10 0 15,-4 6 4-15,-4 10 1 16,-3 2-4-16,0 14 0 16,0 16 1-16,0 13 0 15,0 8-2-15,4 11 0 16,3 2 1-16,4-2 0 15,-1-16-3-15,4-6 1 16,4-7-39-16,3-3 1 0</inkml:trace>
  <inkml:trace contextRef="#ctx0" brushRef="#br0" timeOffset="123206.3896">19325 15486 27 0,'-14'34'13'0,"11"27"8"16,-1-45-15-16,0 8-1 16,1 2 1-16,-1-10-3 15,4-5 0-15,0-3-1 16,7 5 0-16,4-8-1 16,3-7 0-16,-3-14-1 15,3-8 0-15,0-5 0 16,4-3 1-16,-1 0-2 0,1-2 1 15,0 10 0-15,-1 11 1 16,-3 5 1-16,-3 8 0 16,-1 5-3-16,-3 11 1 15,-3 8 0-15,0 5 1 16,-1 0-6-16,1 0 0 16,3-5-37-16,3-8 0 15</inkml:trace>
  <inkml:trace contextRef="#ctx0" brushRef="#br0" timeOffset="123331.3996">19717 15605 30 0,'-7'40'15'0,"0"2"-4"16,7-34-16-16,3 0-20 15,4-8 0-15</inkml:trace>
  <inkml:trace contextRef="#ctx0" brushRef="#br0" timeOffset="123472.0261">19784 15364 42 0,'-21'-8'21'0,"17"6"0"16,4 2-22-16,4-3-27 15,3 3 1-15,3 3 13 16,1 2 1-16</inkml:trace>
  <inkml:trace contextRef="#ctx0" brushRef="#br0" timeOffset="123815.7796">19985 15618 29 0,'-18'32'14'16,"8"-3"7"-16,10-26-14 0,0-3-2 15,3-5 0-15,4-6-2 16,4-8 0-16,3-2 0 15,0 0 1-15,4 3 1 16,3 4 0-16,0 9-2 16,4 8 1-16,-4 7-5 15,-4 9 1-15,1 2-12 16,0-2 0-16,-1-9-30 16,5-13 0-16</inkml:trace>
  <inkml:trace contextRef="#ctx0" brushRef="#br0" timeOffset="124300.1618">20239 15079 26 0,'-4'5'13'0,"4"8"9"15,0-5-13-15,0 8-2 16,-3 5 1-16,3 8-3 16,-4 0 1-16,1 6-2 15,-1 12 1-15,-3 4-4 16,-3 2 1-16,-1 7-2 15,0-1 1-15,1-9-2 16,6-8 0-16,1-15-5 0,-1-6 0 16,4-5-27-16,-3 0 0 15,-1-9 19-15,1-4 0 16</inkml:trace>
  <inkml:trace contextRef="#ctx0" brushRef="#br0" timeOffset="124487.6625">19953 15592 36 0,'-10'0'18'0,"13"-8"8"0,1 0-18 16,3-3-4-16,3 1 0 0,4-1 0 15,7 1 0-15,11 4-2 16,7 4 1-16,-4 4-3 16,1-2 1-16,2 0-2 15,1 0 0-15,0-2-15 16,0-6 0-16,-4 0-22 15,-3-3 1-15</inkml:trace>
  <inkml:trace contextRef="#ctx0" brushRef="#br0" timeOffset="124800.1684">20623 15449 39 0,'-17'3'19'0,"-11"-17"2"16,20 17-19-16,-2 0-1 0,-4-3 0 16,0 5-1-16,0 3 0 15,3-3 0-15,4 6 0 16,7-3 0-16,3 2 1 16,8 1 4-16,3 0 1 15,0 2 3-15,-3 0 0 16,-4 6-6-16,-4 4 1 15,-6 4-4-15,-8 2 0 16,-3-13-1-16,-3 2 0 16,-1 3-1-16,-3-2 1 0,3-6-36 15,4-8 1-15,7-5 16 16,3-2 0-16</inkml:trace>
  <inkml:trace contextRef="#ctx0" brushRef="#br0" timeOffset="125206.4225">21213 15600 26 0,'-22'0'13'0,"26"16"2"16,-4-8-13-16,3 5 5 0,4 3 1 15,1-3-2-15,2 3 1 16,1 0 1-16,6-3 1 16,1-2 0-16,0-9 0 15,-4-4-5-15,3 4 0 16,-3-7-4-16,-3-8 1 15,-4-3 0-15,-3-3 0 16,-8 1-1-16,-3-1 0 16,-7 3-2-16,-7 6 1 15,-4 4-1-15,4 4 0 0,3 4-12 16,4 4 1-16,4-1-11 16,6-2 1-16,4-3-1 15,11-8 1-15</inkml:trace>
  <inkml:trace contextRef="#ctx0" brushRef="#br0" timeOffset="125518.871">21551 15245 19 0,'-3'-5'9'0,"6"-14"11"15,-3 12-10-15,0-4 0 16,0 0 0-16,0 1-5 16,-3 2 1-16,-1 0-6 0,1 0 1 15,-1 3 2-15,1 2 1 16,-1 0-3-16,4 9 0 16,0 7-2-16,0 8 1 15,0 3 0-15,4 8 1 16,-1 13-2-16,1 5 0 15,-1 3 0-15,1 5 1 16,3-2-47-16,0-9 0 16</inkml:trace>
  <inkml:trace contextRef="#ctx0" brushRef="#br0" timeOffset="125659.5531">21488 15565 36 0,'-29'8'18'0,"26"0"4"0,10-5-17 0,4-3-6 16,-1-3 1-16,8-2-1 16,-1 0 1-1,-17 5 0-15</inkml:trace>
  <inkml:trace contextRef="#ctx0" brushRef="#br0" timeOffset="126222.0591">22719 15351 21 0,'-11'-34'10'0,"4"5"10"0,4 18-11 15,-4 0-4-15,-7 1 0 16,-4 2-1-16,0 5 0 0,-3 6-1 16,-4 5 1-16,1 5-3 15,3 0 0-15,3 14-1 16,0 10 0-16,4-3 0 15,4 3 0-15,6-5 1 16,8-6 0-16,6-4-1 16,4-12 0-16,7-10 1 15,4-5 0-15,3-6-1 16,4-12 0-16,0-4 0 16,-4 1 0-16,-7 2 1 15,-3 5 0-15,-8 6 2 16,-6 2 1-16,0 6-3 15,-4 0 1-15,-8 5-2 16,1 8 1-16,-3 13-1 16,-1 0 0-16,-3 11 2 15,0 13 0-15,0 5-1 0,3 0 0 16,4-15-3-16,4-6 1 16,10-5-30-16,7-11 1 15,7-2 8-15,7-14 0 16</inkml:trace>
  <inkml:trace contextRef="#ctx0" brushRef="#br0" timeOffset="126378.3127">22959 15589 54 0,'-25'21'27'0,"4"-5"5"0,17-13-26 0,1 2-6 15,-1-2 0-15,1 0-2 16,-1-1 0-16,4 1-11 15,0-3 0-15,0 0-31 16,11-8 1-16</inkml:trace>
  <inkml:trace contextRef="#ctx0" brushRef="#br0" timeOffset="126815.7965">23315 15362 35 0,'-3'-14'17'0,"3"-17"5"16,0 25-18-16,0-1-1 16,-4-4 0-16,-3 0-2 15,0 1 0-15,0-1 0 16,-4 3 0-16,4 0 0 0,0 6 0 16,0 4-1-16,4 6 0 15,-1 3 0-15,1 7 1 16,3 6 0-16,0 8 0 15,3 5-1-15,1-3 1 16,-1 1-1-16,4 2 0 16,-3-3 0-16,-1 1 0 15,-3-4 0-15,0-7 0 16,-3 0-1-16,-4-8 1 16,-7 0 0-16,-4-6 1 0,-7 1-3 15,0-6 1-15,1 3 1 16,6-3 1-16,4-5 0 15,7-2 0-15,7-9 5 16,11-7 1-16,6-11-7 16,8-6 0-16,3-10 0 15,4-5 0-15,-4 0-34 16,-3 7 0-16,-4 4 15 16,-7-1 1-16</inkml:trace>
  <inkml:trace contextRef="#ctx0" brushRef="#br0" timeOffset="127643.9523">21668 15179 4 0,'14'11'2'0,"0"-6"0"0,-7-5-2 16,-4 0 6-16,-3 0 1 15,4-5 3-15,-4-1 0 16,0 1-2-16,-4-3 1 16,1 0-4-16,-4-2 0 15,0 2-2-15,0 0 1 16,-4 0-3-16,-3 3 1 16,0-1 1-16,0 4 0 15,0 2-2-15,3 2 0 16,1 6-1-16,-1 3 1 0,4 2-1 15,0 6 0-15,3 2 0 16,1 0 0 0,-1 3 1-16,4 7 0 0,0 7 3 15,0 1 1-15,-3-2-5 16,3 6 1-16,-4 4-2 16,1 1 1-16,-1-6-2 15,1-7 1-15,-1 7 0 16,1 3 1-16,-1-3-1 15,4-13 1-15,-4-5-15 16,4-8 1-16,0-11-17 16,0-13 0-16</inkml:trace>
  <inkml:trace contextRef="#ctx0" brushRef="#br0" timeOffset="127847.0799">21336 15528 39 0,'-7'11'19'0,"49"-3"10"0,-21-8-20 15,8 0 1-15,6 0 1 16,7-5-10-16,11-1 1 16,4-4-4-16,3-1 0 15,0 3-51-15,-8 0 0 0,1-8 49 16,-7 1 0-16</inkml:trace>
  <inkml:trace contextRef="#ctx0" brushRef="#br0" timeOffset="128253.2928">23812 15251 39 0,'-7'5'19'0,"7"8"-30"0,0-10-20 0,0 2 24 16,0 3 0-16</inkml:trace>
  <inkml:trace contextRef="#ctx0" brushRef="#br0" timeOffset="128393.9608">23784 15513 41 0,'-21'10'20'0,"11"1"3"16,10-11-22-16,0 0-3 15,0 0 1-15,0-6-21 16,0 1 0-16,3 0 4 16,4 0 0-16</inkml:trace>
  <inkml:trace contextRef="#ctx0" brushRef="#br0" timeOffset="130409.6111">24761 15698 31 0,'-3'0'15'0,"3"-11"7"0,0 6-16 15,3-3-3-15,1-5 0 16,0-6-2-16,-1-7 1 15,1-1 0-15,3-4 1 16,0-9-2-16,-4-8 0 16,1 6-1-16,-4-6 0 0,0-2-1 15,0 2 1-15,0 9 0 16,0 10 1-16,3 5-1 16,1 5 0-16,3 14 1 15,3 13 1-15,5 13-2 16,6 8 0-16,0 16 0 15,-3 8 0-15,-1 5 2 16,1-2 0-16,-1-11 3 16,1-6 1-16,0-9 2 15,3-9 0-15,-3-11 1 16,-1-10 1-16,1-8-9 16,-1-10 0-16,-2-3-1 15,-1-16 1-15,-4-8-2 16,-3-14 0-16,-3-9-2 15,-1 4 0-15,-3 1-14 16,0-3 0-16,-3 18-9 16,3 16 1-16,3 11-1 0,4 18 1 15</inkml:trace>
  <inkml:trace contextRef="#ctx0" brushRef="#br0" timeOffset="131503.3392">25495 15322 27 0,'-10'5'13'0,"10"-13"9"16,0 11-15-16,0 5-4 15,0 5 0-15,0-2-1 0,0 10 0 16,-4 0 1-16,1 0 1 16,-1-2-3-16,4-6 0 15,0 0-1-15,0-5 1 16,0-3 0-16,4-5 0 15,3 0 0-15,3-10 0 16,1-3-2-16,3-3 1 16,4-8 1-16,-1 3 0 15,1 5-2-15,-4 3 0 16,0 5 1-16,-3 5 1 0,-1 8-1 16,1 9 0-16,-4-1 0 15,-4 5 0-15,1-2 0 16,-1-5 0-16,-3 2 0 15,0-5 0-15,0 3 0 16,0-9 1-16,4 4 2 16,-4-4 0-16,0 1-4 15,0-3 1-15,0 0 0 16,0 2 0-16,4-4 0 16,-1 2 1-16,1-3-2 15,3 1 1-15,0 2 0 16,0 2 1-16,-4 1 0 15,1-1 1-15,-1 4-2 16,1-4 1-16,-1-2 2 16,-3 0 1-16,0 0-2 0,0 0 0 15,4 0-3-15,-4 3 1 16,0-3 0-16,0-3 1 16,0 6-1-16,0 0 0 15,0-1-1-15,0-2 1 16,0 0 0-16,0 0 1 15,0 0-2-15,0-2 0 16,0 2 2-16,0 0 1 16,0 0-2-16,0 0 0 15,0 0-1-15,0 0 1 0,0 2-1 16,0-4 1-16,0-1 0 16,0 0 0-16,0 6 0 15,0-3 0-15,3-5-1 16,1 2 1-16,3-7 0 15,0-4 1-15,4 1-1 16,-1 0 0-16,1-3 0 16,-1 3 0-16,-3 5 0 15,1 3 0-15,-1 10 0 16,0 13 1-16,0 3 0 16,0 3 0-16,-4 5-1 15,1 3 1-15,3-3-3 16,0-5 1-16,0-3-12 15,0-5 0-15,0-8-31 16,4-8 1-16</inkml:trace>
  <inkml:trace contextRef="#ctx0" brushRef="#br0" timeOffset="131815.8817">25961 15079 41 0,'14'0'20'0,"25"-11"5"0,-29 6-20 15,1 2-4-15,3 3 1 16,-3 0-1-16,-4 0 1 16,0 3 4-16,-4 2 0 0,-3-2-4 15,-3 5 1-15,-1 2-3 16,1 6 1-16,-4 5 1 15,0 0-2 1,7-21 0-16,14 29 0 16,3-10 1-16,5-8-3 15,2-9 0-15,-3-7-54 16,1-3 1-16,-1 0 54 16,0 0 1-16</inkml:trace>
  <inkml:trace contextRef="#ctx0" brushRef="#br0" timeOffset="132253.3365">24656 15645 33 0,'-14'5'16'0,"24"0"4"0,1-2-16 0,3 2 1 15,7 3 0-15,11 0 2 16,17 3 0-16,0 2 5 16,22 0 0-16,17 0-7 15,11-2 1-15,10-11-3 16,8 0 1-16,-1-8-5 16,-6 0 1-16,-5 0-1 15,-6-5 0-15,-11 2-10 16,-6-2 0-16,-12-3-38 15,-10-2 1-15,-7 5 40 16,-11 5 1-16</inkml:trace>
  <inkml:trace contextRef="#ctx0" brushRef="#br0" timeOffset="133362.7757">25008 15875 37 0,'7'-16'18'0,"11"11"6"0,-11 10-19 0,0 0-2 16,0 6 0-16,0 15-1 15,-3 11 0-15,-4 3-2 16,0-8 0-16,0 10-1 16,-4 1 1-16,1 2-2 15,-1-8 1-15,1-11-44 16,-1-5 1-16,4-5 44 15,0-8 0-15</inkml:trace>
  <inkml:trace contextRef="#ctx0" brushRef="#br0" timeOffset="133519.0271">25044 16126 29 0,'3'3'14'0,"29"-6"9"0,-18 1-15 15,4-1-7-15,-1-5 0 16,12-2-2-16,2-4 1 15,-2-4-1-15,-1-1 0 16,-4 1-35-16,-2-1 1 16</inkml:trace>
  <inkml:trace contextRef="#ctx0" brushRef="#br0" timeOffset="133722.1389">25061 16113 35 0,'-7'13'17'16,"28"6"4"-16,-10-16-17 0,3 2-1 16,0-3 0-16,4 6-3 15,7 3 0-15,3 0 0 16,4 2 0-16,-1-3-2 16,-2-2 0-16,-5 3-36 15,1-1 1-15,0-2 35 16,-4-5 1-16</inkml:trace>
  <inkml:trace contextRef="#ctx0" brushRef="#br0" timeOffset="134347.161">25643 16126 22 0,'-14'-5'11'0,"4"-3"5"0,6 8-10 16,-3-3-3-16,0 3 1 15,-4 0 0-15,-3 0 0 0,-3 3-4 16,3-3 1-16,0 11-1 16,3-3 1-16,4 0-2 15,3-3 1-15,8-2-1 16,3 2 1-16,0-5 0 16,4-3 0-16,-1-2-1 15,1-3 0-15,-1 0 2 16,1 0 0-16,-1 0-1 15,1 0 0-15,-4 3-1 16,-3 2 1-16,-1 3 1 16,-3 3 1-16,0 0-3 15,0-3 0-15,0 2 1 16,0 1 1-16,0-1-1 16,0 1 0-16,0 2 0 15,4 1 0-15,-1 2 4 16,-3 2 1-16,0 3-3 15,0 11 1-15,-3 3-1 0,-1-1 1 16,-3 11 1-16,0 6 0 16,-4 2-3-16,1-8 0 15,-1 2-2-15,1-2 1 16,-1-2 0-16,1-6 1 16,-5-8-2-16,1-13 0 15,4-3-9-15,-1-13 0 16,4 0-29-16,0-8 1 15</inkml:trace>
  <inkml:trace contextRef="#ctx0" brushRef="#br0" timeOffset="134737.7911">25792 15864 25 0,'7'-26'12'0,"17"2"11"15,-13 22-14-15,3-1-5 16,0 6 0-16,4-1-2 16,-1 1 0-16,-2-1 3 15,-5 9 1-15,-3-6-3 16,-7 6 0-16,-3-1-2 0,-8 4 0 15,-3 2 0-15,0 5 1 16,-4 3-4-16,1 5 0 16,2 0 2-16,5 0 1 15,3-11-1-15,7 4 0 16,3-7-1-16,8-1 1 16,3-6-1-16,4-3 0 15,-1 0 0-15,1-2 1 16,0-3-30-16,-4 0 1 15,0 0 11-15,-4-5 0 0</inkml:trace>
  <inkml:trace contextRef="#ctx0" brushRef="#br0" timeOffset="135753.4289">26614 15478 49 0,'-32'16'24'0,"28"-21"6"15,4 5-25-15,0 0-6 16,4 0 1-16,-1 0-2 15,4 0 0-15,4 0-49 0,0-3 1 16</inkml:trace>
  <inkml:trace contextRef="#ctx0" brushRef="#br0" timeOffset="136503.4396">27256 14870 37 0,'-18'2'18'0,"21"17"3"0,1-11-19 0,0 13 0 15,-1 8 0-15,1-3-1 16,-4 4 1-16,0 1-3 16,-4 6 1-16,1 0-1 15,-5 3 0-15,1-6 0 16,0 3 0-16,0-2-33 15,0-1 1-15,4-13 27 16,-1-5 0-16</inkml:trace>
  <inkml:trace contextRef="#ctx0" brushRef="#br0" timeOffset="136675.2718">27224 15280 27 0,'7'-11'13'0,"32"-31"4"0,-25 29-13 16,3-9 0-16,8 1 0 15,3 0-3-15,-3 5 0 16,0 3-2-16,-4 0 0 16,-3-1-11-16,-4 4 0 15,-4 2-10-15,-3 3 1 16</inkml:trace>
  <inkml:trace contextRef="#ctx0" brushRef="#br0" timeOffset="136847.1923">27309 15118 34 0,'-11'27'17'0,"14"18"7"16,1-32-16-16,3 5-5 16,0 1 0-16,11 2-1 15,-1 3 0-15,1-3-3 16,0 0 0-16,3-2 0 16,4-9 0-16,-4-4-28 15,0-9 1-15,0-5 13 16,7-8 0-16</inkml:trace>
  <inkml:trace contextRef="#ctx0" brushRef="#br0" timeOffset="137315.9474">27739 15121 34 0,'-14'3'17'0,"-11"-3"0"0,18 0-17 16,-4 2 0-16,1 4 0 15,-1 7 0-15,1 5 0 16,-1 1 0-16,4 5 0 16,0-1 0-16,3-1 1 15,4-4-1-15,8-2 0 0,-1-3-1 16,3-7 0-16,4-6 1 16,0 0 0-16,1-8-1 15,-1-3 1-15,0-2-8 16,-4-3 1-16,4-3 5 15,1-2 0-15,-1 0 2 16,-7 0 0-16,0 2 7 16,0 6 0-16,-4 3-1 15,-3 4 0-15,4 12-5 16,-1 4 0-16,1 9 1 16,-1 2 0-16,1 5 4 15,-4-5 0-15,-4 11 1 16,-3 8 1-16,-3 0-6 15,-8 2 1-15,-7 8-4 16,-3 3 0-16,-3-3 1 16,-1-7 0-16,4 4-1 15,3-10 1-15,7-8-18 0,1-13 1 16,2-13-19-16,5-6 1 16</inkml:trace>
  <inkml:trace contextRef="#ctx0" brushRef="#br0" timeOffset="138175.2776">26928 15499 31 0,'-18'0'15'0,"25"-8"2"16,4 8-17-16,13 3 9 16,11 5 1-16,15 3-8 0,13-4 1 15,19 1 1-15,2-5 0 16,8-3-3-16,3-8 0 15,4-2-2-15,0 2 1 16,-22 0-1-16,-10 2 0 16,-10 4-2-16,-11-1 0 15,-11 0-25-15,-10 3 1 16,-8 6 11-16,-10 4 0 16</inkml:trace>
  <inkml:trace contextRef="#ctx0" brushRef="#br0" timeOffset="138737.8429">27347 16052 32 0,'-21'19'16'0,"25"2"1"15,-1-18-15-15,1 2-1 16,-4 8 1-16,0 3 1 16,-4 5 1-16,1-2-4 15,-1-3 0-15,4-6 3 16,0-2 1-16,4-13 0 16,6-3 1-16,4-8-5 0,4-8 1 15,7-8-1-15,3-7 1 16,0 4 0-16,0 4 0 15,1 7-2-15,-5 8 0 16,-3 13 2-16,-3 14 0 16,-11 10-2-16,-3 5 1 15,-8 9 0-15,1 7 1 16,-4-2-1-16,3-8 0 16,1-6 0-16,-1-5 0 15,0-8 1-15,8-10 1 16,3-13-3-16,7-14 0 0,4 0 4 15,6-5 1-15,5-11-2 16,-1 6 1-16,7-1-3 16,-3 9 1-16,-7 7 1 15,-8 14 0-15,-3 10 0 16,-3 11 0-16,-7 5-2 16,-1-2 1-16,-3 10-2 15,4 0 0-15,-4 3-6 16,3-6 0-16,1-5-44 15,3-7 0-15</inkml:trace>
  <inkml:trace contextRef="#ctx0" brushRef="#br0" timeOffset="139034.7208">27979 15886 37 0,'10'-3'18'0,"36"-21"1"0,-28 24-19 16,3-3 0-16,0 3 1 16,-3 0 1-16,-4 3 1 15,-3 2 2-15,-4 1 1 16,-4-1-4-16,-3 11 1 16,-3 0-1-16,-4 2 0 15,-1 6 2-15,1 0 0 16,4-3-5-16,3 3 1 0,7-8 0 15,4-3 0-15,-1-5-4 16,4-3 1-16,4-5-37 16,3 0 1-16,0-5 29 15,0-6 1-15</inkml:trace>
  <inkml:trace contextRef="#ctx0" brushRef="#br0" timeOffset="141456.627">25622 16031 30 0,'-24'5'15'0,"2"9"-10"16,19-9-15-16,-1 0-9 15,1 1 0-15</inkml:trace>
  <inkml:trace contextRef="#ctx0" brushRef="#br0" timeOffset="141956.6306">25696 16002 35 0,'-14'3'17'0,"11"5"3"15,3-8-17-15,0 0-1 16,7-3 0-16,3-2 0 0,4-6 1 16,8 0-3-16,2-7 1 15,5-1-2-15,6-2 0 16,7-8-11-16,4 0 1 16,0-5-19-16,0 2 1 15</inkml:trace>
  <inkml:trace contextRef="#ctx0" brushRef="#br0" timeOffset="142706.6394">27097 15391 36 0,'-11'13'18'0,"32"-2"9"15,-6-11-17-15,20-3-1 16,18-8 0-16,21-10-6 16,7-3 0-16,14-10-3 15,11-8 0-15,3-6-1 16,-3 3 1-16,0-10-19 0,-7-4 0 16,-11 9-19-16,-10 5 1 15</inkml:trace>
  <inkml:trace contextRef="#ctx0" brushRef="#br0" timeOffset="143769.1542">27150 16312 49 0,'-18'0'24'0,"82"-59"9"16,-22 30-24-16,32-16-7 15,32-16 0-15,35-2-2 16,7-19 0-16,18 3-1 15,-4-3 1-15,1-1-20 16,-8 12 0-16,-25 8-19 16,-24 4 1-16</inkml:trace>
  <inkml:trace contextRef="#ctx0" brushRef="#br0" timeOffset="144191.0341">25612 15449 59 0,'53'-32'29'0,"105"-42"2"15,-101 45-31-15,34-21-5 16,26-8 0-16,20-24-49 0,15-8 1 16</inkml:trace>
  <inkml:trace contextRef="#ctx0" brushRef="#br0" timeOffset="144722.2363">28892 15475 42 0,'36'-5'21'0,"45"-24"1"0,-53 24-22 16,7-1-1-16,1 1 0 15,-1-3-40-15,0-2 1 16</inkml:trace>
  <inkml:trace contextRef="#ctx0" brushRef="#br0" timeOffset="144878.5452">28892 15600 56 0,'-21'16'28'0,"71"-19"0"16,-29-2-29-16,18-6-10 15,14-2 0-15,0-3-33 16,14 0 1-16</inkml:trace>
  <inkml:trace contextRef="#ctx0" brushRef="#br0" timeOffset="145425.4257">29778 15446 44 0,'0'11'22'0,"7"-3"11"0,-7-8-23 16,0 0-2-16,4-8 0 15,-1-8-6-15,1-2 1 0,-4-9-3 16,7 1 1-16,-4-9-1 16,1-10 1-16,-1-2-2 15,1 2 1-15,-4-8 0 16,-4-3 0-16,4 9 0 16,0 10 1-16,0 10-2 15,4 9 0-15,3 12 1 16,3 17 1-16,5 13 0 15,-1 5 0-15,0 10 4 16,7 9 0-16,4-6 2 16,3 1 0-16,0-4-2 15,0 4 0 1,0-9 6 0,-3-13 1-16,-4-10-12 15,-3-19 1-15,3-11-1 0,0-18 1 16,0-8-5-16,-3-18 0 15,-4-9-10-15,-3 6 0 16,-4 16-11-16,3 13 1 16,-2 11-21-16,-8 15 1 15,0 6 36-15,-4 13 0 16</inkml:trace>
  <inkml:trace contextRef="#ctx0" brushRef="#br0" timeOffset="145722.3049">29485 15634 53 0,'-3'0'26'0,"66"-10"6"16,-38 2-27-16,17-8-1 16,22-5 1-16,17 0-5 15,7 2 0-15,7 0-2 16,4 4 1-16,7-4-7 16,-11 1 1-16,-21 2-40 15,-7 5 0-15,-7 6 41 0,-14 5 1 16</inkml:trace>
  <inkml:trace contextRef="#ctx0" brushRef="#br0" timeOffset="146066.0576">29877 15841 37 0,'-7'-16'18'0,"17"5"6"16,-3 11-18-16,0 8-2 15,0 3 1-15,4 2-2 16,-4 8 0-16,-3 8 1 15,-4 6 0-15,0-1-4 16,0-5 0-16,0 8-1 16,-4-5 1-16,1-6-5 15,-1-2 1-15,0-8-15 16,1-8 1-16,3-3-12 16,-4-10 1-16</inkml:trace>
  <inkml:trace contextRef="#ctx0" brushRef="#br0" timeOffset="146222.3098">29894 16050 35 0,'4'-8'17'0,"28"-21"8"0,-22 18-18 15,15-5-3-15,3-2 0 16,4 2-4-16,0-3 1 16,3 1-5-16,0-3 1 15,-7-1-39-15,-3 1 0 16</inkml:trace>
  <inkml:trace contextRef="#ctx0" brushRef="#br0" timeOffset="146394.1879">29933 15931 39 0,'21'18'19'0,"32"14"1"16,-35-24-20-16,0 2-1 15,3 1 0-15,0 2-19 16,7-2 1-16,0-3 1 16,-3-6 1-16</inkml:trace>
  <inkml:trace contextRef="#ctx0" brushRef="#br0" timeOffset="146894.1943">30501 15983 36 0,'-14'-7'18'0,"7"-15"-1"0,3 17-17 16,-3 2 0-16,-3-2 0 15,-4 2 0-15,0 3 0 16,-4 6 0-16,4 4 1 16,0 4-1-16,3 7 1 15,4 0 1-15,4 0 1 16,3-2-3-16,7-3 1 15,3-3-1-15,4 0 0 16,4-8 3-16,0-2 0 16,-1-8-2-16,-6-6 0 0,6-2 0 15,-6-6 1-15,0-2-2 16,-1 0 0-16,-3 0 0 16,-3 2 1-16,3 6 0 15,-4 2 0-15,-3 6-1 16,0 5 0-16,4 3 0 15,-1 2 1-15,1 8 0 16,-1 3 1-16,-3 5-2 16,0 3 1-16,0 8 4 15,0 5 1-15,0 3-2 16,-7-3 0 0,-28 24-3-1,3-11 0-15,-3-8-1 16,0-7 0-16,0-12-4 15,-1-9 1-15,8-6-43 16,0-1 1-16,17-7 35 0,4-2 1 16</inkml:trace>
  <inkml:trace contextRef="#ctx0" brushRef="#br0" timeOffset="150191.1087">31034 15261 37 0,'-4'0'18'0,"29"3"3"0,-11-1-19 0,4 1-2 15,-1 0 0-15,12 2-14 16,-1 0 0-16,4-5-11 16,-11-8 1-16</inkml:trace>
  <inkml:trace contextRef="#ctx0" brushRef="#br0" timeOffset="150409.8615">31030 15470 57 0,'-10'-10'28'0,"52"4"1"0,-24 1-29 16,6-6-1-16,5 1 0 15,2 5-25-15,5-1 0 16,6-2-4-16,-3 0 1 31</inkml:trace>
  <inkml:trace contextRef="#ctx0" brushRef="#br0" timeOffset="150706.7385">31785 14703 49 0,'0'8'24'0,"11"50"2"16,-8-37-26-16,-3 6 0 15,0 12 0-15,-3 9-1 16,-8-8 0-16,4-1-3 16,-3 4 0-16,3-4-40 15,-4-2 0-15</inkml:trace>
  <inkml:trace contextRef="#ctx0" brushRef="#br0" timeOffset="150878.618">31757 15134 41 0,'11'-16'20'0,"24"3"2"0,-25 8-20 15,5-3-2-15,9-3 1 16,1-2-2-16,0-11 0 15,-4-2-29-15,4 2 1 0,-8 3 17 16,-3-3 0-16</inkml:trace>
  <inkml:trace contextRef="#ctx0" brushRef="#br0" timeOffset="151097.3703">31761 14907 36 0,'-36'18'18'0,"19"1"5"15,17-9-18-15,7 3-1 16,3 6 1-16,8 2-5 16,0-2 0-16,6 2 1 15,-6 0 0-15,7 3-2 16,-8-3 0-16,8 0-7 16,-7-2 1-16,-1-3-19 15,1-6 0-15,3-2 14 0,-3-8 1 16</inkml:trace>
  <inkml:trace contextRef="#ctx0" brushRef="#br0" timeOffset="151722.3273">31828 15007 31 0,'-11'11'15'0,"4"-19"6"0,7 10-16 15,0 6-2-15,0 3 1 16,0 0-2-16,-7 2 0 16,3 5-2-16,1 6 1 0,-8 0-1 15,11 0 0-15,0 0-1 16,-7 2 1-16,7-7-4 16,0-4 1-16,0-1-22 15,7-6 0-15,4-6 12 16,-4-2 1-16</inkml:trace>
  <inkml:trace contextRef="#ctx0" brushRef="#br0" timeOffset="152238.0107">32177 15105 36 0,'0'-8'18'0,"10"-5"2"16,-10 13-18-16,-3-5-1 15,-4-1 0-15,3 1-1 0,-10-3 0 16,-3 3 1-16,-8 2 0 16,7 6-1-16,-6 2 0 15,-1 6 1-15,0 2 0 16,8 5-2-16,-1 4 1 16,14 4 0-16,1 0 0 15,6-2 0-15,1-3 0 16,6-2 1-16,-2-6 0 15,9 0 0-15,-3-2 0 16,-3-8 0-16,6 2 0 0,-2-10-1 16,-5-6 1-16,4-10-1 15,4-6 1-15,-7-2-2 16,-4 6 0-16,3 1 0 16,-3 4 1-16,0 5 0 15,0 2 0-15,-3 6 0 16,10 5 1-16,-3 2 0 15,-4 9 0-15,-4 8 0 16,-3 4 0-16,0 6 3 16,-10 3 0-16,-5 11 2 15,-6-1 1-15,-3 3-8 16,-8-3 1-16,11 0-2 16,-4-4 1-16,0-9-10 15,1-8 0-15,-1-11-14 16,7-12 1-16,8-11 6 0,3-9 0 15</inkml:trace>
  <inkml:trace contextRef="#ctx0" brushRef="#br0" timeOffset="152409.849">32364 15097 46 0,'7'3'23'0,"3"-1"0"0,-10-2-23 15,0 3-10-15,0 0 0 16,0-3-25-16,0 0 0 16</inkml:trace>
  <inkml:trace contextRef="#ctx0" brushRef="#br0" timeOffset="153206.7716">32600 14999 37 0,'0'6'18'0,"4"33"2"0,-4-33-20 0,0-1 4 16,-4 3 0-16,-3 5-5 16,-3 5 1-16,-5 1 1 15,12 2 0-15,-4-5-2 16,0-3 1-16,0-5 0 15,3-5 1-15,-3-8-1 16,14-3 0-16,-3-6 1 16,10-4 0-16,3 5-1 15,1-1 0-15,0-4 2 16,-1-3 1-16,8 0-4 16,-7 2 0-16,-1 3 1 15,-3 11 0-15,-3 10 1 16,-4 6 0-16,-7 2-1 15,0 6 1-15,0 2 0 16,-7 2 0-16,7 1-1 0,0 0 0 16,0-8-1-16,0-3 0 15,0-2 1-15,0-3 1 16,7-6-1-16,4-4 1 16,-4-6-1-16,10-8 0 15,8-3 0-15,0 1 0 16,-8-3 1-16,8 0 1 15,-7 7 4-15,-8 9 0 16,4 2-3-16,-10 6 0 16,-4 13-3-16,-4 8 1 15,-3 2-2-15,0 3 1 0,7-5-31 16,0-5 0-16,0-6 5 16,7 0 26-1,-7-13 0-15</inkml:trace>
  <inkml:trace contextRef="#ctx0" brushRef="#br0" timeOffset="153566.1535">32815 15563 50 0,'-17'0'25'0,"52"-37"0"0,-21 18-25 16,4-15 1-16,17-9 1 15,7-7-5-15,1-11 1 16,-1 3 2-16,7 3 1 16,-3-4-14-16,4 6 0 15,-8 3 6-15,0 13 1 0,-6 5-7 16,-5 11 0-16,-6 8-4 16,-4 2 1-16</inkml:trace>
  <inkml:trace contextRef="#ctx0" brushRef="#br0" timeOffset="153925.4815">33486 15094 40 0,'-14'-5'20'0,"3"5"3"15,4 0-21-15,-4 0-2 16,1 3 0-16,-11 2-1 15,3 3 1-15,-7 3-1 16,4 2 1-16,0 3 0 16,10-3 0-16,11 0 1 15,0 3 0-15,0-3 2 0,7 1 0 16,4-1 1-16,7-3 1 16,-11 1 0-16,3-3 0 15,-3 0-4-15,0 0 0 16,-7 0-3-16,-7 2 1 15,-3 4 0-15,-4 1 0 16,-4 1-11-16,0-3 0 16,1 1-22-16,6-4 0 15,4-4 27-15,0-6 0 16</inkml:trace>
  <inkml:trace contextRef="#ctx0" brushRef="#br0" timeOffset="154269.2859">33510 14941 47 0,'0'-11'23'0,"29"-2"3"16,-22 11-24-16,3 2-4 15,4 0 1-15,-3 5 1 16,-4-3 1-16,-7 4-2 16,-7 2 0-16,3 2 2 15,-10 4 0-15,7 1-1 0,-10 7 0 16,6-4 0-16,-7-5 1 16,18 3-1-16,-7-3 0 15,7 1 0-15,7-1 1 16,4-3-1-16,-4-2 0 15,11 0-5-15,-8-2 1 16,4-4-40-16,4 1 0 16</inkml:trace>
  <inkml:trace contextRef="#ctx0" brushRef="#br0" timeOffset="154722.4157">31838 15391 45 0,'14'5'22'0,"64"6"8"0,-46-11-23 15,21 2 0-15,7 4 0 16,24 4-4-16,11 1 0 16,8-3-3-16,6 0 1 15,11-6-3-15,7 1 1 16,-11 0-1-16,-3-3 1 16,-10-6-21-16,-5 9 1 0,-16-3-9 15,-15 0 1-15,-18 8 21 16,-7 0 0-16</inkml:trace>
  <inkml:trace contextRef="#ctx0" brushRef="#br0" timeOffset="155128.6443">32420 15743 49 0,'-7'31'24'0,"25"30"1"0,-18-47-25 15,0 4-2-15,0 11 1 16,-7 6 2-16,3 4 0 0,-10-7-9 15,7 2 0-15,-3-7-32 16,-1-6 1-16</inkml:trace>
  <inkml:trace contextRef="#ctx0" brushRef="#br0" timeOffset="155300.5518">32484 15923 46 0,'49'-27'23'0,"53"6"0"16,-73 8-22-16,2-3-2 16,12 5 0-16,-8-7-21 15,-10 5 1-15,-8-1-2 16,-3 4 0-16</inkml:trace>
  <inkml:trace contextRef="#ctx0" brushRef="#br0" timeOffset="155456.7502">32448 15957 47 0,'-7'37'23'0,"39"5"4"0,-14-31-24 15,7-3-6-15,3 0 1 16,3-3-25-16,-2 0 1 16,2 1 6-16,5-6 0 15</inkml:trace>
  <inkml:trace contextRef="#ctx0" brushRef="#br0" timeOffset="155894.2741">32992 15944 40 0,'24'-13'20'0,"12"-3"1"16,-29 8-21-16,-4 5-1 16,4-2 1-16,-7-3-1 15,-7 0 1-15,-3 0 0 16,-4 8 1-16,-4 0-1 15,-3 0 1-15,0 5-1 16,-1 6 0-16,1 7-1 16,4 11 1-16,-1 3 0 15,7-3 1-15,-3-2-1 16,14-1 0-16,0-7 1 16,7 5 0-16,4-16 0 15,3-8 1-15,4-6 1 0,-1-7 1 16,8-8-4-16,0-6 1 15,-8 1 0-15,1-1 0 16,0 6-1-16,-11 5 0 16,3 3 3-16,-3 5 1 15,0 0-3-15,-3 14 0 16,-4-1 2-16,7 5 0 16,-7 9 1-16,-7 2 1 15,3 3 0-15,-10 2 1 16,-3 4-5-16,-8 4 1 0,4 3-4 15,-11-3 0-15,0-2-17 16,-3 0 0-16,0 0-26 16,-1-6 0-16</inkml:trace>
  <inkml:trace contextRef="#ctx0" brushRef="#br0" timeOffset="157753.6493">30861 16862 45 0,'-11'5'22'0,"71"-18"1"0,-38 8-24 15,6-9-1-15,7 7 1 16,4-4-23-16,0-5 0 15,3 5 5-15,-7 1 1 16</inkml:trace>
  <inkml:trace contextRef="#ctx0" brushRef="#br0" timeOffset="157909.9579">30984 17044 46 0,'22'3'23'0,"66"-29"-10"16,-60 10-24-16,14 0-24 15,8 0 1-15</inkml:trace>
  <inkml:trace contextRef="#ctx0" brushRef="#br0" timeOffset="158878.6791">31718 16730 36 0,'-10'-16'18'0,"20"5"2"0,-3 6-17 16,4 2-1-16,-4 1 0 16,4 9-1-16,-4 9 1 15,-7 11-1-15,0 7 0 16,-4 1 1-16,-3 2 1 15,-4 0-1-15,-3 10 0 16,4-10-2-16,-4-5 1 16,3-8-2-16,4-6 0 15,0-7 1-15,7-6 1 0,7-13-2 16,11-13 1-16,-4 0 0 16,7-8 0-16,0-5 0 15,0-3 0-15,4-3 0 16,0 11 1-16,-1 0-1 15,-6 5 0-15,0 3 0 16,-1 13 1-16,1 5-1 16,-4 6 1-16,-3 13-1 15,-4 2 1-15,0 9-1 16,-4-6 0-16,-3 5 3 16,0-2 1-16,0-3-2 15,0 3 0-15,0-8-2 16,0-6 0-16,0-4 1 15,0-14 0-15,7 0-2 16,7-11 0-16,0-7 1 0,8-6 1 16,-1 0-1-16,3 6 1 15,-2 2 0-15,-1 11 1 16,0 8 0-16,-3 15 1 16,-8 17-3-16,1 2 1 15,-8 8-2-15,-3 13 0 16,0-8-14-16,4-7 0 15,3-1-29-15,3-7 1 16</inkml:trace>
  <inkml:trace contextRef="#ctx0" brushRef="#br0" timeOffset="159378.7237">31401 17277 51 0,'0'0'25'0,"88"-8"6"0,-49 6-26 16,24-4-1-16,15-4 0 16,14-6-4-16,24 0 0 15,-10 3-3-15,0 0 0 0,-11 2-12 16,-10 3 0-16,-15 5-25 15,-13 3 1-15,-15 8 37 16,-14-2 1-16</inkml:trace>
  <inkml:trace contextRef="#ctx0" brushRef="#br0" timeOffset="159769.3555">32244 17521 47 0,'-7'-8'23'0,"3"0"2"0,1 5-24 16,-8 1-3-16,-6 2 1 16,-8 0-1-16,-10 2 0 15,3 1 2-15,-11-1 1 16,8 12-1-16,0-4 1 15,3 1-1-15,15 5 0 16,6 5 1-16,4-3 0 31,39 4 5-31,-4-7 0 16,4 1-3-16,-4 3 0 16,-3-6 2-16,-8-2 0 0,1-1-5 15,-11 11 0-15,-14 1 0 16,-4-7 1-16,1 9-3 15,-4-5 1-15,-4-1-22 16,7-2 0-16,-3-8-13 16,11-8 0-16</inkml:trace>
  <inkml:trace contextRef="#ctx0" brushRef="#br0" timeOffset="160097.4323">32389 17423 44 0,'10'-5'22'0,"29"7"0"0,-29 1-21 0,1-3-1 0,3 0 0 16,4 0-1-16,-8 8 0 15,-3-3 2-15,-7-2 0 16,0 5-1-16,-7 2 1 15,7-5 8-15,-10 6 1 16,3-3-5-16,3 0 0 16,-3 8-5-16,0-6 1 15,7-2-2-15,7 6 1 16,0-1-1-16,4-5 1 16,-1 5 0-16,15-5 0 0,0-3-20 15,-1 3 0-15,1-8-19 16,3-2 1-16</inkml:trace>
  <inkml:trace contextRef="#ctx0" brushRef="#br0" timeOffset="162738.0856">31711 16412 43 0,'-35'-21'21'0,"17"-11"1"0,15 24-21 15,-1 0 0-15,-6-2 0 16,3 2 0-16,-4 0 1 15,0 3 0-15,-6-1 0 0,-4 4-2 16,-1 4 1-16,1 6 0 16,0 3 0-16,0 2-1 15,3 6 0-15,1 2-1 16,-1 3 0-16,4 2 1 16,3 11 1-16,4 3 0 15,-3 5 0-15,3-6-1 16,7 4 0-16,-4 7 2 15,-3 6 0-15,0-4-4 16,0 1 2-16,7-53 0 16,-18 111 2-1,15-21 0-15,3-21-3 16,0-5 1-16,0-6 1 16,3-2 0-16,-3-6-2 15,0-3 1-15,0 4 0 16,0-1 1-16,0 3 1 15,0-11 1-15,0-2-4 0,7-6 1 16,-7 1 1-16,11-4 1 16,-4-4-2-16,-7-1 1 15,11-7-2-15,-4-3 1 16,0 0 1-16,3-8 0 16,4-8-6-16,4-14 1 15,10 1-25-15,-3-3 1 16,7-2 4-16,-1 2 0 15</inkml:trace>
  <inkml:trace contextRef="#ctx0" brushRef="#br0" timeOffset="163347.5233">32575 16391 42 0,'8'-16'21'0,"2"13"1"0,1 3-20 16,3 0-1-16,-4 3 0 16,-3 0-1-16,11-1 0 15,-4 1 0-15,-3 0 0 16,6-1 1-16,1 4 1 16,0-1 0-16,-1 3 0 15,5 2 0-15,-5 1 0 16,-6-3-3-16,6 2 1 15,-10 1 0-15,4-3 1 16,-4 5 1-16,4 14 1 0,-8 4-2 16,1 4 0-16,3 12-1 15,0 14 1-15,3 8-1 16,1 18 0-16,-4-5-2 16,7 6 0-16,-3 4 3 15,-4 4 0-15,-4-12-2 16,-3 9 1-16,-3-3 0 15,-4 0 0-15,0-6 7 16,-11-7 0-16,0-11-1 16,1-7 0-16,-8-9-5 15,-3-8 1-15,-4-13-2 16,7-2 1-16,-10-3-3 16,3-9 1-16,11 4-28 15,0-3 0-15,3-6-7 16,8-10 0-16</inkml:trace>
  <inkml:trace contextRef="#ctx0" brushRef="#br0" timeOffset="169550.7245">19046 16798 52 0,'0'0'26'0,"8"104"0"15,-8-62-26-15,0 3 0 16,0 13 1-16,3 3-2 15,4-5 1-15,0-1-4 16,0-7 1-16,-3-11-7 16,3-13 1-16,0-11-1 0,0-16 0 15,-4-2-18-15,4-11 1 16</inkml:trace>
  <inkml:trace contextRef="#ctx0" brushRef="#br0" timeOffset="170081.985">19011 17082 18 0,'-3'-8'9'0,"6"8"13"16,1-8-10-16,-4 0-3 16,0-3 0-16,0 8-6 15,0-2 1-15,0 5-2 16,0 8 1-16,-4 5-3 15,1-7 1-15,3-1-1 16,0-2 0-16,0 5 1 16,3-3 0-16,1-3 1 0,6-2 0 15,11 0 2-15,8 0 0 16,6 6-4-16,7-6 1 16,4 8-3-16,-4 2 1 15,-3 1 1-15,-3-1 1 16,-8 1 4-16,-4 0 0 15,-6-1-2-15,-11 9 0 16,-7-3-2-16,-7 2 0 16,-11 3-2-16,-10-2 1 15,-7-3-1-15,-4-6 1 0,4 3-1 16,3-7 1-16,7-1-39 16,4-2 1-16,11 5 17 15,3-8 1-15</inkml:trace>
  <inkml:trace contextRef="#ctx0" brushRef="#br0" timeOffset="170425.7275">18838 16372 55 0,'-24'27'27'0,"-8"50"1"0,25-62-28 16,-7 23 1-16,0 12 1 15,-1 24-2-15,8-3 0 16,7 25-1-16,4-4 1 16,10 9-1-16,11-17 1 15,10-2-7-15,4-5 1 16,7-21-43-16,7-9 1 16</inkml:trace>
  <inkml:trace contextRef="#ctx0" brushRef="#br0" timeOffset="170738.2413">19558 16370 52 0,'-14'24'26'0,"39"28"0"16,-11-38-25-16,10 12 5 15,12 17 1-15,2 7-6 16,1 19 0-16,4-1 7 16,-1-1 1-16,-3 9-2 15,-8-10 1-15,-6 6-4 0,-11 10 0 16,-10-3-5-16,-15 3 1 16,-6-10 0-16,-1 2 0 15,-3-13-18-15,3-3 1 16,4-13-44-16,7-11 0 15</inkml:trace>
  <inkml:trace contextRef="#ctx0" brushRef="#br0" timeOffset="171175.6958">20440 16865 40 0,'3'-6'20'0,"36"9"7"16,-28 2-19-16,3 6-2 15,0 10 1-15,-3-10-6 16,-4 18 1-16,-4 8 0 16,-6-8 0-16,-1 3 2 15,-3-3 0-15,0 2-3 0,0-4 0 16,3 7-2-16,4 1 1 16,4-1-1-16,3 3 0 15,0-3 1-15,7-4 0 16,11 4 3-16,0-8 0 15,-1-2-2-15,8-16 0 16,3-8-1-16,8-16 1 16,-1 6-3-16,-3-9 0 15,3-13-25-15,-7-10 0 16,-6-8-9-16,-8 7 0 16</inkml:trace>
  <inkml:trace contextRef="#ctx0" brushRef="#br0" timeOffset="171363.2479">20553 17005 47 0,'-14'39'23'0,"53"-36"1"16,-22-3-23-16,4-8 0 16,4 0 1-16,7-5-3 15,3-8 1-15,-3 10-25 16,0-5 0-16,-4-2 2 15,-11-6 1-15</inkml:trace>
  <inkml:trace contextRef="#ctx0" brushRef="#br0" timeOffset="171550.6963">20412 16788 55 0,'3'5'27'0,"61"-15"5"0,-33 4-29 15,5 1-2-15,6-3 1 16,4-5-3-16,3 7 0 16,4-7-16-16,4 3 1 15,-4-9-26-15,-4-2 0 16</inkml:trace>
  <inkml:trace contextRef="#ctx0" brushRef="#br0" timeOffset="171769.5051">20189 16333 52 0,'0'34'26'0,"22"22"1"15,-15-38-27-15,0-2-16 16,0 3 1-16,0-4-22 16,3-9 1-16</inkml:trace>
  <inkml:trace contextRef="#ctx0" brushRef="#br0" timeOffset="171925.6998">20408 16306 57 0,'-25'43'28'0,"18"15"0"0,7-40-30 16,0-7-40-16,7 13 0 15,1-14 29-15,-5-10 0 16</inkml:trace>
  <inkml:trace contextRef="#ctx0" brushRef="#br0" timeOffset="172488.2628">21368 17105 42 0,'-14'-16'21'0,"-4"9"3"0,14 4-21 15,-6-2 1-15,-1 2 0 16,-6 6-4-16,-1-3 1 15,-3 8-1-15,0 5 1 16,3 8 0-16,4 8 1 16,3 0-5-16,4 11 1 15,7-11 1-15,4-8 1 16,6 0 0-16,5-8 0 16,2-2 0-16,1-3 0 15,3-8 0-15,4-13 1 16,3-16-2-16,0-19 1 0,-3 0 0 15,-4-2 0-15,-7 16 5 16,-7 10 0-16,-3 0 3 16,-1 8 1-16,-3 3-8 15,-3 10 0-15,-1 19-1 16,1 0 0-16,-1 11-1 16,4 15 1-16,0 0-5 15,0 1 5-15,0-43 0 16,25 15-59-1,-1-15 0-15</inkml:trace>
  <inkml:trace contextRef="#ctx0" brushRef="#br0" timeOffset="172738.2651">21696 17079 33 0,'-14'29'16'0,"7"11"6"0,7-24-18 16,0 5 0-16,0 13 1 15,3-10-3-15,-3-3 0 16,4-8 8-16,-1-5 0 16,-3-8 2-16,0-16 1 15,0-10-7-15,4-11 1 16,3 13-7-16,3-2 1 16,8 4-1-16,10 1 1 15,8 13-2-15,-1-2 0 16,0 4-32-16,7-1 0 0,4-9-6 15,0-13 0-15</inkml:trace>
  <inkml:trace contextRef="#ctx0" brushRef="#br0" timeOffset="173050.7713">22288 16679 54 0,'-21'16'27'0,"21"34"2"0,4-20-27 16,-1 12 0-16,1-2 0 15,-4 15-2-15,0 17 1 16,0 2-2-16,3-8 0 31,1-11-56-31,-4-26 0 16</inkml:trace>
  <inkml:trace contextRef="#ctx0" brushRef="#br0" timeOffset="173207.0209">22123 17023 51 0,'-7'32'25'0,"52"-8"6"0,-27-24-26 15,32 3-5 1,-1-6 0-16,0-10-20 16,-3-9 0-16,-4 4-15 15,-3-11 0-15</inkml:trace>
  <inkml:trace contextRef="#ctx0" brushRef="#br0" timeOffset="173503.9042">22567 16568 38 0,'-10'21'19'0,"10"56"6"16,3-53-19-16,1 16-2 16,-1 7 1-16,4-7 2 15,0 13 1-15,-3 5-8 16,-1 16 1-16,4-2-1 15,-3-9 1-15,7-18-1 0,-1-11 0 16,4-10 4-16,0-8 0 16,4-16-1-16,3-21 0 15,4-13 0-15,-4 12 1 16,4-1-4-16,-4 9 0 16,0 1 0-16,-3 0 1 15,-4 13-2-15,-4 8 0 16,-3 8-4-16,0 2 0 0,1 6-25 15,-1 0 1-15,0-3-3 16,3-5 0-16</inkml:trace>
  <inkml:trace contextRef="#ctx0" brushRef="#br0" timeOffset="173738.278">23174 16587 43 0,'-11'42'21'0,"15"-13"1"16,-4-21-22-16,0 0-43 0,0 0 1 15</inkml:trace>
  <inkml:trace contextRef="#ctx0" brushRef="#br0" timeOffset="173878.8816">23357 16552 55 0,'-14'8'27'0,"-3"64"4"0,13-51-29 16,-3 8-10-16,0 13 0 15,0 1-41-15,7-9 0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08T15:37:15.485"/>
    </inkml:context>
    <inkml:brush xml:id="br0">
      <inkml:brushProperty name="width" value="0.05292" units="cm"/>
      <inkml:brushProperty name="height" value="0.05292" units="cm"/>
    </inkml:brush>
  </inkml:definitions>
  <inkml:trace contextRef="#ctx0" brushRef="#br0">18881 1228 34 0,'-11'0'17'0,"11"8"3"16,7 0-18-16,0 7 4 15,0 4 1-15,0 15-2 16,0 9 1-16,0 2 2 16,-3 10 1-16,-4 6-8 15,-7-3 1-15,0 6-1 0,3-1 0 16,1-7-2-16,-4-1 1 16,3-2 1-16,1 0 0 15,-1-13-2-15,4-8 1 16,-3-6 0-16,-1-10 1 15,4-3 3-15,-3 0 1 16,-1-7-5-16,0-6 0 16,1-19-1-16,-1-7 1 15,4-19 0-15,4-16 0 16,-4-5-1-16,0-16 1 16,0-3 0-16,-4-5 1 0,1 11-2 15,-4 2 1-15,0 6 1 16,0 10 0-16,-4 10-2 15,4 9 1-15,0 8 1 16,0 2 0-16,3 13-1 16,1 1 0-16,-1 2-1 15,1 8 1-15,3 3-2 16,3 10 1-16,12-2 2 16,9 2 0-16,4 11-1 15,8 2 0-15,10-2 1 16,10 3 1-16,8-9-2 15,13 4 0-15,-6-4 0 16,6-10 0-16,1 0-23 16,-11 0 1-16,3 0-21 15,-6 0 1-15,-8-8 42 0,-6 6 1 16</inkml:trace>
  <inkml:trace contextRef="#ctx0" brushRef="#br0" timeOffset="515.6348">18937 1408 34 0,'-18'-11'17'0,"4"11"3"0,14 0-17 15,4 0 2-15,6 3 0 16,1 2 0-16,3 3 0 15,7 0-3-15,11 0 1 16,7-3-1-16,0 8 0 16,7-5-4-16,6 0 1 15,-6-3-4-15,-7 1 0 16,-4 2-25-16,-3-6 0 16,-4 4 16-16,-3-6 0 15</inkml:trace>
  <inkml:trace contextRef="#ctx0" brushRef="#br0" timeOffset="875.0135">19360 1707 36 0,'-3'21'18'0,"10"-3"2"15,-4-12-18-15,-3 4 3 16,0 1 0-16,-3 5-2 16,-4 2 1-16,0 3-2 15,0-2 1-15,0-3 3 16,0-8 1-16,3-3-5 16,1-5 1-16,3-11-1 0,3-7 0 15,8-14-2-15,-1 6 1 16,4-1-2-16,4-7 0 15,7 7-2-15,3 6 1 16,4 0-18-16,-1 0 1 16,1 10-5-16,7 9 1 15,-4 2 10-15,4 0 0 16</inkml:trace>
  <inkml:trace contextRef="#ctx0" brushRef="#br0" timeOffset="1421.8932">19805 1889 29 0,'14'-13'14'16,"11"-14"11"-16,-18 17-15 0,3-6-8 15,1-3 1-15,-4 1-4 16,0-3 1-16,-3 2 0 15,-4 1 0-15,0-1 1 16,-4 3 1-16,-3 0 1 16,-4 1 1-16,1 7-1 15,-1 5 0-15,4 11 1 16,0 0 1-16,-3 5-3 16,3 11 1-16,-1 8-1 15,5 2 0-15,3 0-2 0,3 1 0 16,8-1 1-16,7-10 0 15,3 3 2-15,7-12 1 16,4-7-2-16,0 3 0 16,6-11-2-16,1 0 1 15,-4-11-1-15,4-2 1 16,-7-5-1-16,-7-6 0 16,-4-5 0-16,-7-3 0 15,-3 5 0-15,-4 1 0 16,-7 0 0-16,0 10 0 0,-7 2 0 15,-8 12 1-15,-2 4 2 16,-1 22 0-16,4 11-1 16,3 4 1-16,11-2-5 15,11 6 0-15,7-4 1 16,6-12 0-16,22-17-23 16,18-10 0-16,27-10-13 15,12-14 1-15,27-13 29 16,18-5 0-16</inkml:trace>
  <inkml:trace contextRef="#ctx0" brushRef="#br0" timeOffset="1906.2736">21336 1273 36 0,'0'0'18'0,"-4"21"2"0,4-13-17 0,-3 13 4 16,-1 19 0-16,1 10-5 15,-1 0-2 1,4-50 0-16,11 114 2 16,0-24 0-16,6-29-1 15,8-11 1-15,3-16 2 16,0-7 0-16,1-11-2 15,-1-16 1-15,-4-6-3 16,-6-9 1-16,-7-7-2 16,-11-4 1-16,-7-6 1 15,-22 6 0-15,-9 2-2 16,-1 8 0-16,0 13-21 16,7 6 1-16,8 5-14 15,9 5 1-15</inkml:trace>
  <inkml:trace contextRef="#ctx0" brushRef="#br0" timeOffset="2187.5316">21833 1696 47 0,'-21'0'23'0,"7"-3"2"0,7 6-24 15,0 10 3-15,0 8 1 16,0 6-5-16,3 2 1 15,4 0-1-15,4-5 0 0,6 0 2 16,5-11 1-16,6 0 2 16,0-10 0-16,0-6 0 15,-3-5 1-15,-4-10-5 16,-4-11 0-16,-10-1-1 16,-14 4 0-16,-7-3-2 15,-4 2 0-15,4 12-38 16,4 12 1-16,6 6 14 15,4 10 0-15</inkml:trace>
  <inkml:trace contextRef="#ctx0" brushRef="#br0" timeOffset="2640.6581">22299 1831 36 0,'-3'-40'18'0,"-1"-15"2"0,0 39-17 16,-6-8 3-16,-8 0 0 16,1 3 1-16,-5 8 1 15,-2 10-7-15,-4 19 1 16,-4 0-2-16,0 18 1 16,0 9 0-16,8 2 1 15,6-3-2-15,4-2 1 16,7-6-1-16,7-8 1 15,10-12 1-15,8-14 0 0,3-6-2 16,7-20 1-16,8-14-1 16,6-5 1-16,7-21-3 15,-10-11 1-15,-4-7 1 16,-6 7 1-16,-8 8 3 16,-7 19 0-16,-3 16 3 15,-8 7 0-15,1 19-5 16,-8 11 0-16,-6 29-2 15,-5 10 0-15,1 21 0 16,-3 9 0-16,6 10-2 16,4-8 0-16,11-8-24 15,10-8 1-15,0-13-16 16,3-13 0-16,5-21 39 16,-1-11 0-16</inkml:trace>
  <inkml:trace contextRef="#ctx0" brushRef="#br0" timeOffset="2937.5383">22553 1730 43 0,'4'14'21'0,"-11"49"13"0,3-42-22 15,0 6-8-15,4 10 0 16,4 2-3-16,7-4 1 16,3-9 1-16,14-7 0 15,11-14-1-15,3-21 0 16,15-16-2-16,13-18 1 15,18-5-2-15,0-1 1 16,-13 6 1-16,-19 13 0 0,-17 13 1 16,-18 21 1-16,-18 11 1 15,-27 29 1-15,-26 29 0 16,-17 14 1-16,-10 26-8 16,-11 7 1-16,10 4-12 15,14-6 0-15,22-16-32 16,21-7 1-16,21-12 25 15,18-12 0-15</inkml:trace>
  <inkml:trace contextRef="#ctx0" brushRef="#br0" timeOffset="3515.6498">24352 1947 41 0,'-3'-16'20'0,"6"-34"7"0,-3 34-21 15,-3-2-4-15,-4-3 1 16,-4-1 0-16,-7 4 0 16,-3 5 0-16,-3 5 0 0,-5 13-3 15,1 11 0-15,3 5 0 16,4 11 0-16,4 10-1 16,3 8 1-16,3-7 0 15,4-9 1-15,7-5-1 16,3-8 0-16,12-7 0 15,2-6 1-15,8-14-2 16,7-15 1-16,-1-8-1 16,5-21 1-16,6-19 0 15,0-8 1-15,-10-13-1 16,-4-5 1-16,-7 10 0 16,-6 25 0-16,-8 9 6 15,-4 17 0-15,-6 18-6 16,-4 24 1-16,-8 16-2 15,-2 29 1-15,-1 8-2 0,4 15 1 16,0 1-1-16,7 5 1 16,7-13-19-16,7-11 1 15,7-10-15-15,7-17 1 16,4-7 18-16,0-16 1 16</inkml:trace>
  <inkml:trace contextRef="#ctx0" brushRef="#br0" timeOffset="3609.42">24705 1834 34 0,'-14'37'17'0,"-18"10"-4"0,25-26-17 0,-3-2-25 15,2 7 0-15</inkml:trace>
  <inkml:trace contextRef="#ctx0" brushRef="#br0" timeOffset="3750.0405">24790 1736 53 0,'-36'-29'26'0,"15"26"1"16,14 0-28-16,0 3-42 15,0 0 0-15,4 3 34 16,-1 2 1-16</inkml:trace>
  <inkml:trace contextRef="#ctx0" brushRef="#br0" timeOffset="4218.7845">25199 1720 33 0,'3'-32'16'0,"-13"16"10"0,3 14-17 16,-4 2-6-16,-6 7 1 0,-8 1-3 16,-3 8 0-16,-4 11 1 15,4 2 1-15,3 5-2 16,4-5 0-16,10 6-2 15,1-14 1-15,6 0 0 16,4-10 1-16,7-6 0 16,7-5 1-16,7-8-2 15,4-8 1-15,0-8 1 16,-4 6 0-16,-3 5 8 16,-4 2 0-16,-7 8-7 15,-11 11 1-15,-3 11-4 16,-7 5 0-16,0 5-3 15,3 2 0-15,8 4-38 16,10-14 1-16,11-8 17 16,10-5 0-16</inkml:trace>
  <inkml:trace contextRef="#ctx0" brushRef="#br0" timeOffset="5375.0672">25474 1873 37 0,'-7'-18'18'0,"11"-25"4"0,-4 35-18 15,-4-7-3-15,-3 4 0 16,0 3-1-16,0 0 1 15,-4 8-1-15,1 8 1 16,-1 3-2-16,-3 5 1 16,0 7 0-16,0 4 1 15,3-1-1-15,4 6 1 16,4-6-2-16,3 1 0 16,3-11 1-16,4-6 0 15,4-7-1-15,3-8 1 0,4-11 0 16,-1-3 1-16,1-4 0 15,-1-4 0-15,-2-2-1 16,-5 8 1-16,1 5 0 16,-4 8 0-16,0 8 0 15,3 11 0-15,1 4-2 16,-4 4 1-16,0 10 1 16,0 13 1-16,-7-7 1 15,-3 10 0-15,-8 8 0 16,0 2 0-16,-3 1-2 15,-3 7 0-15,-4-2-1 16,-1-11 0-16,5-13 0 16,-1-10 0-16,-3-11-17 15,0-16 1-15,3-19-21 0,8-10 1 16</inkml:trace>
  <inkml:trace contextRef="#ctx0" brushRef="#br0" timeOffset="5640.6966">25763 1926 38 0,'-14'27'19'0,"18"36"7"0,-4-52-20 0,3 5-1 15,-3-8 0-15,4-1 8 16,3-7 0-16,0-7-8 15,0-15 0-15,0-7-4 16,4-5 0-16,3-1-1 16,3 1 1-16,5 0-7 15,-1 10 0-15,0 5-22 16,4 11 1-16,-1 0-8 16,4 8 1-16</inkml:trace>
  <inkml:trace contextRef="#ctx0" brushRef="#br0" timeOffset="5984.4004">26225 1839 38 0,'-3'0'19'0,"3"-5"7"16,0-1-19-16,-4 4-6 15,-3-4 0-15,-3 6 1 16,-4 0 0-16,-7 6-2 16,-1 7 1-16,-2 5 0 0,-1 9 1 15,0 13-2-15,4-6 0 16,3-2-2-16,8-6 1 15,6-13 1-15,8 3 0 16,6-8 0-16,5-8 0 16,9-10-1-16,8-9 1 15,-4-5 4-15,-3 6 0 16,-4 2-1-16,-7 3 0 16,0 2-1-16,-3 8 0 0,-4 3 0 15,-4 0 0-15,-3 8-2 16,0 11 0-16,0 2-2 15,0 8 1-15,-3-10-13 16,-1 4 1-16,4-7-28 16,4 3 1-16,7-11 37 15,3-3 1-15</inkml:trace>
  <inkml:trace contextRef="#ctx0" brushRef="#br0" timeOffset="6500.0834">26539 1847 44 0,'-7'8'22'0,"-24"34"6"16,24-29-22-16,-8 11-1 15,1 8 1-15,-3-3-7 16,3 0 1-16,0-8 0 16,3 0 1-16,4-2-2 0,3-8 0 15,4-6 1-15,7-5 0 16,8-5 1-16,2-6 1 15,4-8-1-15,11-10 0 16,0 8-1-16,0-3 0 16,-4 8 0-16,-4 6 1 15,-2 2 2-15,-5 8 1 16,-6 8 0-16,-4 8 0 16,-4 2-5-16,1 6 1 15,0-5 0-15,-4-1 1 0,0 1-1 16,0-3 0-16,0-3-1 15,0-3 1-15,3-2-1 16,1-8 1-16,6-8-1 16,4-8 1-16,7-10 0 15,4-8 0-15,3-1 1 16,1 1 0-16,2 2-1 16,1 6 1-16,0 7 0 15,-7 3 0-15,-4 16 7 16,-7 3 0-16,-7 5-4 15,-7 8 0-15,0 7-3 16,-7-1 0-16,0 7-4 16,3-8 1-16,-3 0-35 15,4-2 0-15,10-11-2 16,0-1 0-16</inkml:trace>
  <inkml:trace contextRef="#ctx0" brushRef="#br0" timeOffset="6656.2808">27460 1863 59 0,'-17'2'29'0,"10"-4"0"0,3 2-29 16,-3 2-27-16,-7 4 0 16,0-1-4-16,0 3 1 15</inkml:trace>
  <inkml:trace contextRef="#ctx0" brushRef="#br0" timeOffset="6781.3346">27432 2037 63 0,'-21'21'31'0,"0"-10"0"0,14-6-32 0,3-2-4 16,-3 5 0-16,0-8-31 16,0 3 0-16,3 2 16 15,1-5 0-15</inkml:trace>
  <inkml:trace contextRef="#ctx0" brushRef="#br0" timeOffset="8390.73">20038 4900 33 0,'-7'-21'16'0,"3"0"8"0,-6-22-24 15,10 43 0-15,3 30 9 16,-10-30 1-16,0 5-10 16,0 8 1-16,0 3 0 15,3-3 1-15,1 0-2 16,3-2 0-16,3 2 0 15,4-5 1-15,0 0 0 16,4-5 1-16,3-6 0 16,4-2 0-16,-1-6-2 15,1-7 0-15,-7-6 1 16,-4 0 0-16,-7 6-1 16,-7-1 1-16,-4 3-2 15,1 8 1-15,-5 3 0 16,-2 10 1-16,-1 11-2 15,0 11 1-15,4 2 0 0,4 0 0 16,6 0 0-16,4-3 1 16,7-5-1-16,4-5 0 15,3-8 3-15,4-8 0 16,3-8-4-16,4-5 1 16,-1 0-1-16,-3 0 1 15,-7-11 0-15,-6-3 0 16,-5 1 0-16,-6 5 1 15,-5 2-1-15,-6 6 0 16,4 5-1-16,-1 8 1 16,1 8 0-16,3 8 0 0,3 2 0 15,1 1 0-15,3-6-1 16,3-5 1-16,4 0 0 16,7-5 1-16,0 2 0 15,4-5 0-15,-4-5-1 16,-3-6 1-16,-4 1 3 15,-7-4 0-15,-4 6-1 16,-6 3 0-16,-8 2-3 16,4 6 1-16,-4 2-2 15,4 6 0-15,0 0-61 16,0 2 0-16,3-16 61 16,8-15 1-16</inkml:trace>
  <inkml:trace contextRef="#ctx0" brushRef="#br0" timeOffset="11453.2685">20137 5003 31 0,'0'-16'15'0,"-11"-2"11"0,11 13-15 16,0 5-3-16,0 0 1 15,0 0-4-15,3 8 1 16,1 13 0-16,0 13 0 16,-1 11-4-16,-3 16 0 15,0 2-1-15,0 19 1 16,-3 8 0-16,-5 6 0 16,-2-1-3-16,3 8 1 0,0-10 0 15,0 10 1-15,0-3-1 16,0 1 0-1,7-101 0-15,-11 169 0 16,8-31 0-16,-1-24 0 16,4-32 1-16,0-3-2 15,0 0 0-15,0-10 1 16,0 5 1-16,0 3-1 16,-4-8 0-16,4-14 0 15,0 12 0-15,-3-15 0 16,-1-1 0-16,4-4 1 15,-3 1 0-15,-1-3-2 16,1-8 0-16,-1-5 2 16,1-6 0-16,-1-5 4 15,1-5 1-15,-4-8-4 0,0-10 1 16,-4-14-5-16,-3-8 1 16,-4 0 1-16,-3-8 1 15,-4-15-2-15,4 15 1 16,4-3 0-16,-1-2 0 15,4-5 0-15,3 2 1 16,4 1-2-16,0 2 1 16,4 8-1-16,-1 5 1 15,4 5 1-15,0 6 0 16,0 2-2-16,4 6 1 0,-1 10 0 16,4 14 1-16,0 10 0 15,4 8 0-15,-1-8-2 16,1 14 0-16,3-1 1 15,-3 3 0-15,-1 0 0 16,1-3 1-16,-1-5-1 16,1-10 1-16,-4-6 1 15,0-3 1-15,0-10 0 16,4-5 0-16,3-11 0 16,7-16 0-16,11-13-3 15,10-3 0-15,4-23-12 16,14-16 1-16,3-1-58 15,1-4 1-15,-11 15 64 16,-11 3 1-16</inkml:trace>
  <inkml:trace contextRef="#ctx0" brushRef="#br0" timeOffset="12218.9063">20458 5995 31 0,'-11'6'15'0,"11"49"5"16,0-39-17-16,-4 3 2 16,1 7 1-16,-1 9-5 15,1 4 1-15,-1 1-1 16,1-3 1-16,3-11 0 16,0-4 0-16,0-7 5 0,0-1 0 15,3-9-4-15,4-10 1 16,4-14-4-16,3-13 1 15,7-2-1-15,11-11 1 16,0 3 0-16,-4 5 1 16,-3 5-3-16,-8 16 0 15,-3 8 1-15,1 11 1 16,-5 10-1-16,-3 3 1 16,-3 8 0-16,-1 0 0 15,-3 5-2-15,0 0 0 16,0-3 1-16,0-5 1 0,0-5-1 15,4-5 1-15,-1-9 0 16,4-10 0-16,4-13-1 16,3-2 1-16,7-20-1 15,7-4 1-15,4 2 0 16,-4 5 0-16,-3 11 0 16,-4 10 1-16,-7 11 0 15,0 14 0-15,-6 17-2 16,-8 9 0-16,0 11-1 15,0 7 0-15,0-5-14 16,0-6 0-16,7-4-34 16,7-9 1-16</inkml:trace>
  <inkml:trace contextRef="#ctx0" brushRef="#br0" timeOffset="12703.2846">21378 6133 39 0,'0'-21'19'0,"-7"-24"4"0,4 42-21 15,-4-7 3-15,-4 7 0 16,-3 6-5-16,-7 7 0 16,-4 11 3-16,0 6 0 15,1 7-4-15,3 6 1 0,3 2 0 16,4-7 1-16,7-4-2 15,7-7 1-15,3-5-1 16,8-9 1-16,3-2-1 16,4-8 0-16,-1-13 1 15,4-11 1-15,-3-5-1 16,0-3 1-16,-4 9-1 16,-4 4 0-16,1 6 1 15,-4 5 0-15,0 0-1 16,-3 11 1-16,3 10 1 15,-4 13 0-15,1 9 0 16,-4-6 1-16,0 16 6 16,-4 5 0-16,-3 11-4 15,-3 8 0-15,-5-1-4 16,1-15 1-16,-10 0 0 16,-5-2 0-16,-6-4-5 15,3-12 0-15,-3-9 0 0,0-13 1 16,-7-13-31-16,3-13 0 15,10 0 0-15,12-11 1 16</inkml:trace>
  <inkml:trace contextRef="#ctx0" brushRef="#br0" timeOffset="14640.8089">20101 4636 14 0,'-7'31'7'0,"0"4"4"0,7-30-7 16,0 3 2-16,4-3 1 0,-1-2 4 16,1-1-11-1,-4-2 0-15,7-21 15 16,3-5 1-16,1-9-13 16,0 1 0-16,-1-16 0 15,1 2 0-15,-1-13 0 16,4-13 0-16,1 0-2 15,-8-8 1-15,0 5-1 16,0-10 1-16,-4 5-2 16,1 0 1-16,-1-5 0 15,1 7 1-15,-1-4-2 16,-3 7 1-16,4-8-1 16,-1 3 0-16,1 19 0 15,-1-6 1-15,1 5-2 16,-1 1 1-16,-3 7 0 15,4 3 0-15,-4-7 0 0,0 4 1 16,0 6-1-16,0 5 0 16,0 2-1-16,-4 6 1 15,4 6 0-15,-3 4 1 16,-1 6 2-16,1 3 0 16,-1 4-1-16,1 6 0 15,-4 0-2-15,0 1 1 16,0 7-1-16,0 0 1 15,0 2-1-15,0 6 0 16,-4 3-1-16,-3 5 1 0,0 5-1 16,-4 0 1-16,0 8 0 15,1 5 1-15,-4 3-2 16,-1-5 1-16,5 3 0 16,6-14 0-16,1 0 0 15,3-8 0-15,3-2 0 16,4-6 0-16,0-5 0 15,7-5 1-15,4-11-1 16,3-11 0-16,3-2-1 16,8-13 1-16,3-11 1 15,1-5 0-15,-1-6-3 16,0 6 1-16,-3 8 1 16,-4 15 1-16,0 9 0 15,-3 18 1-15,-1 16 0 16,1 10 1-16,-4 14-3 15,4 8 1-15,-1 5 0 16,1-3 1-16,0 11-4 16,-1-3 0-16,1-13-9 0,3-2 1 15,0-1-24-15,0-5 0 16,1-2 9-16,-8-1 1 16</inkml:trace>
  <inkml:trace contextRef="#ctx0" brushRef="#br0" timeOffset="15203.3166">20694 3358 24 0,'-7'10'12'0,"10"1"7"16,-3-6-12-16,0 3-2 15,0 3 0-15,4 2-3 16,-1 5 0-16,-3 1 0 0,4 2 0 16,-4 0-2-16,0 6 1 15,0-1 0-15,0 6 0 16,-4-8 0-16,4-3 0 16,0-5 3-16,0 0 1 15,0-14 0-15,0-2 0 16,4-13-5-16,3-8 0 15,4-8 0-15,3-11 0 16,7-2 0-16,4-3 0 16,3 8 0-16,4 5 0 15,-1 5 0-15,1 14 1 16,-4 3 0-16,-3 7 0 0,-4 14 3 16,-3 12 0-16,-1 9-3 15,-2 3 1-15,-1 12-3 16,0-5 0-16,-4-4-10 15,1-7 1-15,3-10-37 16,7-13 0-16</inkml:trace>
  <inkml:trace contextRef="#ctx0" brushRef="#br0" timeOffset="16734.5848">23357 2876 48 0,'-24'5'24'0,"20"27"2"0,4-19-25 0,4 8-2 15,-1 14 0-15,-3 5 1 16,4-3 0-16,-1 8 0 15,-3 2 1-15,0-10-3 16,0-5 0-16,4-6-23 16,3-7 0-16,0-11 4 15,4-11 0-15</inkml:trace>
  <inkml:trace contextRef="#ctx0" brushRef="#br0" timeOffset="17031.4404">23255 2723 33 0,'-7'-8'16'0,"18"0"2"16,-4 5-16-16,7 0 3 15,10 3 0-15,12 3-3 16,6 10 0-16,11 3 0 16,0 11 1-16,-11 4 0 0,-6 1 1 15,-8 5 2-15,-7 3 1 16,-7 2-2-16,-7 3 0 15,-7 0-4-15,-10-5 1 16,-15 7-2-16,-7-2 1 16,-3-8-3-16,-4-7 0 15,4-7-8-15,3-7 1 16,7-3-38-16,8-5 0 16,13-13 45-16,1 2 2 15,3 3 0-15</inkml:trace>
  <inkml:trace contextRef="#ctx0" brushRef="#br0" timeOffset="17343.9677">23749 3209 40 0,'0'37'20'0,"35"-21"2"16,-21-16-20-16,4-5-1 15,3-3 1-15,0-8-1 16,1 0 0-16,-1-5 0 15,-4-3 0-15,-3 1-1 16,-10-1 1-16,-8 3 0 16,-6 2 1-16,-8 11 5 15,-3 8 0-15,-4 8-4 16,1 8 1-16,2 8-4 16,5 7 0-16,3 4 0 15,7-6 0-15,7-3-2 0,10-4 0 16,11-7-3-16,11-7 1 15,14-2-36-15,3-12 1 16,4-9 27-16,0-12 1 16</inkml:trace>
  <inkml:trace contextRef="#ctx0" brushRef="#br0" timeOffset="17593.97">24282 2715 31 0,'-11'-32'15'16,"4"-3"9"-16,4 28-16 0,-1 1 0 15,0 4 0-15,-3 4-3 16,0 9 0-16,0 7-4 16,-3 9 0-16,-1 12 0 15,1 4 0-15,-5 4-2 16,5 6 1-16,-1 0-10 15,4-2 1-15,4-4-27 16,3-4 1-16,3-12 27 16,1-15 1-16</inkml:trace>
  <inkml:trace contextRef="#ctx0" brushRef="#br0" timeOffset="17781.4252">24045 2918 45 0,'-31'-5'22'0,"45"21"1"0,-4-11-24 16,1 3 0-16,3-3 1 16,7 3-3-16,11-5 0 15,3-6-11-15,7-2 1 16,8-3-8-16,-4 0 1 16,0 0 14-16,-8 6 0 15</inkml:trace>
  <inkml:trace contextRef="#ctx0" brushRef="#br0" timeOffset="17875.2247">24373 3138 27 0,'-14'21'13'0,"18"0"2"0,-1-18-15 0,1 2-27 16,3-5 1-16</inkml:trace>
  <inkml:trace contextRef="#ctx0" brushRef="#br0" timeOffset="18468.9537">24490 2781 53 0,'-21'8'26'0,"24"-14"1"16,1 12-28-16,-1-4-4 16,4 9 0-16,0 2-13 15,0 3 1-15,4 3 7 0,0-6 1 16,-1 5 10-16,1 3 1 15,-4 3 6-15,-4 3 1 16,-3 2 4-16,0-5 1 16,0-6-3-16,0-2 1 15,4-11-9-15,-1-13 0 16,8-7-3-16,3-9 0 16,4 3 0-16,3-1 1 15,-3 4-2-15,-1 7 1 16,-3 9 1-16,-3 4 0 15,-4 12 0-15,-7 9 1 0,-4 12 0 16,1-1 0-16,3 3-2 16,0-2 1-16,7 4-2 15,3-2 0-15,1-10 1 16,3-3 1-16,4-9-1 16,7-1 1-16,3-6-1 15,0-6 1-15,-3-7 0 16,-1-11 1-16,1-2-3 15,0-9 0-15,-4-5 1 16,0-10 1-16,-3-3-2 16,-8 5 1-16,-6-2 0 15,-4 8 1-15,-7 5 1 16,-4 18 0-16,1 8 1 16,-5 14 0-16,5 13-1 15,6 13 1-15,4 10-3 0,7 4 0 16,11-4-3-16,10-7 0 15,8-8-27-15,6-14 1 16,18 1-10-16,3-17 0 16</inkml:trace>
  <inkml:trace contextRef="#ctx0" brushRef="#br0" timeOffset="19140.8644">26240 2752 41 0,'-4'-8'20'0,"8"32"7"0,-1-11-21 0,1 8 2 15,-1 11 1-15,1 18-3 16,3 13 0-16,-4 22-3 16,-3 2 0-16,0 17-1 15,-3 15 1-15,-4 0 2 16,-4 13 1-16,-3-2-6 15,-4-11 1-15,1 2-1 16,-1-15 1-16,4 11-2 16,3-22 1-16,1-2-5 15,3-14 1-15,3-18-43 16,8-19 1-16,3-26 25 16,-4-16 0-16</inkml:trace>
  <inkml:trace contextRef="#ctx0" brushRef="#br0" timeOffset="19625.2461">26208 3037 24 0,'-14'3'12'0,"-4"16"7"0,11-11-12 0,0 2 1 15,-7 9 0-15,0-11-4 16,0 5 0-16,0 3-4 16,3 0 1-16,0-3 2 15,1-3 1-15,3-2-3 16,3 0 0-16,1 0 3 15,3-13 1-15,3-3-4 16,4-3 0-16,7-15 0 16,8-8 0-16,-1-6 0 15,0 3 0-15,-3 5 1 16,-1 6 1-16,-3-4-2 16,0 9 0-16,-3 8 0 15,0 5 1-15,3 8 0 16,0 5 1-16,0 9-1 15,4 12 0-15,-1 8-2 0,1 4 0 16,3-1 0-16,4-6 0 16,-1-2-23-16,1-10 0 15,3-11-18-15,8-13 0 16</inkml:trace>
  <inkml:trace contextRef="#ctx0" brushRef="#br0" timeOffset="20562.7567">26585 2596 29 0,'-14'15'14'0,"18"9"9"16,-1-13-15-16,1-1-5 16,-1 4 0-16,-3 4-1 15,4-7 0-15,-4 7 0 16,3 3 0-16,1-2-1 15,-1-1 0-15,1-2-1 16,3 0 0-16,0 0 5 0,4-11 0 16,-1-5-3-16,1-5 1 15,3-3-4-15,4-5 1 16,3 0 1-16,0-1 1 16,4-1-1-16,-4-1 0 15,-4 2 0-15,1-4 0 16,-4 2 3-16,-3 3 1 15,-4 2-1-15,-4 1 0 16,1 2-2-16,-4 2 1 16,0 4-2-16,0 2 0 15,0 0-1-15,-4 10 1 0,-3 4-1 16,-3 12 0-16,-1 8 1 16,-3 9 0-16,0 4-2 15,0 9 0-15,3 2-13 16,4-10 0-16,4 2-39 15,6-8 0-15</inkml:trace>
  <inkml:trace contextRef="#ctx0" brushRef="#br0" timeOffset="24687.7921">23855 5490 19 0,'-7'-16'9'0,"7"-8"5"0,3 16-9 0,-3 3 0 16,0 0 0-16,0 2-2 15,0 3 0-15,4 6 2 16,-1 9 1-16,1 12-4 16,3 2 0-16,4 11 0 15,-4 7 1-15,0-7-2 16,3 2 0-16,1 1-1 15,3-9 1-15,4-2 1 16,-1-8 0-16,1-9 1 16,3-12 0-16,0-11-1 15,0-10 0-15,0-19-3 16,1-6 1-16,-1-4-1 16,-4-1 1-16,-2 6 0 0,-5 10 1 15,-3 11 0-15,0 10 1 16,0 16-1-1,4 9 0-15,-1 15 1 0,5 8 1 16,2-5-3-16,-3-3 1 16,4-3 1-16,0-5 1 15,3-7 1-15,0-9 0 16,4-2-3-16,-1-17 0 16,1-15-3-16,0-5 1 15,-11-14-14-15,-4-10 1 16,-10 5-19-16,-10-16 1 15,-8 0 18-15,-3-10 1 0</inkml:trace>
  <inkml:trace contextRef="#ctx0" brushRef="#br0" timeOffset="25531.5694">24462 4874 23 0,'17'39'11'0,"4"20"14"16,-14-33-11-16,1 11-7 15,-1 19 1-15,0 7-6 16,-4 14 1-16,1 7-1 16,-1-4 0-16,1-3-2 15,-1-14 1-15,1-15-1 16,3-11 0-16,0-13 7 16,0-9 1-16,4-15-8 15,-1-13 0-15,4-3-1 16,0-7 0-16,0-4 2 15,1 1 0-15,-5 4-1 0,-3 7 0 16,0 4-1-16,0 11 1 16,0 8 0-16,0 5 1 15,4 8-1-15,0 11 1 16,3 5-2-16,0-8 0 16,7-5 4-16,0-5 0 15,4-4-2-15,3-7 1 16,-3 0 1-16,-1-13 0 15,-2-14-3-15,-1-7 0 16,0-3 0-16,-3-5 0 0,-8-4 0 16,1-1 0-16,-8 2 0 15,-3 8 0-15,-3 5-1 16,-4 8 0-16,0 8 1 16,-4 16 1-16,-3 13-1 15,0 8 0-15,3 8 1 16,4 8 0-16,4 0-3 15,3-8 1-15,3-5 1 16,4-6 0-16,4-7-2 16,6-8 1-16,5-6-15 15,6-18 0-15,4-16 2 16,-1-3 0-16,-2-5 11 16,2-3 1-16,-6 0 2 15,-7 6 1-15,-1 8 2 16,-6 7 0-16,-4 8 1 0,-7 6 1 15,0 10-2-15,-4 9 1 16,1 2-2-16,-1 2 0 16,4 1-1-16,0 4 0 15,0 1 1-15,0 0 1 16,4-8-2-16,3-3 0 16,0-8 6-16,4-7 0 15,3-6-1-15,3-5 0 16,1-3-1-16,3 2 0 15,-3 4 2-15,-4 5 0 16,0 7-3-16,0 9 0 0,0 13-4 16,-3 10 1-16,-1-2-3 15,5-3 1-15,6-5-31 16,7-8 1-16,7-8-7 16,11-6 0-16,14-12 33 15,4-6 1-15</inkml:trace>
  <inkml:trace contextRef="#ctx0" brushRef="#br0" timeOffset="26094.0784">26490 5575 27 0,'18'-32'13'0,"-1"-37"7"0,-13 51-14 15,-4-6 2-15,-7 5 1 16,-4 4-3-16,-3 1 0 15,-4 6-2-15,-3 3 0 16,-3 5-3-16,-5 13 1 16,1 16-2-16,0 11 1 0,3 13-1 15,4 3 1-15,3 2-2 16,4-5 1-16,7-8 0 16,4-8 0-16,6-14-2 15,8-9 1-15,7-14 2 16,6-11 1-16,8-10-2 15,0-16 0-15,-1 3 0 16,1-6 0-16,-4-5 0 16,1 0 1-16,-8 5-1 15,-4 11 1-15,-2 8 4 16,-8 8 1-16,-4 15-5 16,-3 14 0-16,0 5 1 15,0 11 1-15,4 5-4 16,-1 6 1-16,4-9-1 15,4 0 1-15,3-2-11 16,0-5 0-16,0-12-40 0,7-9 1 16</inkml:trace>
  <inkml:trace contextRef="#ctx0" brushRef="#br0" timeOffset="26265.9543">26892 5474 51 0,'4'16'25'0,"52"5"2"0,-31-18-26 15,0 0-1-15,3 2 0 0,4-3-12 16,3-2 0-16,4-2-28 16,-4-6 1-16</inkml:trace>
  <inkml:trace contextRef="#ctx0" brushRef="#br0" timeOffset="26437.7815">26987 5612 48 0,'-10'24'24'0,"42"-1"0"15,-18-17-23-15,3-1-8 16,5 0 0-16,6-2-34 15,11-8 1-15</inkml:trace>
  <inkml:trace contextRef="#ctx0" brushRef="#br0" timeOffset="27328.4678">26709 5760 27 0,'-7'0'13'0,"10"5"4"16,1-2-13-16,-1 2-1 15,1 3 1-15,-1 3-2 16,4-1 1-16,0 1-2 16,1-3 0-16,-1 0 2 15,0-8 1-15,3-3-2 16,4-5 0-16,4-5 0 15,0 0 1-15,-1-1-3 16,1-1 0-16,-8 1 1 16,1 4 1-16,-4 5-1 15,-3 7 1-15,-4 1 1 0,-4 7 1 16,-6 9-3-16,-5 7 0 16,1 6-1-16,0 3 1 15,0-4-5-15,0 6 1 16,0 6-32-16,3-4 1 15,11-4 19-15,4-14 1 16</inkml:trace>
  <inkml:trace contextRef="#ctx0" brushRef="#br0" timeOffset="27812.8482">27608 5239 30 0,'-28'16'15'0,"-4"34"4"0,29-34-16 16,-4 21 1-16,0 10 0 16,0 20-2-16,3 4 0 15,4 0-1-15,4-7 0 16,6-8 5-16,8-17 1 15,10-12 2-15,7-14 1 16,4-16-6-16,4-10 0 16,2-13 0-16,-2-17 1 15,-8-2-2-15,-10-10 0 16,-15-9-3-16,-17 11 0 0,-14-8 0 16,-11 6 1-16,-17 7-2 15,0 19 0-15,-1 16-28 16,-10 16 1-16,4 4-11 15,10 7 1-15</inkml:trace>
  <inkml:trace contextRef="#ctx0" brushRef="#br0" timeOffset="28765.9846">28758 5810 25 0,'0'3'12'0,"18"18"6"16,-11-13-13-16,-3 3 4 15,-1 4 0-15,-3 4-5 16,-3 2 0-16,-4 3-4 16,-4 0 0-16,-3-3-1 15,-4 5 1-15,1-4-13 16,-1-9 0-16,0-3-16 0,8-7 1 16</inkml:trace>
  <inkml:trace contextRef="#ctx0" brushRef="#br0" timeOffset="29265.9949">29101 5495 30 0,'-4'-8'15'0,"15"6"1"0,-11 4-14 0,3 6 4 16,-3 8 0-16,0 0-5 15,-3 8 1-15,-1 2 0 16,-3 4 0-16,0-1-1 16,4-6 1-16,-5-1-2 15,1-7 1-15,4-1-2 16,-1-4 1-16,1-2 1 15,-1-2 1-15,4-1-1 16,0-3 1-16,11-15-3 16,-1-5 1-16,8-11 0 15,7-3 1-15,-1-5-1 16,1 0 0-16,-4 5 0 16,1 8 1-16,-5 11 2 0,1 8 0 31,3 36 3-31,-3 9 0 15,-4 2-6-15,-4-7 1 16,-3-1-2-16,4-5 0 16,0 0-5-16,-1 1 6 15,-10-30 0 1,42-8-51-16,-6 2 0 16</inkml:trace>
  <inkml:trace contextRef="#ctx0" brushRef="#br0" timeOffset="29453.4948">29679 5498 35 0,'-3'3'17'0,"17"10"7"16,-4-8-18-16,4-2-4 15,8 2 1-15,2 0-2 16,5-2 0-16,2-3-4 15,5-3 0-15,-5-2-38 16,5-5 0-16</inkml:trace>
  <inkml:trace contextRef="#ctx0" brushRef="#br0" timeOffset="29640.988">29725 5657 52 0,'7'16'26'0,"42"-19"1"0,-34 6-26 15,9-1-8-15,5 4 0 16,2-4-39-16,8-2 1 16</inkml:trace>
  <inkml:trace contextRef="#ctx0" brushRef="#br0" timeOffset="30391.0097">30635 5350 26 0,'-3'-3'13'0,"6"-18"12"0,1 10-14 15,-4-2-4-15,-4-3 0 16,1 3 0-16,-8-5 0 16,1-1-3-16,-5 3 1 15,-2 3-4-15,-8 2 1 16,-10-2 0-16,7 3 0 0,-8 2-1 15,5 2 0-15,2 1-1 16,5 2 0-16,2 3 1 16,5 3 0-16,-1 5-2 15,11 11 1-15,4 4-1 16,3 6 1-16,7 1 0 16,3 1 0-16,11 6 0 15,4 6 1-15,7-1-1 16,-4-5 0-16,-3 0 0 15,-1 5 0-15,-2 1 0 16,-8-4 0-16,-7-4 0 16,0-3 0-16,-7-3 0 15,-7-3 0-15,-11-2 0 16,-7-6 0-16,-6-4 0 16,-1-6 0-16,0-11 0 15,4-8 0-15,3-7 0 16,8-16 1-16,10-4 1 0,7 1 0 15,10-8-1-15,11 0 1 16,11-2-3-16,0 7 1 16,0 6-4-16,-4-1 0 15,-7 6-26-15,0 0 1 16,-3 0-2-16,6 3 1 16</inkml:trace>
  <inkml:trace contextRef="#ctx0" brushRef="#br0" timeOffset="31469.1447">30942 5281 20 0,'0'-5'10'0,"0"-1"6"0,0 4-9 15,0-6-1-15,0 5 1 16,0-2-4-16,-7 5 1 16,0 0-1-16,-4 0 1 15,1 5-1-15,-4-2 0 16,10-3-2-16,1 3 1 15,3-3-2-15,7 2 0 16,10 1 1-16,5 5 1 0,6 0 0 16,4 0 0-1,-4 2-3-15,0-2 0 0,-3 0 5 16,-4 0 1-16,-11 0-1 16,5 3 1-16,-15 2-5 15,-15 5 1-15,-2 6-1 16,-15 3 1-16,7 2-2 15,-13-3 0-15,-5-5 1 16,4 6 1-16,4-3-1 16,7-1 1-16,7-1-3 15,3-1 1-15,11 0 2 16,3-5 1-16,4 2-3 16,11-4 1-16,7-1 1 15,6-3 1-15,12 1-1 16,-5-3 0-16,5-5-2 15,3-1 0-15,-4 1-17 16,0 2 0-16,-7-5-22 0,1 0 1 16</inkml:trace>
  <inkml:trace contextRef="#ctx0" brushRef="#br0" timeOffset="32187.9024">31394 5321 40 0,'-7'-13'20'0,"7"13"0"16,0 2-19-16,0 1 2 15,0-3 1-15,0 2-1 16,-4 1 0-16,4-3 1 16,0 3 1-16,0-1-1 15,-3-2 0-15,3-2-3 16,0 2 1-16,0 0-3 15,0 0 1-15,0-6 0 16,0 9 1-16,0-3-1 0,3-3 0 16,-3 3 0-16,0 0 1 15,0 0-1-15,0 0 0 16,0 0 0-16,0 0 0 16,4-2 1-16,-4 2 1 15,0 0-1-15,0 0 0 16,0 2-1-16,0-2 0 15,0-5 0-15,0 5 0 16,0 0 0-16,0 3 1 16,0 5-1-16,0 0 1 15,-7 5-2-15,-8 5 1 0,-6 6 0 16,-7 5 1 0,3 0 0-16,1-2 1 0,6-3-3 15,7-6 0-15,4-2 2 16,0 3 1-16,18-9 0 15,3 1 0-15,11-3-3 16,-1-3 1-16,5 0 0 16,6-5 1-16,4-2-1 15,3-1 1-15,-3-2-1 16,-7-3 1-16,6-3-3 16,-9 1 1-16,-5-1-15 15,-6 3 1-15,-7 0-26 16,-4-2 1-16,0 2 32 15,-7 0 0-15</inkml:trace>
  <inkml:trace contextRef="#ctx0" brushRef="#br0" timeOffset="32422.2811">31616 5226 34 0,'0'26'17'0,"0"32"8"0,0-42-17 16,0 11 1-16,-4 10 1 15,-3 2-8-15,0 9 1 0,-3 5-3 16,-4-3 1-16,7-5-7 16,-4-3 0-16,4 1-40 15,-4-6 1-15,11-8 43 16,0-11 0-16</inkml:trace>
  <inkml:trace contextRef="#ctx0" brushRef="#br0" timeOffset="33312.9165">32177 5810 44 0,'-7'3'22'0,"10"-6"8"0,-3 1-23 15,0-4-2-15,0-2 1 16,0-2-3-16,0-1 1 0,0-7 1 16,4-6 0-16,-4-8-2 15,0 0 0-15,0-5-2 16,0-8 0-16,-7-2 2 15,3 2 0-15,4 2-2 16,-7-2 0-16,0 3 0 16,7 0 1-16,-3 10-2 15,3 8 0-15,0 3 0 16,0 3 0-16,0 4-1 16,3 4 1-16,-3 4 0 15,7 4 1-15,0 4 0 16,4 12 1-16,-1 7-1 15,-3 5 0-15,8 1-1 16,-5 7 1-16,4 6 1 16,4 2 1-16,3-2-3 15,4-6 1-15,-1 9-1 0,8-1 1 16,-4-8 0-16,-3-2 0 16,-7-5 3-16,6-6 0 15,-6-3-4-15,0-2 1 16,-1-3-1-16,-10-2 0 15,8-1 0-15,-12-4 1 16,4-1 1-16,0 0 0 16,-3 1-1-16,-4-1 1 15,7-2-3-15,-7-1 0 16,0 1 2-16,0-1 0 0,0 1 2 16,0-3 0-16,0 0-2 15,0 0 1-15,0 0-2 16,0 0 0-16,0 0 0 15,0-5 0-15,7-3 2 16,0 3 0-16,-4-14-2 16,4-13 1-16,1-5-2 15,-5-16 0-15,4-7-1 16,4 4 1-16,-11-10 0 16,7 2 1-16,-7 14-22 15,0 10 1-15,-7 9-23 16,7 7 0-16,-4 8 15 15,-3 3 0-15</inkml:trace>
  <inkml:trace contextRef="#ctx0" brushRef="#br0" timeOffset="35094.1899">23661 7482 50 0,'-7'-23'25'0,"7"-30"0"15,3 32-25-15,-3-14 2 16,4-2 0-16,-1-8-2 16,1-8 1-16,-1-2-1 15,1-4 1-15,-4-4-1 0,3 5 1 16,-3 5 0-16,0 5 1 15,0 6-2-15,0 10 1 16,0 3 0-16,0 5 0 16,0 8-2-16,4 3 0 15,7 5 2-15,6 8 1 16,11 3-1-16,8-1 0 16,13 4 0-16,11-6 0 15,-4-6-2-15,8-4 0 16,3-3 0-16,-7-3 1 15,-7 3-3-15,-7-3 1 0,-11 8-46 16,-14 2 1-16,-14 6 40 16,-10 8 1-16</inkml:trace>
  <inkml:trace contextRef="#ctx0" brushRef="#br0" timeOffset="35312.9075">23682 6988 47 0,'-18'13'23'0,"22"-5"3"16,3-8-25-16,3 0 2 15,8-5 1-15,7-3-4 16,7 2 0-16,3 1-1 16,0-3 1-16,0 0-25 15,-3 5 1-15,-4 3-2 0,-6 3 0 16</inkml:trace>
  <inkml:trace contextRef="#ctx0" brushRef="#br0" timeOffset="35656.6958">23982 7549 33 0,'-7'13'16'0,"17"-21"11"0,-3-3-18 16,0-7-5-16,4-6 1 15,3-5-5-15,0-3 1 0,-3-5 1 16,-1-3 0-16,-3 9-3 16,-3 1 1-16,0 9-1 15,-1 5 1-15,1 11 1 16,-1 10 0-16,1 9-2 16,-4 7 1-16,3 3 0 15,1 5 1-15,3 0-1 16,0-3 1-16,0-2 4 15,3-5 0-15,1-6 0 16,0-5 1-16,3-8-4 16,3-13 0-16,1-3-2 15,0-8 0-15,-4-8 0 16,0-2 1-16,-7-1-18 16,-4 4 0-16,-3 2-29 15,-3 2 1-15</inkml:trace>
  <inkml:trace contextRef="#ctx0" brushRef="#br0" timeOffset="35953.5754">24370 7366 37 0,'28'16'18'0,"25"-11"6"0,-39-5-19 15,-3 0-4-15,3-2 0 16,0-6-2-16,-3-3 1 15,-1-5 0-15,-3 0 0 0,-3-8 0 16,-4 6 1-16,-4 2-2 16,-3 3 1-16,-3 5 0 15,-5 11 1-15,-2 7 1 16,3 11 0-16,0 3 0 16,3 5 0-16,7 6-2 15,8-1 0-15,7-2-2 16,3-6 1-16,3-7-12 15,4-9 1-15,4-10-21 16,3-10 1-16</inkml:trace>
  <inkml:trace contextRef="#ctx0" brushRef="#br0" timeOffset="36125.4523">24790 7157 34 0,'7'-13'17'0,"-4"15"11"16,1 4-18-16,-1 2-7 15,-3 5 1-15,0 11-4 0,0 13 1 16,-3-3-3-16,-1 3 1 16,1 8-40-16,-4 0 1 15,3-5 34-15,-3-11 0 16</inkml:trace>
  <inkml:trace contextRef="#ctx0" brushRef="#br0" timeOffset="36281.7036">24642 7358 48 0,'-25'11'24'0,"46"-3"7"0,-7-8-24 0,7 2-7 15,4-2 1-15,10-2-2 16,4 2 0-16,0-11-17 16,0-13 0-16,-1-8-18 15,1-5 1-15</inkml:trace>
  <inkml:trace contextRef="#ctx0" brushRef="#br0" timeOffset="36625.4576">23654 6313 46 0,'-7'11'23'0,"-14"31"1"0,10-18-23 16,-7 15 2-16,-10 33 0 15,-4 26 0-15,-3 18 1 16,3 19-4-16,4 5 0 15,7 1 0-15,17-17 1 16,11-2-2-16,11-19 1 0,21-8-6 16,10-13 1-16,18-16-42 15,14-18 1-15,29-24 45 16,-4-14 0-16</inkml:trace>
  <inkml:trace contextRef="#ctx0" brushRef="#br0" timeOffset="36937.9069">24885 6451 43 0,'-14'-11'21'0,"56"90"3"0,-28-58-23 16,7 24-1-16,8 11 0 16,6 21 4-16,-3-6 0 15,-8 14 1-15,-2-3 1 16,-8 8-6-16,-11-3 1 16,-6 0-2-16,-4-5 0 15,-4-13-18-15,-3-8 1 16,3-8-17-16,8-16 1 15</inkml:trace>
  <inkml:trace contextRef="#ctx0" brushRef="#br0" timeOffset="37297.3415">25255 7422 39 0,'-14'39'19'0,"25"-4"3"16,-4-27-21-16,3 0 0 16,1 2 1-16,0-2 1 15,3-3 1-15,0-2-1 16,0-6 0-16,0-5 2 16,0 0 0-16,0-2-4 15,4-6 0-15,-4 3-1 16,-3 2 0-16,-1 3 3 15,-3 6 1-15,0 4-2 16,-3 9 0-16,-4 2 0 0,0 8 1 16,-4 0-2-16,1 8 0 15,-4 11-1-15,0-3 0 16,0-2-1-16,3-4 0 16,1-2-22-16,3 1 1 15,0-9-17-15,7-11 0 16</inkml:trace>
  <inkml:trace contextRef="#ctx0" brushRef="#br0" timeOffset="37500.4503">25732 7125 50 0,'-15'-2'25'0,"44"2"-1"15,-19-3-24-15,4-2 2 16,8-1 0-16,6-2-4 16,7-2 1-16,4-3-23 15,-4-1 0-15,7-2-1 16,-6 6 0-16</inkml:trace>
  <inkml:trace contextRef="#ctx0" brushRef="#br0" timeOffset="37687.9783">25820 7268 45 0,'-4'8'22'0,"36"8"2"0,-18-16-24 15,4 0-2-15,6 0 1 16,5-3-43-16,6-10 1 15</inkml:trace>
  <inkml:trace contextRef="#ctx0" brushRef="#br0" timeOffset="38000.4663">26363 6948 35 0,'-25'21'17'0,"1"16"5"15,20-18-18-15,-3 15 2 16,0 8 1-16,4 9-5 16,3-1 1-16,3-8 1 15,8-5 1-15,6-8 1 16,8-7 1-16,3-12 2 16,7-7 0-16,4-22 0 15,4-7 1-15,-5-9-9 16,-6-7 0-16,-4-5 0 15,-6-1 1-15,-12 11-4 16,-10-3 0-16,-18 3-2 16,-10 13 0-16,-7 14-29 0,-4 7 1 15,0 6-9-15,8 5 1 16</inkml:trace>
  <inkml:trace contextRef="#ctx0" brushRef="#br0" timeOffset="39484.866">27407 7125 34 0,'-3'8'17'0,"24"8"2"16,-7-16-17-16,4 0 0 15,-1-3 0-15,8-2-3 16,7 0 1-16,7-3-2 16,-1-5 1-16,1-1-35 15,7 1 1-15</inkml:trace>
  <inkml:trace contextRef="#ctx0" brushRef="#br0" timeOffset="39687.9711">27488 7239 40 0,'-17'29'20'0,"27"-13"0"0,-3-11-20 16,8 3 0-16,2 0 1 15,8-8 0-15,10 3 0 0,4-6-22 16,7-7 0-16,10-9 1 15,1-2 1-15</inkml:trace>
  <inkml:trace contextRef="#ctx0" brushRef="#br0" timeOffset="40047.3773">28106 7004 33 0,'-14'15'16'0,"10"25"4"15,8-27-17-15,-4 8 1 16,0 1 0-16,0 1-2 16,-4 9 1-16,1 0-1 15,-1 0 1-15,1-3-1 16,-1-5 0-16,1-9 4 0,3-4 1 16,3-14-6-16,8-12 1 15,3-7-2-15,7-12 1 16,7-11-2-16,11-8 1 15,3 8 0-15,-3 0 0 16,-7 8 0-16,-4 16 1 16,-3 13 3-16,-8 11 0 15,-6 23 1-15,-4 16 1 16,-3 14-4-16,-4 5 0 16,3-6-4-16,4-4 1 0,4-9-18 15,10-10 1-15,7-11-29 16,7-8 1-16</inkml:trace>
  <inkml:trace contextRef="#ctx0" brushRef="#br0" timeOffset="41391.1428">28892 7120 34 0,'-17'3'17'0,"13"-3"5"16,4 0-17-16,4 2-1 15,3 4 0-15,3-1 0 16,12 3 0-16,6 0-3 16,14-3 0-16,8-2-2 15,3-6 0-15,3-2-23 16,7-6 0-16,1-7 2 16,3-4 0-16</inkml:trace>
  <inkml:trace contextRef="#ctx0" brushRef="#br0" timeOffset="42063.0271">29669 6985 34 0,'-4'3'17'0,"4"7"3"0,0-4-16 0,0 1-1 16,0 7 0-16,0 2-1 15,0 2 0-15,0 6 0 16,0 0 0-16,-3-3-1 15,-1 0 0-15,-3-2 0 16,7 2 1-16,-4-5-3 16,1-1 0-16,3-4 1 15,0-3 1-15,3-3 1 16,1-10 1-16,3-6-3 16,4-2 1-16,6-8-2 15,4-8 0-15,8-3 1 16,2 0 1-16,-2 6-1 0,-5 5 0 15,-6 5 1-15,-4 5 0 16,-3 11 1-16,-4 8 0 16,-7 11-2-16,-4 5 1 15,-3-1-1-15,0 4 1 16,0 5-1-16,0-11 0 16,7-3-1-16,0-7 1 15,7-11 0-15,4-5 1 16,3-9-1-16,7-4 1 15,4-9 0-15,6-4 0 16,1 2 1-16,0-1 1 0,-4 7-2 16,-3 4 1-16,-8 6 2 15,-3 8 0-15,-3 5-2 16,-7 10 1-16,-4 11-2 16,0 3 0-16,0 5-2 15,0-2 0-15,3-1-16 16,1 3 1-16,3-2-32 15,3-3 1-15</inkml:trace>
  <inkml:trace contextRef="#ctx0" brushRef="#br0" timeOffset="42563.0048">30554 7033 42 0,'0'-22'21'0,"-11"-1"2"16,11 15-20-16,-3 2 0 0,-4 4 1 16,-7 2 0-16,-7 8 0 15,-4 10-6-15,-3 11 0 16,-1 6 5-16,12-4 0 16,6 1-4-16,-3 0 0 15,14-3-1-15,11-10 0 16,3-4 3-16,3-7 1 15,5-10-2-15,-5-6 0 16,4-5 0-16,1-6 1 0,-1-7-1 16,0-6 0-16,0 0 0 15,-3 6 1-15,-4 2-2 16,-4 5 1-16,-2 6 0 16,-1 5 1-16,-4 3-1 15,-3 10 0-15,0 11 1 16,-3 8 0-16,-1 8 0 15,1 2 1-15,-5 14 3 16,-2 5 1-16,-1-1-2 16,-3 7 1-16,-3-1-3 15,-15-3 0-15,0 4-2 16,-7-6 1-16,0-6-2 16,1-7 1-16,2-14-2 15,5-10 0-15,-1-13-24 16,7-14 0-16,4-7-13 15,7-6 1-15</inkml:trace>
  <inkml:trace contextRef="#ctx0" brushRef="#br0" timeOffset="43734.9212">22415 8639 47 0,'-10'-3'23'0,"56"8"2"16,-25 1-24-16,14 2-2 16,18 2 1-16,7 1 1 15,7-1 1-15,14-2-2 16,7-2 0-16,8-4-1 15,-5-7 0-15,-2-3-3 16,-8-3 1-16,-7-2-33 16,-14 3 0-16,-14 4 28 0,-18 6 1 15</inkml:trace>
  <inkml:trace contextRef="#ctx0" brushRef="#br0" timeOffset="43969.3">22641 8742 43 0,'-24'10'21'0,"31"9"1"0,3-11-22 16,8 2 3-16,7-2 1 16,3 0-1-16,7 0 0 0,11-5 0 15,7-3 1-15,10 0-7 16,8 0 0-16,-4-8 1 15,-4-3 1-15,1-2-22 16,-4-3 0-16,-7-2-2 16,-11-3 0-16</inkml:trace>
  <inkml:trace contextRef="#ctx0" brushRef="#br0" timeOffset="44219.258">23280 8363 36 0,'3'3'18'0,"36"16"7"16,-25-14-18-16,7 13 1 0,1 9 1 15,-1 5 3-15,-4-3 0 16,1 0-4-16,-7 3 0 16,-4 2-4-16,-7 3 1 15,-11 0-5-15,-10 0 0 16,-11 11-4-16,-3-3 1 15,-4-3-37-15,0-8 1 16,11-7 6-16,10-9 1 16</inkml:trace>
  <inkml:trace contextRef="#ctx0" brushRef="#br0" timeOffset="44781.8121">23925 8565 33 0,'11'13'16'0,"10"-8"7"0,-14 3-17 16,0 8-2-16,-3 8 1 15,-4 7-2-15,0 4 1 16,-4-6 1-16,-3 5 0 16,0 1-3-16,0-6 1 15,0-5-2-15,3-8 0 16,1-9 2-16,6-14 0 16,8-4-3-16,10-16 1 0,4-12-1 15,0-6 0 1,3 5 0-16,7-2 1 0,0 7-1 15,-3 14 1-15,-4 8 2 16,-3 16 1-16,-7 18 0 16,-8 19 0-16,-3 7-5 15,-3 14 1-15,3-8-1 16,4-5 0-16,3-6-32 16,7-8 0-16,14-10 0 15,7-8 1-15</inkml:trace>
  <inkml:trace contextRef="#ctx0" brushRef="#br0" timeOffset="45688.0715">24656 8647 35 0,'0'-6'17'0,"42"-4"3"16,-24 7-18-16,10 0-1 16,7 1 0-16,4 2-2 15,0-3 1-15,0 0-14 0,-1-2 1 16,1 3-10-16,-7-1 0 15</inkml:trace>
  <inkml:trace contextRef="#ctx0" brushRef="#br0" timeOffset="45906.7883">24744 8744 44 0,'-7'14'22'0,"24"-4"1"0,-6-7-23 0,7-3 0 15,6-3 1-15,5-2 1 16,-1-3 0-16,4-3-6 16,3 1 0-16,0-1-38 15,4 1 0-15</inkml:trace>
  <inkml:trace contextRef="#ctx0" brushRef="#br0" timeOffset="46531.8375">25326 8559 37 0,'-25'27'18'0,"11"34"2"0,14-46-20 16,0 7 2-16,-3 1 0 16,-1 1 0-16,-3-3 1 15,0-2-3-15,3-6 1 16,1 0 2-16,3-5 1 0,0-5 0 15,3-6 0-15,8-10-6 16,7-11 1-16,3-7 0 16,0-1 1-16,0-3 0 15,4-2 1-15,3 0-1 16,0 6 0-16,-7 7 0 16,1 13 0-16,-5 11 1 15,-6 11 1-15,-4 5 2 16,-7 5 1-16,-4 8-4 15,1 5 0-15,-1 1 1 16,1-1 1-16,-1 3-1 16,4-5 0-16,0-6-1 15,4-5 0-15,3-5 1 16,0-13 0-16,3-8-1 16,5-6 1-16,-1-5-2 15,3-8 0-15,4-5 2 0,1 3 0 16,-5 2 0-16,1 6 1 15,-7 4-5-15,3 4 1 16,-4 4 0-16,1 6 1 16,-1 8 0-16,1 11 0 15,3 5-3-15,0 2 1 16,0 11-4-16,-3 3 0 16,3-3-14-16,4-8 1 15,3-2-19-15,7-9 0 16</inkml:trace>
  <inkml:trace contextRef="#ctx0" brushRef="#br0" timeOffset="47219.3406">26261 8602 38 0,'-11'-3'19'0,"11"-24"4"0,0 20-18 16,0 1-1-16,-3 1 1 16,-1 2-4-16,-6 3 0 15,-5 6-1-15,-6 2 0 16,0 10 0-16,-4 14 1 16,4 8-1-16,7-3 0 15,4 5-1-15,2 3 1 16,12-8-1-16,7-5 1 15,3-11-1-15,7-11 1 0,0-10-1 16,0-10 1-16,0-9 0 16,4-7 1-16,3-9-1 15,-3-4 0-15,-4 4 0 16,-3 6 0-16,-4 5 0 16,0 6 1-16,-3 5 0 15,3 5 0-15,0 5-1 16,0 6 0-16,0 7 0 15,0 9 0-15,-3 7 3 16,-4 6 1-16,-4 10-3 16,-3 11 1-16,-7-2 2 15,-3 2 0-15,-11 7 3 16,-4 1 0-16,-3-5-5 16,-1 2 1-16,5-8-2 15,-5-7 0-15,-2-17-3 16,-1-7 1-16,0-17-4 0,0-12 1 15,4-9-19-15,4-5 0 16,6-7-15-16,11-6 0 16</inkml:trace>
  <inkml:trace contextRef="#ctx0" brushRef="#br0" timeOffset="51875.65">27848 8890 33 0,'7'50'16'0,"-14"-21"6"0,4-23-16 15,-4 4-3-15,-7 6 0 16,-4 5-3-16,0 0 1 16,-3 3-6-16,-4-3 1 15,1-5-33-15,6-5 1 16</inkml:trace>
  <inkml:trace contextRef="#ctx0" brushRef="#br0" timeOffset="52516.2625">28300 8501 30 0,'-7'-5'15'0,"14"2"1"16,-4 11-14-16,-3 5 2 16,0 3 0-16,4 5-3 0,-4 6 0 15,-4 5 0-15,4-1 0 16,-3 1 0-16,-1-3 1 15,4-8-1-15,-3-5 0 16,3-5 0-16,0-9 1 16,7-10-2-16,3-7 0 15,5-14 0-15,-1-1 0 16,3-1 0-16,1-6 0 16,0 5 0-16,-1 3 0 15,4 10 0-15,1 9 0 16,-1 7 0-16,0 11 1 0,-4 5-1 15,-6 3 0-15,-4 3 0 16,-3 4 0-16,-4 4-1 16,0 2 1-16,0-5 0 15,0-6 1-15,3-4 0 16,1-7 0-16,-1-9 0 16,8-11 0-16,3-9-1 15,4 1 1-15,3-5 0 16,-4-3 1-16,5 2-1 15,-5 11 1-15,1 6 0 16,-4 15 0-16,-3 3-2 16,-1 13 1-16,-3 14-1 15,0 4 0-15,0-2-4 16,4-5 0-16,3-6-41 16,-3-7 0-16</inkml:trace>
  <inkml:trace contextRef="#ctx0" brushRef="#br0" timeOffset="52985.039">29161 8602 33 0,'-18'-3'16'0,"-7"-10"5"0,15 10-18 16,-8 3 0-16,-3 3 1 15,-4 7-4-15,0 9 1 16,-3 7 0-16,4 3 0 15,2 1-2-15,8-4 1 0,4-2-1 16,3-6 1-16,7-4-1 16,7-7 1-16,7-1-4 15,3-9 1-15,5-5 0 16,6-8 0-16,0-5 2 16,0-5 1-16,4-3 1 15,-7 2 1-15,-4-7-2 16,-3 10 1-16,-8 5 2 15,-3 6 1-15,-3 8-3 16,-1 7 1-16,-3 9-1 16,4 10 0-16,-1 8 0 15,4 8 1-15,0-2-1 16,0 12 0-16,-3 4 3 16,0-4 0-16,-8 6 0 15,-7 3 1-15,-6-1-4 16,-4-2 0-16,-1-13-2 0,1-8 0 15,4-8-4-15,-1-11 1 16,0-8-23-16,8-13 1 16,3-13 6-16,0-6 0 15</inkml:trace>
  <inkml:trace contextRef="#ctx0" brushRef="#br0" timeOffset="53219.416">29450 8541 42 0,'10'0'21'0,"29"16"4"15,-21-16-21-15,7 2-3 16,3 4 1-16,-7-4-3 15,4-2 1-15,-1-5-8 16,5-3 1-16,-8 3-32 16,-4-3 1-16</inkml:trace>
  <inkml:trace contextRef="#ctx0" brushRef="#br0" timeOffset="53391.2953">29503 8644 48 0,'3'11'24'0,"47"-1"4"0,-29-13-24 15,0 3-7-15,4-5 0 16,3 0-45-16,7-3 0 16</inkml:trace>
  <inkml:trace contextRef="#ctx0" brushRef="#br0" timeOffset="54594.4331">30600 8395 37 0,'-7'-10'18'0,"-4"-19"4"0,11 15-18 16,-3-2-3-16,-1-2 0 0,-3-1-1 15,0-2 1-15,-11 3 1 16,4 2 1-16,-14-3-2 16,-4 3 0-16,1 1 0 15,-1 7 0-15,0 8-1 16,0 2 1-16,4 6 0 15,7 13 1-15,0 14-2 16,17 2 1-16,4 8 0 16,11 8 1-16,3-6-3 15,7-7 1-15,7 0 0 16,4-3 0-16,0 0 0 16,-7-3 0-16,-4-2 0 15,-4-3 0-15,-2-2-1 16,-8-4 1-16,0-2 0 15,-7 1 1-15,-11-1-2 16,-7 3 1-16,-3-11 0 16,-11-5 1-16,11-11 3 0,-7-5 0 15,3-13 0-15,8-13 0 16,6-9-1-16,11 1 0 16,7-8 0-16,4-1 0 15,10 9-3-15,7 2 1 16,4 1-2-16,-4-1 1 15,0 3-9-15,-3 0 1 16,0 5-36-16,-4 3 1 16,0 5 31-16,4 3 1 0</inkml:trace>
  <inkml:trace contextRef="#ctx0" brushRef="#br0" timeOffset="55360.0674">30783 8385 35 0,'-17'-14'17'0,"31"-4"6"16,-4 10-18-16,5 0-3 15,6-5 0-15,3 2 1 16,1 1 0-16,3-1-2 16,4 6 0-16,3 2-1 15,-3 3 1-15,-14 5 0 16,-1 3 1-16,-10 8-2 15,-14 5 1-15,0 8 2 16,-10 3 1-16,-4 5-4 16,-11 0 0-16,0-5 0 0,-3 2 0 15,10-2 0-15,0 0 0 16,4-3 0-16,4 0 0 16,2-5 1-16,15-5 0 15,0-4 2-15,11-1 0 16,14-6-1-16,-1-1 1 15,12-1-2-15,2-1 1 16,5 0-3-16,3-2 0 16,-4-3-13-16,-3 0 0 15,0-5-30-15,-1-11 0 16</inkml:trace>
  <inkml:trace contextRef="#ctx0" brushRef="#br0" timeOffset="55672.572">31387 8199 42 0,'-4'19'21'0,"-3"13"5"16,7-22-20-16,-7 6 0 15,7 5 1-15,-7 3-4 16,-4 0 1-16,1 2-1 15,3 4 1-15,0-1-3 16,7 2 1-16,0-7 0 16,7-3 1-16,3-2-2 15,4-3 0-15,4-6-2 16,7-2 1-16,3-5-13 0,7-11 0 16,-3-3-14-16,3-10 0 15,-3 0 2-15,-4 0 0 16</inkml:trace>
  <inkml:trace contextRef="#ctx0" brushRef="#br0" timeOffset="55828.8233">31616 8141 56 0,'-11'48'28'0,"-13"10"1"0,24-31-27 0,-7 4-2 15,0 17 0-15,-4 5 0 16,7-3 1-16,-10 0-18 15,7 3 1-15,4-2-25 16,-4-6 0-16</inkml:trace>
  <inkml:trace contextRef="#ctx0" brushRef="#br0" timeOffset="56438.1702">31842 8700 35 0,'0'2'17'0,"10"6"8"0,-10-8-18 16,4 0-2-16,-1 0 1 15,1 0 1-15,3-3 1 16,0-4-3-16,-3-4 1 16,3-5-3-16,0 0 0 15,3 0-1-15,4-13 1 16,4-8-1-16,0-5 1 16,-1-3-3-16,1-8 1 15,-4 3-1-15,-3 5 0 0,-1 10 1 16,-3 9 0-16,4 5 3 15,-8 5 0-15,1 3-3 16,-4 10 0-16,7 11 0 16,-7 8 0-16,0 10 0 15,7 6 1-15,-4 2 0 16,12 9 1-16,2 4 1 16,1-10 1-16,0 3 0 15,6 0 0-15,-6-1-4 16,-1-4 1-16,-2-6 2 15,-5-5 1-15,8-8-2 16,-4-11 0-16,4-13-3 16,-1-8 0-16,1-8 0 15,10-21 0-15,-3-10 0 0,-1-14 0 16,-6-3-2-16,0 12 0 16,-4 1-13-16,-4 6 1 15,-10 11-33-15,0 16 1 16,-10 7 11-16,3 11 1 15</inkml:trace>
  <inkml:trace contextRef="#ctx0" brushRef="#br0" timeOffset="58438.2236">17625 9710 43 0,'-4'-2'21'0,"32"-12"1"0,-10 4-22 16,14-1 0-16,14 1 0 16,17-1 0-16,11 0 0 15,14 3 1-15,15-2 1 16,20-3-2-16,11 2 0 15,22-2 0-15,6-3 0 0,18 0 0 16,7 0 0-16,21 0 0 16,7 0 0-16,18 1 1 15,7-4 0-15,14 1-2 16,21 2 1 15,776-53 0-15,-500 34 1-16,-118 12-1 15,-37 2 1-15,-40 2-1 16,-7 3 0-16,-7 0-1 16,8 6 1-16,-8 2 1 15,-4-3 1-15,1 1-2 16,-7 4 1-16,13 6-1 16,-16 0 0-16,-5 3-1 15,-10 2 0-15,7 1 2 16,-10 1 0-16,-15 4-1 0,7 5 0 15,-13-3 6-15,2-5 0 16,5 8-4-16,-15-11 0 16,-3 1 1-16,-1-4 1 15,-6 1-1-15,-15 5 0 16,-6 5-3-16,-11-5 0 16,-18-5-2-16,-7 7 1 15,-14-2-17-15,-14 5 1 16,-24-5-4-16,-8 3 0 15,-21-3 0-15,0-3 0 16</inkml:trace>
  <inkml:trace contextRef="#ctx0" brushRef="#br0" timeOffset="59891.385">18295 10456 24 0,'-3'-5'12'0,"-1"-13"6"16,4 10-13-16,0-6 1 15,-4-2 0-15,1 1-3 16,-4-1 0-16,3 0 1 16,1 0 1-16,-1 5-5 15,1 1 1-15,3 2-2 16,0 0 1-16,0 0 0 15,0 0 1-15,0 3-1 16,0-1 0-16,0 4 0 0,0-1 1 16,0 3-1-16,0 0 1 15,3-2-1-15,-3 2 0 16,4-3 0-16,-4 3 0 16,3-3 0-16,1 1 1 15,-1-1-1-15,-3 3 0 16,0 0 2-16,0 0 1 15,0 0-1-15,4 0 1 16,-1 8 0-16,1 8 1 16,0 8-3-16,-1 5 1 15,4-3 0-15,0 3 0 16,0 3-1-16,0-3 0 0,-3-2-1 16,3-9 0-16,3-5 1 15,1-5 0-15,3-16-1 16,0-2 1-16,4-6-1 15,0-11 1-15,-1-4-2 16,-3 2 0-16,0 2 1 16,-3 6 1-16,0 8-2 15,-4 5 1-15,0 10 1 16,0 9 0-16,0 7-1 16,0 4 1-16,3-4-1 15,1 1 0-15,-11-19 0 16,7 8 5-1,4 0 0-15,-1-6-5 0,1 1 1 16,-1-8-2-16,1-9 1 16,-4-9-2-16,0-12 0 15,-3-2-50-15,-8-13 1 16,1-11 40-16,-1 0 0 16</inkml:trace>
  <inkml:trace contextRef="#ctx0" brushRef="#br0" timeOffset="60922.6385">18761 9832 39 0,'3'79'19'0,"8"19"7"0,-11-61-20 0,0 6-2 15,-4 9 0-15,1 9-1 16,3-2 1-16,0-14-4 15,3-14 0-15,4-7 1 16,4-5 0-16,3-14 0 16,7-18 0-16,4-14-2 15,0-2 1-15,-1-8 0 16,-3-3 1-16,-3 3-1 16,-4 11 0-16,0 5 0 15,-3 13 0-15,-1 10 1 16,-2 12 0-16,-1 4 3 15,0 6 1-15,0 13-3 16,0 3 0-16,0-3-1 16,0-6 1-16,0 7 0 0,0-4 0 15,4-10 0-15,-1 2 0 16,4-5-2-16,4-2 1 16,0-9-1-16,-1-2 0 15,4-8 0-15,4-13 0 16,0-3 0-16,-1 0 1 15,-2-7-2-15,2-9 1 16,-3-5 0-16,-6-3 0 16,-5 8-1-16,-3-2 1 15,-7 0 0-15,-7 5 1 16,-7 5-2-16,-7 8 0 0,0 5 1 16,3 14 0-16,-3 5 1 15,3 13 0-15,4 13-2 16,4 11 1-16,3-2 0 15,7 2 0-15,3-11-1 16,8 0 1-16,10-12-5 16,3-14 1-16,5-14-16 15,-1-4 1-15,0-14-1 16,4-13 1-16,0-3 12 16,-1 8 0-16,-6 6 8 15,-4 5 0-15,-3 8 2 16,0 2 1-16,-8 3 3 15,-3 8 1-15,0 5 1 16,-3 6 1-16,-4 2-5 16,0 3 1-16,0-3-2 0,0-2 0 15,3-3 0-15,1 0 1 16,-1 0-1-16,4 0 1 16,0-1-2-16,1-1 1 15,2-4-1-15,1 1 1 16,-1-3-2-16,1 0 0 15,-1 3 5-15,-3 5 0 16,-3 8-4-16,-4 7 0 16,-4 9 2-16,-3 8 1 15,-3-8-6-15,-1-6 0 0,4-5 0 16,4-5 0-16,-1-8 0 16,1-3 0-16,3-5-1 15,7-8 1-15,3-2 0 16,4-9 0-16,4 3 0 15,3-2 0-15,4-1 0 16,0 3 0-16,-1 6 1 16,-6 7 0-16,0 9-2 15,-4 15 0-15,0 5 1 16,0 3 1-16,0 3-4 16,-3 0 1-16,3-6-40 15,0-5 0-15,7-7 6 16,0-9 1-16</inkml:trace>
  <inkml:trace contextRef="#ctx0" brushRef="#br0" timeOffset="61610.1049">21071 10313 27 0,'-7'-18'13'0,"7"-14"10"16,0 19-13-16,4 2-7 15,-4 3 1-15,-4-7-1 16,-3 7 1-16,-7-3-2 15,-3 3 0-15,-5 3-1 16,1 7 1-16,0 4-1 16,0-1 0-16,0 6-3 15,0 10 1-15,3 13 1 16,0 6 1-16,1 7-1 0,3 9 0 16,6-6-1-16,5-15 1 15,6-11 0-15,5-3 1 16,6-11-1-16,0-12 1 15,7-17-1-15,4 1 0 16,3-11-1-16,0-11 1 16,4 0 1-16,-11 0 0 15,-3 3-1-15,-1-5 1 16,-3 8 0-16,-3 5 1 16,-4 7 3-16,0 12 1 0,-3 10-7 15,-4 13 0-15,0 16 2 16,-7 13 0-16,-1 1-2 15,5 10 0-15,3 2-1 16,3-12 0-16,1-6-15 16,3-11 1-16,4-7-19 15,3-14 0-15</inkml:trace>
  <inkml:trace contextRef="#ctx0" brushRef="#br0" timeOffset="61891.3762">21304 10472 38 0,'-3'24'19'0,"6"16"7"16,1-30-19-16,3-2-5 15,0 5 1-15,7-5 2 16,0-8 1-16,7-10-3 0,4-11 1 16,3-1-3-16,-3-1 0 15,-4 2-1-15,-7 5 0 16,-3 8 2-16,-4 5 1 15,-7 16-2-15,-11 22 1 16,-10 2 0-16,-7 18 0 16,0 1-3-16,3-3 0 15,7 2-6-15,4-10 1 16,7 0-50-16,7-13 1 16</inkml:trace>
  <inkml:trace contextRef="#ctx0" brushRef="#br0" timeOffset="62125.7476">21946 10337 48 0,'7'0'24'0,"46"-18"1"16,-32 10-25-16,11 0 0 16,7-3 0-16,3-2-9 15,1 0 1-15,-1 2-31 16,-3-2 0-16</inkml:trace>
  <inkml:trace contextRef="#ctx0" brushRef="#br0" timeOffset="62297.6543">21950 10501 53 0,'-7'32'26'0,"28"-19"2"0,-7-18-28 16,7 0-2-16,11-9 1 0,7-1-39 15,10-1 0-15,11-8 28 16,4-8 1-16</inkml:trace>
  <inkml:trace contextRef="#ctx0" brushRef="#br0" timeOffset="62610.1419">22659 10131 40 0,'-7'-21'20'0,"35"29"7"0,-21-3-21 15,4 11 0-15,-1 2 0 16,-3 11-5-16,0 9 1 15,-3 4-4-15,-1-2 0 16,5-9-17-16,-1-2 0 16,0-7-13-16,-4-9 0 15</inkml:trace>
  <inkml:trace contextRef="#ctx0" brushRef="#br0" timeOffset="62766.4098">22550 10321 53 0,'-29'24'26'0,"40"5"4"0,-1-26-28 0,5 0-1 16,6-1 0-16,14-4-2 15,7-4 0-15,-3-7-14 16,7-8 1-16,10-3-26 16,4 0 0-16</inkml:trace>
  <inkml:trace contextRef="#ctx0" brushRef="#br0" timeOffset="63125.7423">23241 9832 37 0,'-7'10'18'0,"7"12"14"0,0-14-20 16,0 7 2-16,0 9 1 0,0 5-11 15,3 19 1-15,-3 5-5 16,0 0 0-16,-3 5 0 16,-1 3 0-16,4-8-17 15,0-8 0-15,4-8-34 16,3-11 1-16</inkml:trace>
  <inkml:trace contextRef="#ctx0" brushRef="#br0" timeOffset="63282.042">23477 10353 62 0,'-10'16'31'0,"10"-16"1"16,0 3-32-16,0-3-5 16,3 0 1-16,8-6-53 15,7-4 0-15</inkml:trace>
  <inkml:trace contextRef="#ctx0" brushRef="#br0" timeOffset="63750.7978">23915 9864 37 0,'-11'-6'18'0,"-10"1"6"16,14 5-19-16,-7 3-1 15,-4 2 0-15,-3 3-1 16,3 3 0-16,4 2-4 16,7 5 1-16,4 3 0 15,10 1 1-15,10 4 2 16,12 6 0-16,6 0 0 16,11 5 1-16,-4-6 0 15,-7-7 1-15,-3 3 0 0,-4-1 1 16,-6 1-4-16,-8-1 1 15,-7 3-3-15,-7-2 0 16,-7-1-1-16,-15-2 0 16,-9-6-9-16,-5-7 0 15,-2-14-46-15,-1-18 0 16</inkml:trace>
  <inkml:trace contextRef="#ctx0" brushRef="#br0" timeOffset="63907.0492">23883 9813 49 0,'11'0'24'0,"34"14"7"0,-23-9-24 0,2 3-8 15,1 0 0-15,3-3 0 16,4-2 0-16,10-3-33 16,8-3 0-16,13-5 15 15,8 0 1-15</inkml:trace>
  <inkml:trace contextRef="#ctx0" brushRef="#br0" timeOffset="64578.8899">24804 10094 39 0,'-7'18'19'0,"0"11"2"0,7-15-20 15,0-1 2-15,-4 0 0 0,1 3-2 16,-1 3 0-16,1-1-2 16,3-2 1-16,0-3 3 15,0-5 1-15,0-5-3 16,7-11 1-16,3-5-1 16,8 2 1-16,3-10-3 15,4-8 1-15,-4-3 0 16,0 3 1-16,0 2-1 15,-3 6 0-15,-1 5 2 16,-2 6 0-16,-1 5-4 16,-4 10 0-16,-6 11 4 15,-4 5 0-15,-4 5-1 16,1 1 0-16,-1 2-2 16,1-3 1-16,-1-4 1 15,4-7 1-15,0-9 0 16,7-12 0-16,4-2 1 15,6-10 0-15,5-6 2 0,6-8 1 16,0 3-4-16,4 5 1 16,0 3-2-16,-1 5 0 15,-6 6 0-15,-4 5 0 16,-3 15-1-16,-11 19 0 16,-7-2-1-16,-4 7 0 15,1 8-14-15,3 1 1 16,3-6-31-16,8-8 0 15,3-8 37-15,4-8 1 0</inkml:trace>
  <inkml:trace contextRef="#ctx0" brushRef="#br0" timeOffset="64922.6872">24941 11115 43 0,'-14'0'21'0,"25"-26"5"16,-4 12-23-16,3-4 4 15,12-6 0-15,9-13-3 16,12-8 1-16,17-13-3 0,14-8 0 16,14-6-2-16,7-7 0 15,11 5-1-15,-11 2 1 16,-3 4-1-16,-7 9 1 16,-11 12-21-16,-14 12 1 15,-11 12-18-15,-17 12 1 16</inkml:trace>
  <inkml:trace contextRef="#ctx0" brushRef="#br0" timeOffset="65282.0668">25830 10626 36 0,'-28'0'18'0,"-14"0"5"16,28 0-18-16,-4 5-3 15,4 6 1-15,3 4-3 16,11 7 1-16,7 4 2 16,11 1 1-16,0-6 2 15,3 2 0-15,0 1-1 16,0-3 0-16,-3 6 1 15,-8-1 1-15,-3 6-6 0,-7-5 1 16,-7-1-3 0,-3-2 1-16,-8 0-1 0,-3-6 0 15,0-7-16-15,0-9 1 16,3-7-28-16,7-3 0 16,8-10 40-16,3-14 1 15</inkml:trace>
  <inkml:trace contextRef="#ctx0" brushRef="#br0" timeOffset="65563.3024">25964 10467 46 0,'22'-13'23'16,"23"15"8"-16,-30 1-22 0,6 2-3 15,3-2 1-15,5 5-6 16,-5 0 1-16,-6 0 1 15,-4 0 0-15,-3 5-1 16,-8 0 0-16,-3 0-2 16,-3 3 1-16,-4-5-2 15,0-3 1-15,0 2 1 16,3 1 0-16,4 2-1 16,7-2 0-16,0 2-2 15,4-5 1-15,3-3-25 16,0-5 1-16,7-5-16 15,4 2 1-15</inkml:trace>
  <inkml:trace contextRef="#ctx0" brushRef="#br0" timeOffset="68719.6105">19643 12671 53 0,'-18'-5'26'0,"14"-27"3"0,4 13-28 0,0-12 0 15,-3 1 0-15,-4-12 0 16,0-13 1-16,3-1-2 16,1-10 1-16,-1-3 0 15,4-2 0-15,0-1-2 16,4 6 1-16,-1 13 0 15,1 11 1-15,3 2-1 16,0 8 0-16,4 6-1 16,10 7 1-16,7 6 0 15,4 8 1-15,3 5-1 16,11 0 0-16,10 0 1 16,4 0 0-16,14 0-2 0,-10 0 1 15,-4-5-1-15,-4 2 0 16,-6 0-3-16,-8 3 1 15,-10 0-30-15,-11 0 1 16,-7 3 11-16,-10 2 0 16</inkml:trace>
  <inkml:trace contextRef="#ctx0" brushRef="#br0" timeOffset="68938.3634">19526 12166 48 0,'-14'29'24'0,"56"-6"1"16,-27-28-25-16,13-5 0 15,14 2 1-15,0-3-1 16,4-5 0-16,7-2 0 16,4-4 0-16,-4 4-19 15,-4 10 0-15,-7-3-10 16,1 1 29-1,-43 10 0-15</inkml:trace>
  <inkml:trace contextRef="#ctx0" brushRef="#br0" timeOffset="69297.7065">20052 12742 40 0,'7'-2'20'0,"25"-41"4"0,-22 30-20 15,4-16-1-15,-3-11 0 16,3 6-3-16,0-8 0 16,-3-6 1-16,-1 0 1 15,1 9-2-15,-4 10 0 16,-3 7 1-16,-1 9 0 16,-3 13-2-16,4 11 1 15,-1 10 0-15,1 0 0 16,-1 8 3-16,1 8 1 15,3 6-3-15,0-9 0 16,3-5 1-16,1-5 0 0,0-6 2 16,3-4 0-16,0-9-3 15,0-2 0-15,0-22-1 16,0-5 0-16,0-5-2 16,0-3 0-16,-3-5-24 15,-1 3 1-15,1 2-8 16,0 6 1-16</inkml:trace>
  <inkml:trace contextRef="#ctx0" brushRef="#br0" timeOffset="69594.6219">20556 12457 35 0,'22'13'17'0,"20"-16"6"15,-32 1-17-15,1-4-4 16,3-2 0-16,-3-2-2 0,-1-1 1 15,1-5-2-15,-4-2 1 16,0-6-1-16,-3 0 0 16,-4 3 1-16,-8 5 0 15,1 3 0-15,0 8 1 16,-3 7-1-16,-4 11 0 16,0 11 0-16,3 8 1 15,7 2-1-15,4 6 0 16,4 0-1-16,3-1 1 15,4-7-1-15,3-3 1 0,3-5-31 16,1-5 0-16,3-11 21 16,0-11 0-16</inkml:trace>
  <inkml:trace contextRef="#ctx0" brushRef="#br0" timeOffset="69797.6986">20884 12258 40 0,'-3'19'20'0,"10"18"1"15,-7-24-20-15,0 5 2 16,0 6 0-16,0-3-4 16,0-2 1-16,3 7-7 15,1 1 0-15,-4-3-29 16,0 2 0-16</inkml:trace>
  <inkml:trace contextRef="#ctx0" brushRef="#br0" timeOffset="69953.9467">20817 12443 36 0,'15'6'18'0,"37"-6"2"0,-30-3-19 15,9 0-1-15,5-7 0 16,-1-6-16-16,7-11 0 15,8-7-5-15,-5-6 0 16</inkml:trace>
  <inkml:trace contextRef="#ctx0" brushRef="#br0" timeOffset="70329.0051">19484 11419 30 0,'-28'-21'15'0,"-11"42"8"0,28-15-14 16,-13 12-3-16,-15 22 1 15,-4 15-1-15,-2 20 1 16,-5 30-4-16,8 14 0 16,10 16-3-16,14-2 0 15,18-4 0-15,15-12 1 16,20-14-3-16,21-8 0 15,11-18-21-15,22-14 0 16,27-20-6-16,22-17 0 16</inkml:trace>
  <inkml:trace contextRef="#ctx0" brushRef="#br0" timeOffset="70672.7595">20966 11536 35 0,'0'5'17'0,"77"67"5"16,-49-38-17-16,15 16 1 15,6 14 0-15,1 10 2 0,-1 0 0 16,-3 8-2-16,-11-5 1 16,-14 7-5-16,-10-4 1 15,-11 10-3-15,-11-8 0 16,-3-6-2-16,-4-4 1 16,-3-11-20-16,4-11 0 15,3-8-18-15,10-15 0 16</inkml:trace>
  <inkml:trace contextRef="#ctx0" brushRef="#br0" timeOffset="71125.8892">21534 12547 36 0,'0'10'18'0,"17"3"3"16,-10-7-18-16,7 4 0 16,0 1 0-16,1-1-1 15,2-2 1-15,1 0 0 16,-4 0 1-16,0 0-2 15,-3-3 0-15,-1-2 5 0,1-3 0 16,3-8-6 0,-3-10 0-16,6-14 0 0,4 5 0 15,0-2-2-15,1 0 1 16,-1 3 0-16,-4 7 1 16,-2 6 4-16,-5 10 1 15,-6 9-2-15,-8 17 1 16,-6 15 0-16,-12 1 0 15,1 11-6-15,0 9 0 16,0-6 1-16,3 2 0 0,4-2-4 16,0 0 1-16,7-5-24 15,7-6 1-15,7-10-16 16,11-11 0-16</inkml:trace>
  <inkml:trace contextRef="#ctx0" brushRef="#br0" timeOffset="71579.0201">22190 12007 33 0,'-4'2'16'0,"8"4"5"0,3-4-17 0,7-2-1 16,7 3 0-16,11-3-1 15,-4-3 0-15,4 1-2 16,3-4 1-16,7-4-5 15,1-6 1-15,-4 0-36 16,-8 0 1-16</inkml:trace>
  <inkml:trace contextRef="#ctx0" brushRef="#br0" timeOffset="71782.1481">22218 12203 44 0,'0'29'22'0,"42"-13"1"0,-24-14-22 15,3 1 0-15,4-3 1 16,7 0-6-16,6-5 1 16,1-1-39-16,3-7 0 15</inkml:trace>
  <inkml:trace contextRef="#ctx0" brushRef="#br0" timeOffset="74000.9254">23234 11906 34 0,'0'6'17'0,"7"44"2"0,0-34-17 16,0 5-1-16,0 8 1 16,-3 5-1-16,-4 6 1 15,0 0 0-15,0-3 1 0,-4 0-2 16,1-5 1-16,3-9 0 15,-4-4 0-15,4-9-1 16,0-10 0-16,7-10-1 16,4-11 1-16,6-22-1 15,12-7 1-15,6-13-2 16,7-9 0-16,4 14 1 16,0 5 1-16,-7 13 0 15,-11 17 0-15,-3 17 5 16,-8 17 1-16,-3 21-2 15,-3 15 1-15,-7 17-5 16,-4-3 0-16,0-1-1 16,7-1 0-16,0-12-7 15,3-7 0-15,4-14-46 16,11-15 1-16</inkml:trace>
  <inkml:trace contextRef="#ctx0" brushRef="#br0" timeOffset="74344.6826">24116 12033 38 0,'-18'13'19'0,"32"1"3"15,-3-9-18-15,7 3-1 16,10 0 0-16,7-3-3 15,7-5 1-15,8-2-4 16,-1-4 0-16,-6 1-38 16,-1-3 0-16</inkml:trace>
  <inkml:trace contextRef="#ctx0" brushRef="#br0" timeOffset="75094.6884">24948 11872 35 0,'-10'34'17'0,"3"38"3"16,3-56-18-16,-3 15-2 16,-3 6 0-16,-4 3 1 15,3-11 1-15,4-5-1 16,0-8 0-16,7-3 1 16,7-8 1-16,3-13-1 15,1-10 0-15,3-9-2 0,7-7 1 16,4-8-1-16,3-3 0 15,4 5 0-15,-4 6 0 16,-3 10 1-16,-4 8 0 16,-3 11 1-16,-4 10 1 15,-7 11 1-15,-4 8 0 16,-3 2-2-16,0 1 0 16,0 7-1-16,-3 0 1 15,-1-7-3-15,4-3 0 16,0-6 0-16,4-5 1 15,3-10 1-15,0-14 1 0,4-4-2 16,10-9 0-16,3-8 0 16,1-5 0-16,3 5 0 15,-3 3 1-15,-4 8 0 16,-3 10 0-16,-4 9 1 16,0-1-2-1,-14 3 0-15,4 40-1 16,3-6 1-16,-4 1 0 15,1-1 0-15,-1-2-12 16,4-6 0-16,4-2-33 16,7-13 0-16</inkml:trace>
  <inkml:trace contextRef="#ctx0" brushRef="#br0" timeOffset="75579.0693">25728 12023 40 0,'-14'-3'20'0,"0"-18"3"0,7 18-21 16,-4 3-1-16,-3 6 0 15,-7 4-1-15,3 9 0 16,-3 4 1-16,3 12 0 16,1-3-1-16,3 2 0 15,7 0-1-15,3-2 0 16,8-5 1-16,6-9 0 15,4-10-1-15,8-8 0 0,-1-8 0 16,3 0 0-16,5-8-3 16,-1-10 1-16,-7-9 1 15,0 4 1-15,0-4 1 16,-3 4 0-16,-4 4 0 16,-3 6 0-16,-1 8 1 15,-3 7 0-15,0 9 2 16,-3 5 0-16,-4 10-2 15,0 17 1-15,0 2-1 16,0 3 1-16,-4 10 0 16,1 8 0-16,-1 0 5 15,-3 11 1-15,-7-3-6 16,-3 6 0-16,-8-1-2 16,-7-10 1-16,4-13-2 15,-4-6 0-15,4-8 0 16,0-15 0-16,3-3-17 15,0-8 0-15,1-16-17 0,6-13 1 16</inkml:trace>
  <inkml:trace contextRef="#ctx0" brushRef="#br0" timeOffset="76704.0489">26448 12004 41 0,'-7'5'20'0,"28"-2"3"16,-7-8-21-16,11-6-1 15,10-5 1-15,-3 0-4 16,3-5 1-16,0 3 0 15,1 5 1-15,-5-1-42 16,-6 6 1-16</inkml:trace>
  <inkml:trace contextRef="#ctx0" brushRef="#br0" timeOffset="76891.5587">26472 12121 43 0,'4'18'21'0,"52"-10"1"0,-31-5-22 16,0-9 0-16,3 1 0 15,7-6-9-15,8 1 1 0,2-1-26 16,5-2 1-16</inkml:trace>
  <inkml:trace contextRef="#ctx0" brushRef="#br0" timeOffset="77438.4459">27079 11830 35 0,'-10'0'17'0,"13"29"4"15,-3-14-18-15,0 9 3 16,-3 5 1-16,-1 3-6 15,1-8 1-15,-4 8-1 16,-1-1 0-16,5 1 0 16,-1-5 0-16,4-9 0 0,4-5 0 15,3-10 0-15,0-11 0 16,0-8-1-16,4-2 0 16,3-9 0-16,7-4 1 15,4-4-2-15,3 3 1 16,0 3 2-16,-3 5 0 15,-4 6-3-15,-3 7 1 16,-4 9 1-16,-7 10 0 16,0 5-1-16,-7 5 0 15,0 6-1-15,-4 0 1 16,1-3 1-16,-1 3 1 0,1 0-4 16,-1-6 1-16,4-7 1 15,4-11 1-15,3-5 0 16,7-17 0-16,14-15 1 15,11-2 0-15,0-14 0 16,0 5 1-16,-1 6 0 16,-2 15 0-16,-1 14 6 15,-3 18 1-15,-8 14-3 16,-6 21 0-16,-7 10-8 16,-1 11 0-16,1-3-3 15,6-8 0-15,5-13-68 16,9-10 1-16,5-17 71 15,2-12 0-15</inkml:trace>
  <inkml:trace contextRef="#ctx0" brushRef="#br0" timeOffset="78204.1065">28381 11986 37 0,'0'-19'18'0,"0"-26"5"16,0 29-18-16,0 0-3 0,-4 0 1 16,-3-13 1-16,-7 6 0 15,-3-4-3-15,-5 9 1 16,1 2 2-16,0 5 0 15,0 11-4-15,0 5 0 16,-4 11 0-16,0 3 0 16,4 13 0-16,0 10 0 15,3 3-1-15,4-3 1 16,7 3 0-16,4-2 1 0,3-4-2 16,3-7 0-16,4-11 0 15,4-8 1-15,3-13 1 16,4-13 0-16,3-3 0 15,11-15 0 32,13-33 5-31,-13 24 0-16,-11 22-5 16,-7 18 0-16,-3 10-3 15,-4 9 0-15,0-3 1 16,0 5 0-16,0 0-20 15,0 3 1-15,0 0-17 16,4-8 0-16</inkml:trace>
  <inkml:trace contextRef="#ctx0" brushRef="#br0" timeOffset="78516.6071">28586 12155 33 0,'-7'37'16'0,"10"3"5"0,1-35-16 0,-1 3-1 0,4 3 0 16,4-6-1-16,3-3 1 15,7-7 5-15,4-3 0 16,-1-2-5-16,1-9 1 16,-4-10-4-16,0 5 1 0,-3 0-1 15,-4 8 1-15,-3 3 2 16,-4 3 0-16,-4 2-3 15,1 10 1-15,-4 9-2 16,-4 18 0-16,-6 8 0 16,-4 13 0-16,-8 9-1 15,-2 12 0-15,-1 6-10 16,0 7 0-16,4-2-44 16,7 0 1-16</inkml:trace>
  <inkml:trace contextRef="#ctx0" brushRef="#br0" timeOffset="80954.1364">27630 11319 18 0,'-8'13'9'0,"8"-29"1"16,0 16-10-16,0 0 9 15,0 0 1-15,4-8-1 16,3-2 1-16,0-1-6 15,4-10 0-15,3-8 2 16,7-6 0-16,0-4-4 16,11 2 0-16,10-8-2 15,-3-8 1-15,3 3-1 16,-3 2 0-16,0 3 0 16,-4 5 0-16,-7 6 0 15,-3 5 0-15,-4 2-2 0,-3 6 1 16,-4 3-21-16,-3 4 1 15,-8 6-5-15,-10 11 0 16</inkml:trace>
  <inkml:trace contextRef="#ctx0" brushRef="#br0" timeOffset="81329.1165">27644 10948 27 0,'-14'0'13'16,"6"35"5"-16,5-27-14 0,-1 2 1 15,1 1-5 1,3-11 0-16,-18 50 10 15,8-7 1-15,-1-1-10 16,4-2 1-16,0-1 0 16,3-2 1-16,1-8-4 15,3-5 1-15,0-5 2 16,3-3 1-16,5-11 2 16,9-5 1-16,8-8-6 15,7-8 0-15,10 0-1 16,11 0 0-16,-4 0-27 15,-3 3 0-15,0-3 2 0,-4-5 1 16</inkml:trace>
  <inkml:trace contextRef="#ctx0" brushRef="#br0" timeOffset="82188.4726">28286 10811 40 0,'-11'0'20'0,"1"-19"7"0,10 6-20 0,0-11-2 16,3-10 0-16,8 0-3 16,-1-14 1-16,1 0-2 15,3-5 1-15,0-7-3 16,-3-1 1-16,-1 10 0 15,-3 4 1-15,-3 4-1 16,-1 6 0-16,1 6 1 16,-1 7 1-16,-3 5-2 15,0 14 0-15,4 13 0 16,-1 16 1-16,1 18-1 16,3 11 0-16,7 3 0 15,0 7 0-15,0-5 0 16,4-5 0-16,3-8 2 15,0-8 0-15,0-5 6 0,1-11 0 16,-5-10 1-16,1-14 0 16,0-8-8-16,3-15 1 15,-4-14-3-15,-6-10 0 16,-8-21 1-16,-3 2 0 16,-3-11-3-16,-4 14 0 15,0 16-37-15,3 13 1 16,4 13 4-16,0 11 1 15</inkml:trace>
  <inkml:trace contextRef="#ctx0" brushRef="#br0" timeOffset="82704.1583">28794 10467 38 0,'0'18'19'0,"10"-2"1"0,1-18-18 15,-1 4 1-15,5-2 0 16,6-5-3-16,0-6 1 16,0 1-1-16,0-3 1 15,0-6-1-15,-3-5 1 16,-4 0-1-16,-7 1 1 15,-7-1-2-15,-3 5 0 16,-8 6 5-16,-7 8 0 16,-3 7-3-16,0 14 0 15,0 8 2-15,3 11 1 16,1 7-1-16,-1 0 0 0,4 6-2 16,7-1 0-16,7-4-1 15,3-4 0-15,8-9-3 16,7-9 1-16,6-11-23 15,8-10 1-15,0-8-4 16,7-7 0-16</inkml:trace>
  <inkml:trace contextRef="#ctx0" brushRef="#br0" timeOffset="83266.6677">29196 10393 33 0,'-11'-3'16'0,"8"1"8"0,3 4-17 16,3 6-4-16,1 3 0 16,-1 5 1-16,1 7 0 15,-1 9-4-15,4 0 1 16,-3-11-1-16,3 0 1 0,0-2 0 16,0-6 1-16,0-5 2 15,4-5 0-15,3-6-4 16,0-5 0-16,0-8 0 15,0-2 1-15,-3-4-2 16,-1 4 1-16,1 5 0 16,-4 5 0-16,0 2 0 15,0 9 1-15,4 8 1 16,-1 10 0-16,1 0 2 16,-1-2 0-16,1 2-1 15,0 0 1-15,-1-5 4 16,4-6 1-16,0-7-3 15,1-3 1-15,-1-13-9 16,0-11 1-16,-4-8 1 16,-3 3 1-16,-3-5-6 15,-8-9 0-15,4-7-30 0,4 2 1 16,-4 11-3-16,11 0 0 16</inkml:trace>
  <inkml:trace contextRef="#ctx0" brushRef="#br0" timeOffset="83469.7925">29683 10009 38 0,'-11'19'19'0,"22"15"5"0,-4-21-19 0,-4 6-1 16,8 5 1-16,-4 7-4 15,0 12 0-15,0 7 0 16,-3 0 0-16,3 6-2 15,-7 2 0-15,7-10-9 16,-4-6 1-16,1-5-29 16,-1-5 0-16</inkml:trace>
  <inkml:trace contextRef="#ctx0" brushRef="#br0" timeOffset="83969.8011">29584 10345 36 0,'7'8'18'0,"39"-8"2"0,-32-3-19 16,7-2 1-16,11-3 0 16,0 0-2-16,3-2 1 15,-3-1-2-15,-8 3 1 16,-2 3-1-16,-1 2 1 15,-11 6-1-15,4 5 1 16,-7 8-1-16,-3 2 1 16,-1 3-1-16,1-2 1 15,-4-1 1-15,0 4 1 16,0-1-1-16,0-8 0 16,4-5 6-16,3-3 1 0,3-7-3 15,4-4 1-15,0-2-6 16,1-5 1-16,-8-3 0 15,7-2 1-15,-11-3-2 16,1-3 1-16,-4 0-1 16,-4 3 1-16,1 2-1 15,-4 1 0-15,-4 7-1 16,-3 3 1-16,0 0 0 16,0 0 0-16,-4 6 0 15,4 4 0-15,0 4-2 16,3 7 1-16,4 3-1 15,4 2 0-15,6-4-21 16,4-1 1-16,14-3-7 16,8-7 1-16</inkml:trace>
  <inkml:trace contextRef="#ctx0" brushRef="#br0" timeOffset="84282.298">30134 10237 34 0,'-10'8'17'0,"3"13"6"0,7-13-17 15,0 2-2-15,0 4 1 16,0-1-3-16,0 0 1 16,0-2 2-16,3-3 0 0,4-6 1 15,0-4 0-15,4-6-1 16,3-8 0-16,4 0-1 15,-1-3 0-15,1 3-3 16,0 3 0-16,3 3-1 16,-7 4 1-16,0 6-1 15,0 0 0 1,-14 0 0-16,4 43-21 16,-1-12 0-16,4-4-26 15,0-6 0-15</inkml:trace>
  <inkml:trace contextRef="#ctx0" brushRef="#br0" timeOffset="84469.8077">30540 9975 26 0,'0'5'13'0,"3"19"-2"0,-3-19-14 16,0 11-20-16,0 5 0 16</inkml:trace>
  <inkml:trace contextRef="#ctx0" brushRef="#br0" timeOffset="84844.8102">30829 10036 37 0,'-14'0'18'0,"-14"-6"6"15,24 9-20-15,-6 2-5 16,-4 6 1-16,-4-1 0 15,-3 6 0-15,3 3 0 16,4 5 1-16,4-3 1 16,6-5 1-16,8-3 5 15,6 0 1-15,4 3-1 16,0 0 0-16,0 0-3 16,-3 0 1-16,-4 2-4 0,-7 6 0 15,-3 0-3-15,-12 2 0 16,1-5 0-16,-7-2 0 15,0 2-31-15,3 0 1 16,4-2-3-16,7-3 0 16</inkml:trace>
  <inkml:trace contextRef="#ctx0" brushRef="#br0" timeOffset="85344.816">29595 10941 40 0,'17'-27'20'0,"33"-15"3"16,-33 34-20-16,11 0-3 0,8 3 0 15,-1 2 0-15,-7 0 1 16,-3 9 3-16,-4 4 0 15,-10 9-2-15,-4 4 1 16,-11 4 1-16,-6-3 0 16,-8 2-3-16,-7 3 1 15,-3 3-2-15,0 0 1 16,0-3 2-16,6 0 0 16,1-5-3-16,7-6 0 15,7 1 0-15,7-1 0 0,0-2 0 16,7 0 0-16,11-11 0 15,17-5 1-15,11-5-5 16,21-8 1-16,11-11-52 16,17-10 0-16</inkml:trace>
  <inkml:trace contextRef="#ctx0" brushRef="#br0" timeOffset="86079.2044">30095 10970 43 0,'0'2'21'0,"4"22"1"15,-4-16-22-15,0 0 0 16,-4 3 0-16,1 4-1 16,-4 4 0-16,0-1 2 15,-4-2 0-15,4-2 3 0,4-7 1 16,3-4-4-16,7-8 1 15,3-8-1-15,1-6 0 16,14-5-1-16,-8 3 0 16,11 0 2-16,-3 5 0 15,-4 6-2-15,-3 4 1 16,-7 12 1-16,3 1 0 16,-7 7-1-16,-4 4 0 15,1 6-3-15,-4 0 0 16,0 0-7-16,3-3 1 15,1-3-37-15,3-2 1 0,3-8 44 16,5 0 1-16</inkml:trace>
  <inkml:trace contextRef="#ctx0" brushRef="#br0" timeOffset="86438.5803">30526 11025 33 0,'-11'-16'16'0,"-10"27"7"15,11-11-17-15,-5 3-5 16,-2 2 0-16,-4 8 0 16,-1 6 0-16,5 4-1 15,-1 4 1-15,8 2-1 16,-1-5 1-16,7-8-1 16,4-3 0-16,8-10 3 15,9-11 0-15,15-14-2 0,-4-7 1 16,4-13-1-1,3-11 1-15,0-2 2 0,4-6 0 16,-11 2-3-16,1 9 1 16,-15 13 5-16,3 11 0 15,-17 18-7-15,0 24 1 16,-10 15-1-16,-8 20 0 16,1 4 0-16,2 6 0 15,-2 3-4-15,10-9 0 16,7-2-45-16,7-3 1 0,10-13 40 15,1-15 0-15</inkml:trace>
  <inkml:trace contextRef="#ctx0" brushRef="#br0" timeOffset="86829.2116">31281 10620 27 0,'3'0'13'0,"18"3"11"16,-17 0-15-16,3 7-4 16,-3 3 1-16,-8 6-3 15,-3 5 1-15,-4 2-3 16,-3 1 1-16,-3 4-2 15,-1 9 0-15,0-3 1 0,1 0 1 16,-1-2-2-16,4-1 1 16,3-2-2-16,4-3 1 15,7-5 3-15,0-6 1 16,0-2 0-16,11-3 0 16,-4 1-1-16,11-4 0 15,6 1-3-15,12-1 0 16,-5-2-1-16,1 0 0 15,-4-5-9-15,1-3 1 16,-5-3-39-16,1-5 1 16</inkml:trace>
  <inkml:trace contextRef="#ctx0" brushRef="#br0" timeOffset="87407.3433">31701 10911 39 0,'24'-10'19'0,"12"-22"1"15,-29 24-20-15,0 3 0 16,-4 0 0-16,-3-1 0 16,-3 1 0-16,-4 2 0 15,-7 6 1-15,-8 8-1 16,1 7 1-16,-7 9-2 15,3 2 0-15,1 0 1 0,6 0 1 16,-3-3-2-16,0-2 1 16,10-5 0-16,4-3 1 15,3-6 0-15,8-2 1 16,3 0-1-16,4-3 1 16,3 1-2-16,3-1 1 15,1 0-1-15,0 3 0 16,6-5 0-16,-6-3 1 15,0-3 1-15,-1-5 0 16,4-8-2-16,-6 3 0 16,-8-8-1-16,7-6 1 0,-11 1 1 15,4-6 0-15,0 6-2 16,-3 7 1-16,-4 3 0 16,0 0 1-16,0 6-2 15,0-1 1 1,0 11 0-16,0 11 4 15,0-1 1-15,0 14 0 16,0-5 1-16,0 7-4 16,0 3 1-16,0 6-3 15,0-3 0-15,0-3-3 16,3-6 1-16,1-4-16 16,-4-8 0-16,0-9-19 15,7-7 1-15</inkml:trace>
  <inkml:trace contextRef="#ctx0" brushRef="#br0" timeOffset="87797.9747">32000 10819 42 0,'-14'13'21'0,"14"8"2"0,0-8-21 15,0 11 1-15,0 5 1 16,0-2-3-16,-3 5 1 15,3 2 2-15,0-2 1 16,7-6-4-16,0-7 0 16,0-9 2-16,4-10 0 0,-1-5-4 15,8-11 1-15,-4 3 1 16,4-11 1-16,-1 0-3 16,1 0 1-16,3 1-1 15,-10 7 1-15,-1 3 2 16,4 7 1-16,-7 17 8 15,-3 10 1-15,10 16-4 16,-11 16 1-16,5 2-5 16,2 6 0-16,4-2-5 15,-3-14 1-15,6-11-1 16,8-13 1-16,7-21-7 16,-4-21 0-16,7-19-46 15,-10-18 0-15,-7-19 31 16,-15-21 0-16</inkml:trace>
  <inkml:trace contextRef="#ctx0" brushRef="#br0" timeOffset="100720.0099">20676 13515 23 0,'7'-11'11'0,"4"-7"12"16,-8 13-12-16,-3-1-1 15,0 1 1-15,-3 0-6 16,-1-3 1-16,-6 2-4 16,-8 4 1-16,-14 2-3 15,-10 2 1-15,-7 1-2 0,-8 5 1 16,4 5 0-16,7 11 1 16,11 8-1-16,11 0 1 15,6-6-2-15,14 3 0 16,15 3 1-16,10 2 1 15,11-2-2-15,10-6 1 16,11 1 1-16,-7-6 0 16,-7-2-1-16,-7-1 0 15,-11 6 3-15,-4 2 1 16,-6 3-3-16,-11 3 1 0,-11 0-1 16,-17-3 0-16,-4-8-1 15,-3-5 0-15,-7-8-2 16,3-8 1-16,4-8-3 15,6-2 1-15,8-4-17 16,11 1 0-16,6 0-14 16,11-6 0-16</inkml:trace>
  <inkml:trace contextRef="#ctx0" brushRef="#br0" timeOffset="100985.6374">20775 13774 29 0,'4'45'14'0,"13"16"3"16,-10-40-14-16,7 14 2 16,4-1 0-16,3-2-1 15,7-6 1-15,8-7 2 16,-1-6 1-16,-7-10 2 0,0-9 1 16,-6-7-6-16,-8-8 0 15,-4-8-4-15,-6-3 1 16,-11 6-1-16,-18-4 0 15,-7-1-2-15,-3-1 1 16,-4 8-5-16,4 3 0 16,3 10-37-16,11 6 1 15,7 10 22-15,7-2 1 16</inkml:trace>
  <inkml:trace contextRef="#ctx0" brushRef="#br0" timeOffset="101423.1454">21163 13375 38 0,'-7'0'19'0,"21"34"3"0,-10-21-20 16,-1 11 0-16,1 13 1 15,-4 8-1-15,0 5 0 16,-4 9-3-16,1-4 1 16,-1 1-1-16,4-3 0 15,4-11-34-15,3-10 0 16,7-16 27-16,0-11 0 0</inkml:trace>
  <inkml:trace contextRef="#ctx0" brushRef="#br0" timeOffset="101704.3984">21389 13735 39 0,'0'23'19'0,"28"51"2"16,-17-58-20-16,-1 11 3 15,4 2 1-15,1 3-2 16,-1-6 1-16,0-2 3 16,0-6 1-16,-4-4 2 15,1-6 1-15,0-6-6 16,-1-12 1-16,1-14-9 0,-1-5 1 16,1-8 1-16,0-11 1 15,-4 3-15-15,-4 13 0 16,4 6-10-16,-3 7 1 15,3 1-5-15,3 10 1 16</inkml:trace>
  <inkml:trace contextRef="#ctx0" brushRef="#br0" timeOffset="101954.3993">21851 13912 36 0,'7'10'18'0,"21"-12"12"0,-17-6-18 0,-1-3-5 16,-2-2 0-16,-1-11-7 15,0-8 1-15,0-2 0 16,-4 5 0-16,-6 2 2 16,-8 1 0-16,-3 7 3 15,-7 14 1-15,-4 5-5 16,0 27 0-16,8 10 2 16,3 18 1-16,7 9-4 15,14-11 0-15,14-8-2 16,7-11 0-16,11-13-35 15,14-8 1-15,14-20-2 16,3-20 1-16</inkml:trace>
  <inkml:trace contextRef="#ctx0" brushRef="#br0" timeOffset="102720.0362">23343 13428 35 0,'-24'-40'17'0,"2"-21"9"0,15 48-19 0,-3-6-1 16,-1 3 0-16,1 1 0 15,-4 4 1-15,-1 11-7 16,5 3 1-16,-4 15-1 16,0 14 1-16,3 8-2 15,4 18 1-15,3 5 0 16,4 11 0-16,0 3-2 15,4-8 1-15,3-3-10 16,0-8 0-16,4-10-32 16,-1-11 1-16</inkml:trace>
  <inkml:trace contextRef="#ctx0" brushRef="#br0" timeOffset="103329.3901">22991 13692 33 0,'-11'-2'16'0,"25"-20"2"0,-3 17-17 15,6 0-1-15,8 2 0 16,10 3 1-16,1 0 1 16,2 0-3-16,5 0 1 15,3 0 1-15,-1 0 0 16,-6 0-3-16,-4 0 1 0,-6 5 2 15,-8-2 0-15,-4 8-2 16,-2 2 0-16,-8 11 1 16,-4 5 0-16,-3 0-7 15,0 0 7 1,0-29 0-16,18 16-23 16,-4 0 0-16,7-8 22 15,0-6 0-15,0 1 3 16,1-6 0-16,-1-5 0 15,-7-2 0-15,0-1-2 16,-3 1 1-16,-4-4 7 16,0 1 1-16,-4 3-1 15,1-1 0-15,-1 3-4 16,1 0 0-16,-4 8-4 16,0-8 1-16,0 8 0 15,0-5 1-15,0 5-2 16,0-5 0-16,3-3-1 15,-3 2 1-15,4 1 0 0,-4 0 1 16,3 2 3-16,-3-2 0 16,0 2-2-16,0 3 0 15,0-5-1-15,-3 2 1 16,-1 3-2-16,-3 0 1 16,-3 3 0-16,-1 0 1 15,-3-3-1-15,0 2 1 16,0 1-2-16,3 0 0 15,1-3-15-15,3 0 0 16,7 0-14-16,-4-6 0 0</inkml:trace>
  <inkml:trace contextRef="#ctx0" brushRef="#br0" timeOffset="103798.1207">23798 13742 20 0,'-7'19'10'0,"7"-11"3"0,0-5-10 15,0-3 2-15,0 2 0 16,4 1 0-16,-4 2 0 15,0 0 2-15,0 1 1 16,0-4 5-16,0 4 1 0,0-4-9 16,0-2 0-16,3-8-3 15,4-2 0-15,8-9-1 16,2-2 0-16,8-5-2 16,10-3 0-16,4 5-31 15,-4 5 0-15,4 9 4 16,3 2 0-16</inkml:trace>
  <inkml:trace contextRef="#ctx0" brushRef="#br0" timeOffset="104407.5576">24589 13541 23 0,'-7'11'11'0,"14"15"7"0,-4-18-12 0,1 6-4 16,-4 1 0-16,0 1 2 15,0 5 1-15,0 6-1 16,-4 5 1-16,1-3-3 15,-1-8 0-15,1-2 2 16,-1-6 1-16,4-8-4 16,4-10 0-16,3-11 0 15,0-5 0-15,3 0-1 16,4-1 1-16,0-4-1 16,4 2 1-16,-4 3-1 15,0 2 0-15,0 9 0 16,-3 2 1-16,0 5 3 15,-1 6 1-15,1 5-4 16,-4 5 0-16,0 6-1 0,3 2 0 16,-2 8 0-16,2 5 0 15,4-7-1-15,4-3 1 16,3-3-25-16,0-5 0 16,4-6-4-16,-4-10 0 15</inkml:trace>
  <inkml:trace contextRef="#ctx0" brushRef="#br0" timeOffset="104766.9194">25277 13568 40 0,'-18'0'20'0,"21"5"0"0,-3-5-20 15,0 0-6-15,0 0 0 16,4-3-28-16,3 1 1 16</inkml:trace>
  <inkml:trace contextRef="#ctx0" brushRef="#br0" timeOffset="104923.187">25319 13851 53 0,'-32'21'26'0,"25"-10"0"0,7-9-26 0,0 1-5 16,0-3 1-16,4-3-41 15,3 1 1-15,3-6 41 16,-3 0 1-16</inkml:trace>
  <inkml:trace contextRef="#ctx0" brushRef="#br0" timeOffset="106001.2897">20094 14814 39 0,'0'37'19'0,"28"-3"2"0,-21-26-21 0,-3-2 0 15,3 10 1-15,-3 5 0 16,-4 8 1-16,-4-5-1 16,1 2 0-16,-5 3 0 15,1-2 0-15,4-4 0 16,-1-4 0-16,4-8 1 15,0-11 1-15,7-14-3 16,4-7 1-16,7-13-1 16,-1 2 0-16,4-10 0 0,4-9 0 15,3-4-1-15,4 5 1 16,3 5 1-16,-3 10 0 16,-7 9 0-16,-4 15 0 15,-7 6 0-15,-3 13 0 16,-4 16 1-16,-4 10 0 15,1-2-2-15,-1 2 0 16,1 9-2-16,3-1 0 16,0-8-23-16,7-7 0 15,7-3 1-15,4-11 0 16</inkml:trace>
  <inkml:trace contextRef="#ctx0" brushRef="#br0" timeOffset="106157.5777">20916 14885 43 0,'18'16'21'0,"38"-18"1"16,-38-1-22-16,0-2-14 16,-1-3 0-16,1 0-15 15,-1-5 1-15</inkml:trace>
  <inkml:trace contextRef="#ctx0" brushRef="#br0" timeOffset="106329.4539">20884 15063 39 0,'18'13'19'0,"46"-32"-1"0,-40 6-19 16,1 0-28-16,3-3 0 15,7 3 21-15,-3-6 0 16</inkml:trace>
  <inkml:trace contextRef="#ctx0" brushRef="#br0" timeOffset="107141.9089">21615 14859 27 0,'-7'-8'13'0,"10"3"3"0,-3 7-13 15,4 4 1-15,-1 7 0 16,1 0-2-16,-1 8 1 16,-3 6 0-16,0 5 0 0,0-9-1 15,-3 1 0-15,3-3 0 16,0-7 0-16,0-6-1 15,0-3 0-15,0-5-1 16,7-19 1-16,0-7 0 16,7-9 0-16,4-12-2 15,3-6 1-15,3 3-1 16,5-3 1-16,-1 10 0 16,-3 17 0-16,-4 10 1 15,-4 13 0-15,-2 9-1 16,-5 12 0-16,1 9 2 15,-8 7 1-15,1-5-1 16,-4-5 0-16,3 0 0 16,1-6 0-16,3-4-2 15,0-9 0-15,3-5 1 16,1-11 0-16,3-13-1 16,4-7 0-16,7-4 1 0,-1 6 1 15,1 8 0-15,-4 2 1 16,-3 12 2-16,-4 9 1 15,-7 17-5-15,-4 12 1 16,-3 1-2-16,0 3 1 16,4 7-4-16,3 3 1 15,4-8-35-15,6-8 1 16,8-8 11-16,7-13 1 16</inkml:trace>
  <inkml:trace contextRef="#ctx0" brushRef="#br0" timeOffset="107923.1807">22659 14698 36 0,'-28'-24'18'0,"7"11"1"15,13 7-19-15,-6 6 5 16,-7 0 0-16,-4 3 0 16,1 2 0-16,-1 8-4 15,4 9 1-15,0 7-1 16,3 8 0-16,4 0-1 15,3 8 0-15,4 0-1 16,4-3 1-16,6-10 0 16,4-6 0-16,8-7 0 15,2-6 0-15,8-13 1 16,3-13 1-16,0-11 0 16,-3 0 0-16,3-10-2 15,-3-9 0-15,0-2-1 0,-8 8 1 16,-3 8 3-16,-7 3 1 15,-3 7-2-15,-8 6 1 16,1 3-3-16,-1 10 1 16,1 7-1-16,-1 12 0 15,4 10-1-15,4 6 0 16,3-14-2-16,3 10 1 16,8 6-17-16,0-5 1 15,3-5-18-15,-3-6 1 16</inkml:trace>
  <inkml:trace contextRef="#ctx0" brushRef="#br0" timeOffset="108438.8444">22871 14922 17 0,'-4'0'8'0,"4"-10"11"0,0 10-8 16,4 3-2-16,-1 4 0 16,1 9-5-16,3 6 1 15,-4 1-3-15,1-1 0 16,3-4-1-16,0-2 1 16,3-3 5-16,1-8 1 15,3-2-6-15,4-11 0 16,-1-10-2-16,5-11 1 0,-1 13-1 15,0-3 0 1,-3 3 0-16,-4 3 0 0,0 5 2 16,-7 8 0-16,-7 0 0 15,-7 11 1-15,-4 15-3 16,1 6 1-16,-8 13-1 16,-3 10 1-16,3-7-2 15,1 5 0-15,2 8-17 16,5-11 1-16,6-5-24 15,8-11 1-15</inkml:trace>
  <inkml:trace contextRef="#ctx0" brushRef="#br0" timeOffset="109454.4519">23812 14706 24 0,'-14'-3'12'0,"7"-2"7"0,7 5-13 16,0-3-4-16,0 3 1 15,4 5 1-15,-1 6 0 16,1 5-3-16,-1 8 0 16,1 2-2-16,-1 3 1 15,1-2 0-15,-4 2 0 16,0 5-2-16,0 0 0 15,-4-7-33-15,4-3 0 16</inkml:trace>
  <inkml:trace contextRef="#ctx0" brushRef="#br0" timeOffset="109641.9951">23664 14793 35 0,'-7'18'17'0,"25"14"8"16,-8-27-19-16,5 1-1 15,6-4 1-15,7-2-5 16,4-5 0-16,3-3-2 16,7-5 1-16,1-8-1 15,-1-3 0-15,-3-3-33 16,-4 4 1-16,4-1 21 16,-7 3 0-16</inkml:trace>
  <inkml:trace contextRef="#ctx0" brushRef="#br0" timeOffset="110126.376">24158 14703 30 0,'-10'16'15'0,"6"21"3"0,4-27-15 15,0 6 0-15,0 3 1 16,0-1-1-16,-3 3 1 16,-1-5 0-16,1 0 0 15,3-5 1-15,0-3 1 16,0-6-2-16,7-2 0 15,0-15-5-15,7-15 1 16,3-7 0-16,8 0 1 16,0-2-1-16,3-1 0 0,0 13-1 15,-3 9 0-15,-4 5 1 16,-7 15 0-16,-7 6 1 16,-3 6 0-16,-8 7 0 15,1 8 0-15,-4 3 0 16,0 2 0-16,0-8-2 15,-1 6 0-15,1 0 1 16,4-11 0-16,3-8 1 16,3-10 1-16,15-16-3 15,7-16 1-15,7-11 1 16,-1 3 0-16,5-8 0 16,-5 0 1-16,-2 11-3 15,-5 7 1-15,-6 14 2 16,-4 13 1-16,-7 13-1 15,-7 3 0-15,-4 10-2 16,1 9 1-16,-1 2-4 0,4-3 1 16,0-10-35-16,4-3 0 15,7-5 15-15,-1-8 0 16</inkml:trace>
  <inkml:trace contextRef="#ctx0" brushRef="#br0" timeOffset="110938.8784">25026 14780 30 0,'0'-22'15'0,"4"-12"8"0,-4 26-15 16,0 0-5-16,-4 0 1 16,-3 3-1-16,-4 2 0 15,1 3-3-15,-1 3 0 0,-3 13 0 16,-4 10 0-16,-3 11 1 16,7-2 0-16,0 15-1 15,4-2 0-15,6-11-1 16,8-8 0-16,3-5 2 15,3-6 0-15,1-13-3 16,3-10 1-16,0-16 0 16,4-3 1-16,-1-8 0 15,-3-5 1-15,0-2-1 16,-3 2 1-16,-4 5-1 16,0 5 0-16,-3 12 0 15,-1 4 1-15,1 11-1 16,-1 5 0-16,1 11 2 15,-1 8 0-15,-3 2 4 16,0-2 0-16,-7 13 0 16,-3 8 1-16,-4 3-3 0,-4 10 1 15,-3 6-6-15,-7-4 1 16,-1-15-1-16,-2 8 1 16,2-8-14-16,1-10 1 15,3-14-28-15,4-13 0 16,0-19 33-16,3-5 1 15</inkml:trace>
  <inkml:trace contextRef="#ctx0" brushRef="#br0" timeOffset="111407.6325">25689 14782 43 0,'-7'6'21'0,"35"2"5"0,-13-8-22 15,2-3-4-15,1 0 0 16,3-2 0-16,0 0 0 16,0-1-23-16,0-2 1 0,1 0-2 15,-8 6 1-15</inkml:trace>
  <inkml:trace contextRef="#ctx0" brushRef="#br0" timeOffset="111563.8937">25668 14999 43 0,'25'16'21'0,"45"-21"1"15,-48 0-21-15,9-1-7 16,8-7 0-16,7-3-31 15,7-2 1-15</inkml:trace>
  <inkml:trace contextRef="#ctx0" brushRef="#br0" timeOffset="112251.3874">26529 14682 36 0,'-7'2'18'0,"0"38"2"0,3-24-19 0,-3 5 1 16,0 6 1-16,0-1-2 16,0 11 1-16,0 0-1 15,-4 0 1-15,4-5-1 16,0-8 1-16,4-6-1 15,3-5 0-15,7-13-1 16,0-7 1-16,10-15 0 16,5-1 0-16,2-7-2 15,8-7 1-15,0-2 0 16,3-1 1-16,-3 8-1 0,0 6 0 16,-8 10 0-16,-6 8 1 15,-7 11-1-15,-4 5 1 16,-7 10 0-16,-4 6 0 15,-3-3-2-15,0 3 1 16,0 5 0-16,3-5 0 16,1-8 1-16,3-8 0 15,0-8-1-15,7-8 0 16,7-13 2-16,0-1-2 16,-14 22 0-1,60-55 4-15,-18 18 1 0,-6 16-3 16,-8 7 0-16,-7 12-1 15,-10 12 0-15,-4 14-1 16,0 5 1-16,-4-2-11 16,4 4 1-16,7-1-31 15,4-9 1-15,3 2 30 16,0-9 0-16</inkml:trace>
  <inkml:trace contextRef="#ctx0" brushRef="#br0" timeOffset="113173.2966">27316 14769 33 0,'-11'-13'16'0,"-7"0"4"0,11 10-17 15,-3 3-1-15,-4 3 1 0,-4 2-3 16,-3 0 0-16,0 6 1 15,3 2 0-15,0 3 0 16,4 5 1-16,4-2-2 16,3 2 0-16,3 8 1 15,4 5 0-15,7-10-2 16,4 0 1-16,3-11 2 16,3-2 0-16,5-17-1 15,-1-2 1-15,0-7-1 16,-3-1 1-16,-4-3-2 15,-4-2 1-15,1 0 0 16,-4 0 1-16,0-3-2 16,0-3 1-16,-3 1-1 15,-1-1 0-15,4 4-1 16,0-6 1-16,0 7 0 0,0 1 1 16,0 5 2-16,0 3 0 15,-3 3-1-15,-1 2 0 16,1 0-2-16,3 2 1 15,-3 1-1-15,-4 5 0 16,0 0 1-16,0 0 0 16,0 0 1-16,0 0 0 15,0 0-2-15,0 3 0 16,0-1 0-16,0 1 1 16,0 0-2-16,0-1 0 15,0 1 2-15,0 0 0 0,0-1-2 16,0 1 1-16,0 2 2 15,-4 0 1-15,1-2-3 16,-1-3 0-16,0 0 1 16,8 3 1-16,-4 2-3 15,0 0 0-15,4 6 1 16,-4 10 1-16,0 8 0 16,0 11 0-16,0 0 2 15,3 15 0-15,-6 6-1 16,-5 13 1-16,-2 5-2 15,-1 14 1-15,-3 0 0 16,0 2 1-16,4-8-2 16,-5-18 1-16,5-19-1 15,-4-7 0-15,-4-22-1 16,0-19 0-16,-3-17-9 16,-3-12 0-16,-1-15-14 15,-3-9 1-15,3 6-20 0,4 1 0 16</inkml:trace>
  <inkml:trace contextRef="#ctx0" brushRef="#br0" timeOffset="113579.5071">27951 14071 23 0,'-11'-14'11'0,"0"28"11"15,4-12-12-15,-10 17 0 16,-8 18 0-16,-3 8-3 16,-4 24 0-16,-3 20 0 15,-1 12 0-15,5 13-7 16,6 7 1-16,7-4-1 16,8 7 0-16,10-13 0 0,7-2 0 15,11-17-2-15,3-17 1 16,17-15-28-16,8-12 1 15,-3-22 1-15,6-12 0 16</inkml:trace>
  <inkml:trace contextRef="#ctx0" brushRef="#br0" timeOffset="114282.6779">28120 14502 41 0,'-7'5'20'0,"7"45"11"16,0-26-20-16,-4 0-5 16,-3 10 1-16,-3 6-6 15,-1 8 1-15,1-1-2 16,2 6 1-16,5 0-3 16,3-11 0-16,3-7-55 15,8-9 0-15</inkml:trace>
  <inkml:trace contextRef="#ctx0" brushRef="#br0" timeOffset="114688.9332">29019 14489 42 0,'-14'2'21'0,"18"27"1"16,-1-7-21-16,-3 7-1 16,0 2 1-16,0 6-1 15,-3 3 0-15,-1 2-4 16,1-5 1-16,3-2-37 0,0-6 1 15</inkml:trace>
  <inkml:trace contextRef="#ctx0" brushRef="#br0" timeOffset="114860.7694">28822 14748 46 0,'-7'26'23'0,"32"-7"3"0,-11-19-23 15,10 0-3-15,8-8 1 16,10-5-2-16,8-6 0 0,3-2-37 16,-4 0 0-16,8 2 28 15,-1-2 1-15</inkml:trace>
  <inkml:trace contextRef="#ctx0" brushRef="#br0" timeOffset="115376.4027">29824 14639 35 0,'-7'-15'17'0,"7"-36"7"16,0 33-18-16,0-1-3 0,-4-2 1 15,1-3-3-15,-11 0 0 16,7 3 2-16,-8 3 0 16,1 7-2-16,0 6 1 15,-3 10 0-15,-1 11 0 16,-7 8-2-16,1 10 0 16,-1 9 0-16,0 2 1 15,4 7-1-15,3-1 0 16,11-6 0-16,7-11 0 15,4-7 0-15,-1-1 0 16,-3-26 0-16,32-34 2 16,-4 7 0-16,1-10-1 15,-5-3 1-15,-3 3 1 16,-3 6 0-16,-7 4 2 16,3 9 1-16,-7 4-2 15,-4 9 1-15,-3 5-5 16,-3 13 0-16,-1 11-1 15,1 0 1-15,-1 5-3 16,4 3 1-16,7 2-27 16,7-5 0-16,8-5-8 15,2-11 1-15</inkml:trace>
  <inkml:trace contextRef="#ctx0" brushRef="#br0" timeOffset="115813.9277">29979 14653 30 0,'-11'18'15'0,"11"11"6"0,0-16-15 0,4 3-2 15,3 3 1-15,-3-1-4 16,10-2 1-16,3-2 1 16,1-7 1-16,0-4-2 15,-1-6 0-15,1-4-1 16,3-7 1-16,0-2-2 15,0 1 1-15,1 1 4 16,-8 4 0-16,-4 2 2 16,-3 2 1-16,-7 9-6 15,-7 5 1-15,-3 11-2 16,-4 7 0-16,-4 3-2 16,4 0 1-16,0 11-3 15,0 0 1-15,3-3-41 16,7-11 0-16,8 1 24 15,7-4 0-15</inkml:trace>
  <inkml:trace contextRef="#ctx0" brushRef="#br0" timeOffset="116251.4547">29348 15047 47 0,'-4'-13'23'0,"50"2"8"16,-25 3-23-16,21-2-2 15,11-4 1-15,14-4-5 16,11-1 0-16,17 3-2 15,-3-2 1-15,3 5-2 0,-7-1 0 16,-10 1-15-16,-7 5 1 16,-15 6-29-16,-14 4 0 15,-6 4 41-15,-15-1 1 16</inkml:trace>
  <inkml:trace contextRef="#ctx0" brushRef="#br0" timeOffset="116907.7119">29813 15330 33 0,'-3'-13'16'0,"13"7"8"15,-6 1-17-15,-1-5-6 16,1-1 1-16,-4 0 0 16,-4 1 0-16,1-1 2 15,-4 3 0-15,-4 3-3 16,-3 5 0-16,-4 5-2 15,1 6 1-15,-4 5 0 16,10 8 1-16,0 5-2 16,1 0 1-16,-1 3 0 15,11-9 1-15,0-4-2 0,0-6 1 16,7-2 0-16,0-6 1 16,4-8 0-16,3-5 0 15,4-5-2-15,-1-3 0 16,1 3 2-16,-7-3 0 15,3 3-2-15,-4 2 1 16,-3 1 0-16,4 4 0 16,-4 1-1-16,0 0 1 15,0 2 1-15,0 1 1 16,-3 2 2-16,-1 2 0 0,1 6 1 16,-4 0 1-16,0 8-2 15,0 8 0-15,-4 2-1 16,-3 3 1-16,-3 8-3 15,-8 6 0-15,7-1-1 16,-6 3 0-16,-1 3-1 16,0-3 1-16,-3-3-7 15,0-10 0-15,0-6-6 16,-7-10 0 0,-32-37-34-1,7-6 1-15</inkml:trace>
  <inkml:trace contextRef="#ctx0" brushRef="#br0" timeOffset="117438.968">29019 14764 14 0,'0'0'7'0,"8"-8"8"16,-5 5-7-16,-3 3-3 16,4 0 0-16,-4 0 5 15,0 0 0-15,0 5-6 0,-4 6 0 16,-3 5-3-16,0 2 1 16,-4 4-2-16,4 4 0 15,0 3-2-15,4 0 0 16,6-5-38-16,4-5 1 15</inkml:trace>
  <inkml:trace contextRef="#ctx0" brushRef="#br0" timeOffset="118095.2301">30261 14060 26 0,'-14'-16'13'0,"18"8"2"0,3 8-14 0,3 3 5 15,4 2 0-15,8 11 3 16,9 16 0-16,5 10-2 16,-1 8 0-16,-3 11 2 15,-1 8 0-15,-6 13-5 16,-4 0 0-16,-10 11 2 16,-8 2 1-16,-6 3-3 15,-11-3 0-15,-7 6-5 16,-11-14 1-1,-11 27-36 1,1-30 0-16,14-20 0 16,3-17 1-16</inkml:trace>
  <inkml:trace contextRef="#ctx0" brushRef="#br0" timeOffset="120267.1284">20962 16296 29 0,'32'2'14'0,"31"14"5"0,-49-16-14 0,4 0-4 15,3-5 0-15,4 0-4 16,3 5 0-16,-3-3-28 16,0-5 1-16</inkml:trace>
  <inkml:trace contextRef="#ctx0" brushRef="#br0" timeOffset="120470.2562">21054 16513 42 0,'28'8'21'0,"25"-22"0"16,-35 12-20-16,10-9-4 0,4 1 1 15,10-6-32-15,4-3 1 16,7 1 27-16,-4 2 1 16</inkml:trace>
  <inkml:trace contextRef="#ctx0" brushRef="#br0" timeOffset="121142.1388">22253 16126 26 0,'4'-5'13'0,"3"-37"5"16,-7 29-13-16,-4-6 2 15,-3-2 0-15,-7 2-3 0,0 1 1 16,-7-1-3-16,-7 3 0 16,-4 6 1-16,4 2 0 15,3 5-2-15,4 6 0 16,3 10-1-16,8 8 0 16,6 8 1-16,8-2 0 15,6 13-3-15,8 7 1 16,3-5 3-16,0 6 0 15,0 0-3-15,-3-1 0 16,0 4 2-16,-8-9 0 16,-6 3 0-16,-8 13 1 15,-3-10-5-15,-7-3 0 0,-4-11 6 16,-3-15 0-16,0-9-2 16,0-23 1-16,0-13 0 15,7 4 0-15,3-12-1 16,7-11 0-16,11-5 0 15,11-8 0-15,7-6-1 16,0 11 0-16,10 0-1 16,0 11 1-16,-3-3-9 15,0 3 1-15,-4 5-18 16,-4 5 0-16,1 5 4 16,-4 9 1-16</inkml:trace>
  <inkml:trace contextRef="#ctx0" brushRef="#br0" timeOffset="121564.0214">22532 16113 31 0,'0'5'15'0,"14"-15"11"0,-7 7-16 15,0-2-2-15,0-3 1 16,0 3-4-16,4-3 0 15,10 5-1-15,0 0 0 16,7 6-3-16,1 0 0 16,-5 5-2-16,-3-3 1 15,1 6 0-15,-8-1 0 0,-7 11 1 16,0-2-1 0,-7-19 0-16,-25 50 0 15,-7-8 0-15,1 1-1 16,-5-6 1-16,1-3 1 15,3 1 0-15,8-9-2 16,6 0 1-16,11-7 0 16,3-6 0-16,11 8 1 15,8 1 0-15,6-1-1 16,14-8 1-16,7 0-2 16,4-2 0-16,7-19-10 15,7 5 1-15,4-10-15 16,3 0 1-16,0-16-1 15,-4 2 1-15</inkml:trace>
  <inkml:trace contextRef="#ctx0" brushRef="#br0" timeOffset="121907.7754">23252 16113 40 0,'-4'-3'20'0,"-3"6"5"0,3 2-19 0,-3 1-4 16,-3-1 0-16,-4 11-1 16,0 2 1-16,-1 6 1 15,5-3 1-15,6-5-1 16,4 0 0-16,7-5 1 15,0 2 0-15,8-2-2 16,-1 4 0-16,0-7-2 16,7-2 1-16,4-4-1 15,3-7 1-15,4 5-2 16,-1-5 0-16,-2-6-21 16,2 1 1-16,-6-9-19 15,3-7 1-15</inkml:trace>
  <inkml:trace contextRef="#ctx0" brushRef="#br0" timeOffset="122095.2765">23421 16031 61 0,'-14'29'30'0,"-4"16"10"0,15-29-31 15,-4 18-7-15,-4 9 1 16,0 4-3-16,1 12 0 15,-1-12-1-15,4 9 1 16,4-3-22-16,3 0 0 16,7-14-27-16,7-12 0 15</inkml:trace>
  <inkml:trace contextRef="#ctx0" brushRef="#br0" timeOffset="122517.1507">24141 15782 37 0,'0'-15'18'0,"0"-17"11"16,0 32-19-16,0-6-1 0,-4 6 1 15,-3 0-6-15,-4 6 0 16,-3 15 2-16,-7 8 0 16,-11 11-4-16,-10 18 1 15,-4 13 2-15,-3 25 0 16,-4 33-1-16,11 1 0 15,3 21 1-15,14-16 0 16,11 10-3-16,14-7 0 16,18-14-3-16,10-29 1 15,11-7-4-15,6-30 1 16,1-5-42-16,0-13 1 0,-3-22 8 16,-1-13 1-16</inkml:trace>
  <inkml:trace contextRef="#ctx0" brushRef="#br0" timeOffset="123423.422">24483 16121 41 0,'-14'11'20'0,"17"84"8"15,-6-66-21-15,-4 19-5 16,3 5 0-16,-3 5-2 16,3-3 0-16,4 1-16 15,0-19 1-15,8-5-19 16,2-9 0-16</inkml:trace>
  <inkml:trace contextRef="#ctx0" brushRef="#br0" timeOffset="124189.0524">25453 16253 33 0,'-4'6'16'0,"8"4"3"0,-1-4-17 0,1 1-1 15,-4 7 1-15,3 7-3 16,-3 3 1-16,0 2 0 16,0 1 1-16,-3-1-2 15,-1-2 0-15,1 0-28 16,-1-1 0-16,1-4 23 15,-1-3 0-15</inkml:trace>
  <inkml:trace contextRef="#ctx0" brushRef="#br0" timeOffset="124360.9309">25291 16412 37 0,'-22'16'18'0,"30"0"6"0,2-11-18 16,8-5-4-16,-1-3 1 15,8-7-4-15,7-3 1 16,7-8-1-16,6 5 1 16,5-6-44-16,3 4 1 15</inkml:trace>
  <inkml:trace contextRef="#ctx0" brushRef="#br0" timeOffset="125204.6916">26109 15856 41 0,'-14'-7'20'0,"3"7"7"0,8 7-21 16,3-1 0-16,-4 12 1 16,1 14-6-16,-4 8 0 15,3 7 0-15,4-2 0 16,-3 8-2-16,3-8 0 0,0-8-19 15,0-2 0-15,7-12-14 16,7-4 1-16</inkml:trace>
  <inkml:trace contextRef="#ctx0" brushRef="#br0" timeOffset="125360.9018">26314 16155 40 0,'-14'24'20'0,"10"-8"3"15,4-13-20-15,0-3-4 16,4 0 0-16,-1 0-32 16,4-3 0-16,4-5 25 15,-1-2 0-15</inkml:trace>
  <inkml:trace contextRef="#ctx0" brushRef="#br0" timeOffset="125845.3225">26564 15915 21 0,'-7'-6'10'0,"14"-4"10"0,-7 10-11 16,0 0-4-16,0 0 1 16,4-5-1-16,-4 2 0 15,0 3-1-15,0 0 0 16,-4 0-1-16,1-3 1 15,3 3-4-15,0-5 0 16,0 8 0-16,-4-3 1 0,4 0-1 16,-3 0 0-16,-1 0 0 15,1 0 0-15,-8 0 0 16,0 2 0-16,1 1 1 16,-1 0 1-16,1-1-3 15,3 1 1-15,-1-1 0 16,1 4 0-16,4 4 0 15,6 9 1-15,8 7 1 16,7 3 0-16,6-2 0 16,5-9 1-16,-5 4 0 15,-3-4 1-15,1-2 0 16,-5 2 0-16,-6-4-2 16,-4 2 1-16,-7-1-4 15,-7 15 1-15,-11-7 1 16,-7-7 0-16,-3 0-3 0,-3 0 1 15,-1-5-18-15,0-6 1 16,0-10-27-16,8-11 1 16</inkml:trace>
  <inkml:trace contextRef="#ctx0" brushRef="#br0" timeOffset="126001.5771">26501 15941 47 0,'21'-5'23'0,"46"-14"12"0,-46 14-24 16,4-3-10-16,10 0 1 0,4-8-2 16,3-2 0-16,-3-1-14 15,0 1 0-15,-8 5-31 16,-2 2 1-16</inkml:trace>
  <inkml:trace contextRef="#ctx0" brushRef="#br0" timeOffset="126298.3977">25982 16499 43 0,'-25'27'21'0,"61"-24"8"0,-22 2-22 16,14 0 2-16,11 0 0 16,3-10-5-16,15 5 1 15,10-8-5-15,3 3 0 16,8-3-1-16,-11 0 1 16,-7-5-19-16,-7 5 0 15,-11-3-24-15,-7 9 0 16</inkml:trace>
  <inkml:trace contextRef="#ctx0" brushRef="#br0" timeOffset="126829.71">26409 16714 42 0,'-21'-8'21'0,"7"0"0"16,7 5-20-16,0 1 1 16,-4 2 1-16,-7 0-3 15,1 0 1-15,-1 2 0 16,0 1 0-16,-3 2-1 16,0 0 1-16,7 3-1 15,3 6 1-15,8-6-2 16,3-1 1-16,3-1-2 15,4 2 1-15,4-3 2 16,0-2 1-16,-1-3-3 0,4 0 1 16,-3 0 0-16,-1 0 0 15,1-3 3-15,0-2 1 16,-4-3 1-16,3-3 1 16,1 3-2-16,-1 0 0 15,1 0-1-15,-4 0 0 16,0 6 0-16,0-4 0 15,-3 4-1-15,-4 2 1 16,3-8 0-16,-3 8 1 16,4-8-1-16,-4 8 1 0,0 0-4 15,-4 5 0-15,1 6-1 16,-4 5 1-16,-4 5 0 16,0 8 1-16,-3 0-1 15,4 6 1-15,-1-14-8 16,1 0 0-16,3 0-37 15,3-2 0-15,8-1 20 16,3-5 0-16</inkml:trace>
  <inkml:trace contextRef="#ctx0" brushRef="#br0" timeOffset="126985.9637">26525 16947 47 0,'-14'-6'23'0,"18"9"3"15,-4-3-25-15,0 0-1 16,3 0 0-16,-3 0-14 0,7 3 1 16,0-3-21-16,8-8 0 15</inkml:trace>
  <inkml:trace contextRef="#ctx0" brushRef="#br0" timeOffset="127407.8271">26959 16589 38 0,'-10'-13'19'0,"-8"8"0"0,11 5-18 0,-4-3 0 16,-3-2 1-16,-3 13 3 16,3-3 0-16,-1 8-3 15,1 9 0-15,4-1 0 16,6 3 0-16,4 2-3 15,7 0 0-15,4 9 1 16,-1-3 1-16,1-6-1 16,0 8 0-16,-1-15 0 15,-3 5 1-15,-3 8-1 16,-4-3 0-16,0 2 1 16,-4-4 0-16,-3-3-3 15,0-8 1-15,-3-9 1 16,-1-12 1-16,-3-11-1 15,0-2 1-15,0 2 2 0,7-11 1 16,3 4 0-16,11-9 0 16,4-5-5-16,3 2 1 15,7 1-1-15,7 0 0 16,0-3-25-16,1-3 1 16,-1 0-4-16,0 3 0 15</inkml:trace>
  <inkml:trace contextRef="#ctx0" brushRef="#br0" timeOffset="127720.3463">27146 15928 37 0,'0'-27'18'0,"25"17"11"16,-14 7-20-16,3 3 5 16,7 6 0-16,3 12-6 15,5 19 0-15,6 13 3 16,0 22 1-16,1 12-11 16,-1 20 1-16,-10 7-1 15,-11 3 1-15,-7 7-2 16,-11-10 1-16,-6 1-2 15,-12-12 1-15,-2-7-30 16,-5-19 1-16,1-21-24 16,0-19 1-16</inkml:trace>
  <inkml:trace contextRef="#ctx0" brushRef="#br0" timeOffset="128173.447">28007 16449 41 0,'-18'0'20'0,"25"5"6"15,0-5-22-15,4 0-3 0,3-2 0 16,7 2-1-16,1-6 1 16,2 1-23-16,1 0 1 15,0 0-4-15,-4-1 1 16</inkml:trace>
  <inkml:trace contextRef="#ctx0" brushRef="#br0" timeOffset="128345.3537">27989 16708 43 0,'-7'8'21'0,"43"-10"4"0,-19-4-22 0,4 6-4 15,8 0 1-15,-1-2-20 16,4-1 0-16,3 3-5 16,0 0 1-16</inkml:trace>
  <inkml:trace contextRef="#ctx0" brushRef="#br0" timeOffset="129282.8117">29055 16394 36 0,'0'-11'18'0,"17"-34"6"0,-13 34-18 15,-4-2-5-15,0-5 0 16,-4-3 2-16,-3-3 0 15,-3 0-3-15,-1 3 1 16,-3 2 0-16,-7 3 0 16,-4 8 1-16,1 11 0 15,-1 8 1-15,0 10 0 16,0 11-3-16,1 5 1 16,6 5-1-16,4-2 0 0,3-6 0 15,4-5 0-15,7-10 1 16,0-4 1-16,7-9 0 15,4-6 1-15,3-8-4 16,4-8 1-16,6-3 1 16,1-2 1-16,3 0-1 15,-6 5 0-15,-1 6 2 16,-7-1 1-16,0 3 6 16,-4 3 0-16,-2 0-7 15,-8 5 1-15,0 5-2 16,-4 13 1-16,-3 6 0 15,-4 8 0-15,-3 5-4 16,-3 11 1-16,-1 5 0 16,0-8 0-16,1-1-1 15,-1 1 1-15,4-2-21 0,3-1 0 16,4-7-10-16,7-6 1 16,7-6 2-16,7-1 0 15</inkml:trace>
  <inkml:trace contextRef="#ctx0" brushRef="#br0" timeOffset="129669.7039">29485 16256 48 0,'-67'-8'24'0,"39"32"6"16,24-21-24-16,4 10-4 16,7 5 0-16,8 9 2 15,2-1 0-15,11 3 1 16,8-2 1-16,-1-9-2 15,-3 3 1-15,-8 1 2 16,-6 1 1-16,-7 9-8 0,-11-3 0 31,-39 8-1-31,-4 3 1 16,1-14-2-16,0-7 0 16,7-11-29-16,3-5 1 15,4-22-14-15,6-15 1 0</inkml:trace>
  <inkml:trace contextRef="#ctx0" brushRef="#br0" timeOffset="129825.9174">29348 16232 48 0,'3'8'24'0,"32"-8"13"0,-21 0-23 16,8 0-9-16,9-3 0 15,8-4-6-15,0 4 1 16,0 3-32-16,0 0 1 15,3 3-3-15,-3-6 1 16</inkml:trace>
  <inkml:trace contextRef="#ctx0" brushRef="#br0" timeOffset="130186.9774">30000 16232 43 0,'-10'8'21'0,"-22"19"10"0,25-25-22 16,-4 11-5-16,4 9 0 16,-3 9-1-16,-1 9 1 15,4 13 1-15,7 5 0 16,0-10-3 0,11-6 1-16,6-5 3 15,8-10 0-15,0-1-3 16,6-13 0-16,-2-10 3 15,2-3 1-15,-2-13-6 16,-5-19 0-16,4-2 2 0,-13-9 1 16,-8-4-4-16,-14-4 1 15,-1 6-2-15,-9 6 0 16,-15 2-1-16,-14 5 0 16,0 11-14-16,1 8 1 15,2 13-18-15,11 5 0 16,11 5-2-16,21 4 0 15</inkml:trace>
  <inkml:trace contextRef="#ctx0" brushRef="#br0" timeOffset="130706.7501">30251 16730 55 0,'-21'10'27'0,"38"-18"6"15,-10 0-28-15,4 0-1 16,3-5 0-16,4-11-4 15,-1-10 1-15,11-8 2 16,-3-9 1-16,0-2 3 16,-4 6 1-16,-3 2-4 15,-4-3 0-15,0 6-2 16,-7 5 0-16,0 8-2 16,0 5 0-16,-3 3 0 15,3 13 0-15,-4 8 1 0,4 21 1 16,0 5-1-16,4 17 0 31,31 63 9-15,0-1-10-16,-42-105 0 15,53 48 17-15,-3-6 0 16,-8-18-15-16,7-29 0 16,-13-22-2-16,-4-12 0 15,-4-17-1-15,-4-10 1 0,1-3-23 16,-4 6 1-16,-7 7-37 15,4 14 1-15,-7 5 32 16,-1 8 0-16</inkml:trace>
  <inkml:trace contextRef="#ctx0" brushRef="#br0" timeOffset="131795.9974">1270 14282 38 0,'-67'6'19'0,"-11"31"7"0,47-19-20 15,2 11 3-15,-20 6 1 16,-11-14-4-16,-7 5 1 15,7 9-5-15,7 7 0 16,11-2-1-16,6 13 0 16,22 15-3-16,21-2 1 15,11 14 3-15,31 34 0 0,11-9-2 16,18 9 0-16,7-42 5 16,24-27 1-16,-7-11 7 15,1-34 0-15,-8-26-2 16,4-38 0-16,-11-15-5 15,-21-1 1-15,-18-18-5 32,-20-2 1-32,-12 15-3 0,-24-2 0 15,-28-11-1-15,-18 11 1 16,-14-1-3-16,-11 12 0 0,-6 17-32 16,6 17 1-16,4 16-27 15,14 7 1-15,11 9 56 16,3-12 1-16</inkml:trace>
  <inkml:trace contextRef="#ctx0" brushRef="#br0" timeOffset="152138.9027">26458 13787 36 0,'-28'-18'18'0,"21"21"0"0,7 2-18 16,-3 5 0-16,-1 4 0 16,0 2-2-16,-3 5 1 15,-3 5 2-15,-1 9 0 16,-3 4-2-16,0 4 1 16,-4 10 1-16,4-1 0 15,0-7-1-15,0 0 0 16,3 6-1-16,4-1 1 15,4-2 0-15,3-1 1 16,7 3-2-16,4 1 1 0,3-6 0 16,0-3 1-16,0 0-1 15,-4 3 0-15,1 0 0 16,-7 0 0-16,-1 0 0 16,-3 3 1-16,-3 2-2 15,-1-8 1-15,-3-4-1 16,0-4 1-16,0 0 0 15,3 3 1-15,1 0-2 16,-1 0 1-16,1-2 0 16,-4-1 0-16,0 1 0 15,3 4 1-15,-3-7-1 16,4 0 0-16,-1-3-1 16,0-5 0-16,1 0 2 15,3-9 0-15,-4 1-1 16,4-5 0-16,0-1 0 15,0-4 1-15,0 2-1 16,4-3 1-16,3 0-1 0,4 1 0 16,-1-1-1-16,4 0 1 15,4-2 0-15,0-1 1 16,3-2-2-16,0-2 1 16,0 2 0-16,0-3 0 15,4 1 0-15,3-4 1 16,4 4-1-16,-4-1 1 15,0 0-1-15,1-2 1 16,2 2-2-16,1 1 1 16,3 2 0-16,1 0 0 15,-1 0 0-15,4 0 0 0,3 5 0 16,0-2 0-16,4 2-1 16,0-2 1-16,3-1 1 15,8-2 0-15,-1 0 0 16,4-2 0-16,7 2-2 15,-3-3 0-15,-1 0 0 16,4 1 1-16,0 4 0 16,4 1 1-16,3 5-2 15,-3-3 1-15,-1 3-1 16,4 0 0-16,0-3 1 16,7 1 0-16,-3-1 0 15,-4-2 0-15,4-1 0 16,-1 1 1-16,5 2-2 15,2 0 1-15,-6-2 0 16,3 0 0-16,4-3 0 0,3 2 0 16,4-2 1-16,-4 0 1 15,3 0-3-15,-2 0 1 16,6 0 0-16,-7 0 0 16,-3-2 1-16,3-1 1 15,-3-2-1-15,-4-3 0 16,3 0-1-16,1-3 0 15,0 3 1-15,-4-2 1 16,4 5-2-16,3-3 0 16,-14 2-1-16,0 1 1 0,0 2-1 15,-3 1 1-15,-8-6 0 16,1 8 0-16,-4-8 0 16,-8-3 0-16,-9 1 1 15,-1 2 0-15,-7-6-2 16,-3 4 1-16,-7 5 0 15,-8-6 1-15,1-2 0 16,-4-3 1-16,-3-3-2 16,-4 1 1-16,3-3 0 15,-3-6 0-15,-3 1-1 16,3-6 0-16,7 3 0 16,-3 0 1-16,-1 0-2 15,4-11 1-15,4-10-1 16,0-3 1-16,-4-5 0 15,3-3 1-15,1 11-1 16,-7-3 0-16,6 0 0 0,-3-6 0 16,-3 7 0-16,0 1 0 15,-4 1 0-15,7 0 0 16,-4 5 0-16,1 10 1 16,-4 1-1-16,4 5 0 15,-8-8-1-15,1 8 1 16,-4 2 0-16,-7-2 1 15,-4 11-1-15,4-4 0 16,-4 4-1-16,-3 2 1 16,0 3 0-16,0 0 0 0,-4 2 0 15,1 3 0-15,-4 0 0 16,-1 0 0-16,-2 0 0 16,-4 0 0-16,-1 0 0 15,-6 1 0-15,10-1-2 16,-13-3 1-16,-1 0 3 15,3-2 0-15,-6 0-3 16,-7 0 1-16,-4 2 0 16,0 1 0-16,-4-1-2 15,-3-2 1-15,-7-1 1 16,-3 4 1-16,-4-1-2 16,-4 1 1-16,-6-3-1 15,6-6 1-15,-10 3 0 16,-4-2 1-16,0 4-2 15,1-4 0-15,-8 2 1 16,-7 0 1-16,7 0-1 16,-7 0 0-16,-3 3-1 15,-4 3 0-15,4-1 1 0,-1 0 0 16,110 11 0 0,-215-13 0-16,35 5 1 15,11 3-2-15,3 5 0 16,0 3 2-16,8 4 0 15,-5 1-1-15,-10 6 0 16,4 2-1-16,3 2 1 16,8 3 0-16,-1-5 0 15,-4 5-2-15,19 3 1 16,-1-5-8-16,4-4 1 16,11-4-23-16,13-3 0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08T15:49:56.861"/>
    </inkml:context>
    <inkml:brush xml:id="br0">
      <inkml:brushProperty name="width" value="0.05292" units="cm"/>
      <inkml:brushProperty name="height" value="0.05292" units="cm"/>
    </inkml:brush>
  </inkml:definitions>
  <inkml:trace contextRef="#ctx0" brushRef="#br0">2596 6379 38 0,'-24'5'19'0,"20"-10"7"16,4 0-19-16,4-6-4 15,3-7 1-15,0-9-3 16,7-10 1-16,7 0 0 0,-10-13 0 15,13-8-1-15,5-16 0 16,9-3-2-16,5-2 0 16,-8-1 2-16,-3 17 0 15,-4 10-2-15,-3 13 1 16,-8 14 1-16,1 10 0 16,0 8 1-16,-1 18 1 15,1 14-2-15,-4 13 1 16,0 13-1-16,4 9 0 15,-1-4-1-15,1 6 1 0,-7-5-4 16,3-11 1-16,3-3 0 16,1-8 0-16,0-5-32 15,-4-5 1-15,3-5 13 16,-6-11 0-16</inkml:trace>
  <inkml:trace contextRef="#ctx0" brushRef="#br0" timeOffset="203.127">2614 5974 45 0,'-28'8'22'0,"45"-8"2"16,1 0-24-16,0-5 1 16,6 0 1-16,12-3-3 15,10 0 1-15,17 0-1 16,4-5 0-16,4-1-12 15,13-1 1-15,1-1-21 16,0 0 1-16</inkml:trace>
  <inkml:trace contextRef="#ctx0" brushRef="#br0" timeOffset="515.6004">3623 5913 39 0,'-11'19'19'0,"-10"-6"5"0,11-10-19 16,-1-1-2-16,1 4 1 15,-12-1 0-15,-2 0 1 16,2 1-3-16,5-4 0 0,6 1-3 16,1 0 0-16,13-1 1 15,11 4 0-15,4 1-1 16,-7-1 1-16,6 7 0 16,4-5 1-16,4 2 0 15,-7 1 1-15,-1 5 5 16,-6 2 0-16,-8-2-6 15,-6 3 1-15,-8-1-1 16,-3 1 0-16,-3 2-2 16,-8-2 1-16,-3-6-5 15,-4 3 1-15,7-8-16 16,4-3 1-16,7 0-20 16,10-2 1-16</inkml:trace>
  <inkml:trace contextRef="#ctx0" brushRef="#br0" timeOffset="843.7598">3997 5937 33 0,'-7'-2'16'0,"-18"2"7"0,22 2-18 15,-11 4-2-15,-11 1 1 16,0 1 1-16,0 0 1 15,4 6-6-15,11 1 0 16,13 7 1-16,15-1 0 16,7 3 3-16,10-3 1 15,4 0-1-15,7-3 1 0,-4 1 1 16,-10 0 0-16,-8 2 7 16,-3 2 0-16,-10 4-11 15,-7-1 1-15,-11-2-4 16,-8-3 1-16,-6-5-10 15,-7-5 0-15,3-9-28 16,4 1 38 0,21-3 0-16</inkml:trace>
  <inkml:trace contextRef="#ctx0" brushRef="#br0" timeOffset="1390.6433">4470 5961 37 0,'-11'-13'18'0,"-3"8"6"0,10 7-19 0,1 3-2 16,-4 6 1-16,0 5-2 16,0 13 0-16,3 5-1 15,-3 11 1-15,4 6-1 16,-1-4 0-16,1-4-2 15,6-9 1-15,4-8 0 16,7-4 1-16,4-12 3 16,3-7 0-16,4-14-4 15,3-13 0-15,4-7-1 16,-4 2 1-16,0-8 1 16,-3 2 0-16,-4 3-2 15,-3 3 1-15,-8 8 1 16,-3 5 1-16,0 6-2 15,-7 10 0-15,4 8 0 0,-4 13 0 16,0 0 0-16,0 5 0 16,0 6-2-16,3 0 1 15,8-6-24-15,3-2 0 16,7-8-3-16,-3-11 0 16</inkml:trace>
  <inkml:trace contextRef="#ctx0" brushRef="#br0" timeOffset="1859.3435">4939 6170 27 0,'-11'24'13'0,"4"29"9"0,4-37-15 0,-1 2-1 16,4 3 1-16,-3-2-5 16,3-3 1-16,0-6 3 15,0-2 1-15,3-2-3 16,8-14 1-16,3-16-5 15,4-11 0-15,3-7 0 16,3-3 0-16,5-5-1 16,2 13 0-16,-6 10 1 15,-4 6 0-15,-7 11 0 16,-3 12 0-16,-8 6 0 16,-3 8 1-16,-7 0-1 15,-3 5 1-15,-1 6-1 16,4-4 0-16,0-1 0 15,4-4 0-15,3-5 0 16,3-10 0-16,11-11-1 16,4-5 1-16,3-11 0 15,4-8 1-15,-4-5-1 0,4 8 0 16,-1 3-1-16,-3 7 0 16,-3 6 1-16,-4 10 0 15,-7 14 1-15,-3 13 1 16,-8 2-3-16,-3 8 1 15,0 6-7-15,0 0 0 16,4-3-29-16,3-8 0 16,10-5 25-16,4-14 1 15</inkml:trace>
  <inkml:trace contextRef="#ctx0" brushRef="#br0" timeOffset="2296.9033">5637 6212 29 0,'22'-2'14'0,"-12"2"9"16,-6-3-15-16,3 0-2 15,0-2 1-15,0 0-3 0,-4-3 0 16,1 3-3-16,-1-6 0 16,1-5-1-16,-4-5 0 15,0-3-1-15,-4-2 1 16,1 5 4-16,-4 5 0 15,3 2 0-15,1 9 1 16,-4 16-1-16,-7 13 1 16,-4 2 2-16,0 16 0 15,4 11-5-15,4-2 0 16,10-6-3-16,10 0 1 16,1-8-1-16,10-11 1 0,7-15-29 15,7-9 1-15,4-7-12 16,7-11 0-16</inkml:trace>
  <inkml:trace contextRef="#ctx0" brushRef="#br0" timeOffset="2968.7567">7362 6125 40 0,'-14'-8'20'0,"21"-29"3"0,-7 24-20 0,-3 0 1 15,-8-1 1-15,-6 1-3 16,-8 5 0-16,0 3 1 15,4 8 0-15,0 10-3 16,3 11 1-16,1 5-2 16,3 5 1-16,-1 6 0 15,8 2 0-15,4-5-1 16,3-5 1-16,7-14 1 16,3-7 0-16,12-16-1 15,6-16 0-15,7-14-1 16,-7-18 1-16,1-5 0 15,-5-13 1-15,-6-1 0 16,-4-4 0-16,-7-7-1 16,-3 12 1-16,-1 13 5 15,-3 16 0-15,0 15-6 16,-3 16 1-16,3 22-1 0,-7 18 0 16,-4 21 0-16,4 19 1 15,3 13-2-15,4-2 0 16,4-1-4-16,3-5 1 15,4-13-32-15,3-13 0 16,10-17 17-16,1-15 0 16</inkml:trace>
  <inkml:trace contextRef="#ctx0" brushRef="#br0" timeOffset="3281.2725">7648 6120 33 0,'-17'34'16'0,"24"6"8"0,-7-22-17 0,3 9-3 16,1 5 1-16,3-6-3 16,7-2 0-16,3 0 8 15,8-14 0-15,0-4-7 16,0-14 1-16,3-19-4 16,11-13 1-16,-1-2 0 15,1-3 0-15,-7 8 0 16,-7 11 0-16,-8 10 3 15,-10 16 1-15,-10 13-5 16,-15 21 1-16,-10 17 3 16,0 25 1-16,-11 6-5 15,-7 16 0-15,4-10-5 16,3 15 0-16,11-21-50 0,17-8 0 16,22-13 44-16,3-16 0 15</inkml:trace>
  <inkml:trace contextRef="#ctx0" brushRef="#br0" timeOffset="3749.9973">8283 6056 42 0,'0'6'21'0,"7"-1"2"15,-7 0-21-15,0 11 2 16,-3 3 1-16,-1 2-5 15,-3 11 1-15,0 5 3 16,0 2 1-16,0-7-4 16,3-6 0-16,4-7 0 15,0-6 1-15,0-10 0 16,8-14 1-16,6-13-2 0,10-7 0 16,8-1-2-16,3-2 1 15,1 2 1-15,-1 5 1 16,-3 14-2-16,-8 10 0 15,-2 14 1-15,-8 13 1 16,-4 16-3-16,-6 7 0 16,-4-5-12-16,3 6 0 15,4-3-26-15,7-8 1 16,8-16 29-16,-1-10 1 16</inkml:trace>
  <inkml:trace contextRef="#ctx0" brushRef="#br0" timeOffset="4109.4252">8886 6085 39 0,'-10'-26'19'0,"-22"44"4"15,22-7-20-15,-5 5-1 16,1 0-2 0,14-16 0-16,-35 74 6 15,14-8 1-15,3-5-8 16,8-8 1-16,6-13 0 15,4-11 0-15,7-19 1 16,7-10 0-16,7-13 1 16,4-11 0-16,0-16-2 15,3-10 0-15,-3 5 0 16,-1-5 0-16,-2 10 1 16,-5 9 0-16,-3 7 3 15,-3 13 0-15,-4 11-4 0,-7 5 0 16,-4 9-1-16,1 7 0 15,-1 11 0-15,4 5 0 16,4 0-28-16,-1-3 1 16,5-8 2-16,6-7 1 15</inkml:trace>
  <inkml:trace contextRef="#ctx0" brushRef="#br0" timeOffset="4625.0582">9211 6133 35 0,'-11'21'17'0,"-6"14"8"0,13-20-17 0,-3 9-4 15,0 5 1-15,0 0-5 16,0-2 1-16,4-1 0 16,-1-4 1-16,4-7 1 15,4-4 0-15,3-8-3 16,3-11 1-16,8-16-1 15,6-10 1-15,5-6-1 16,-1 3 0-16,7-3 0 16,-3 0 1-16,-4 9-1 15,-3 12 1-15,-7 17 1 16,-11 9 0-16,-7 9 3 16,-7 13 0-16,-1 14-3 0,-2 2 1 15,-1-3-3-15,4-5 0 16,4 0-1-16,3-13 1 15,7-13-1-15,3-6 0 16,4-10-4-16,8-11 1 16,-1-11 1-16,0-7 0 15,-3-1 3-15,-1 1 1 16,4 2-1-16,-3 1 0 16,-4 7 0-16,0 8 1 15,-3 8 1-15,-8 11 0 16,-3 7 3-16,-3 17 0 0,-1 10-4 15,-3 2 1-15,0 17-2 16,4-8 0-16,-1-3-1 16,1-14 1-16,3-4-24 15,3-9 1-15,1-5-17 16,3-10 1-16</inkml:trace>
  <inkml:trace contextRef="#ctx0" brushRef="#br0" timeOffset="4796.9335">9754 6252 40 0,'-7'19'20'0,"-7"20"5"15,11-28-20-15,-1 2-6 16,1 0 1-16,-1 14-2 16,0 7 1-16,1 1-8 15,-1-6 1-15,4-5-26 16,7-6 0-16</inkml:trace>
  <inkml:trace contextRef="#ctx0" brushRef="#br0" timeOffset="4906.2687">9825 6115 48 0,'-18'-48'24'0,"11"11"2"0,4 29-25 16,-1 3-50-16,1 2 1 15</inkml:trace>
  <inkml:trace contextRef="#ctx0" brushRef="#br0" timeOffset="5156.313">10121 6252 41 0,'-39'-16'20'0,"-10"0"18"15,38 16-22-15,-3 6-7 16,4 7 0-16,-1 8-3 16,1 5 0-16,6 1-5 15,0 5 1-15,4 2-4 16,8 3 0-16,9-10-24 16,11-4 1-16,11-9-21 15,14-12 1-15</inkml:trace>
  <inkml:trace contextRef="#ctx0" brushRef="#br0" timeOffset="5656.3206">11232 6218 39 0,'-10'8'19'0,"20"13"3"0,-6-16-21 0,3 3 2 16,0 0 0-16,4 0 0 16,6-5 1-16,4-3-3 15,4-8 1-15,3-6-2 16,-3-4 1-16,-4-1 0 16,-3 3 1-16,-8-7 0 15,-6-1 0-15,-11 3-1 16,-11 7 0-16,-6 14 1 0,-5 8 0 15,-2 8-2 1,-1 11 1-16,0 7-2 0,7 6 1 16,11-6 0-16,14 6 0 15,7-11-2-15,11 0 0 16,14-8-23-16,14-10 1 16,10-8-4-16,15-9 0 15</inkml:trace>
  <inkml:trace contextRef="#ctx0" brushRef="#br0" timeOffset="6125.0752">11871 6194 37 0,'-4'-24'18'0,"-3"11"4"0,4 8-18 0,-8-1-2 16,-3 1 1-16,-7 8-1 16,0 2 0-16,-4 11-1 15,4 10 1-15,0 11-2 16,3 0 0-16,8 3 0 15,3 2 1-15,7-5-1 16,-4-7 0-16,8-12-1 16,3-5 0-16,7-10 1 15,3-11 1-15,4-5-1 16,1-6 1-16,-1-7-1 16,-4-6 0-16,1-2 1 15,-7 2 1-15,-1 3 3 16,-3 8 1-16,0 5 0 15,-3 5 1-15,-4 3-6 16,3 11 0-16,-3 15-1 0,0 11 0 16,0 6 0-16,0 12 1 15,-3 6 0-15,-4 11 0 16,-4 10 1-16,-3 5 0 16,0 11 1-16,0-10 0 15,0-6-2-15,7-11 1 16,3-12 0-16,4-14 0 15,7-14 0-15,4-17 0 16,7-14-3-16,6-8 0 16,15-19-17-16,7-2 0 0,0-8-16 15,0-7 1-15,7-7 13 16,-8 9 0-16</inkml:trace>
  <inkml:trace contextRef="#ctx0" brushRef="#br0" timeOffset="6515.7061">12196 6210 43 0,'-22'37'21'0,"5"16"7"16,13-37-23-16,1 7 1 15,-1 9 0-15,4 0-4 0,0 0 0 16,7-6-1-16,4-7 1 16,3-9 1-16,4-10 1 15,3-13-3-15,3-8 0 16,1-11-2-16,0-8 0 16,-1 1 2-16,1-4 0 15,-4 9-2-15,0 5 1 16,-6 10 1-16,-5 3 1 15,-6 6-3-15,-4-1 1 16,-4 14-1-16,-3 10 1 16,0 14 0-16,0 7 0 15,3 11-2-15,1 3 1 0,3-3-36 16,7-11 1-16,11-13 12 16,-1-18 1-16</inkml:trace>
  <inkml:trace contextRef="#ctx0" brushRef="#br0" timeOffset="6656.3329">12626 6281 47 0,'-32'53'23'0,"15"0"1"16,13-34-24-16,0 4-34 16,1-1 1-16,6-9 20 15,8-8 1-15</inkml:trace>
  <inkml:trace contextRef="#ctx0" brushRef="#br0" timeOffset="6781.3346">12686 5940 53 0,'-32'-11'26'0,"7"17"-26"0,22-4-28 16,3 4 3-16,3-9 1 15</inkml:trace>
  <inkml:trace contextRef="#ctx0" brushRef="#br0" timeOffset="7109.4641">13032 5630 42 0,'-7'56'21'0,"7"21"0"16,0-43-22-16,-4 16 0 15,-3 24 1-15,-7 3 0 16,3 10 0-16,1-2-10 16,3-3 1-16,3-16-22 0,4-18 0 15</inkml:trace>
  <inkml:trace contextRef="#ctx0" brushRef="#br0" timeOffset="7250.0342">13219 6234 28 0,'-22'55'14'0,"12"17"-2"0,10-57-15 15,-4 7-22-15,4 4 0 16</inkml:trace>
  <inkml:trace contextRef="#ctx0" brushRef="#br0" timeOffset="7359.4663">13243 5906 41 0,'-28'-24'20'0,"10"32"-39"15,22 0-22-15</inkml:trace>
  <inkml:trace contextRef="#ctx0" brushRef="#br0" timeOffset="7843.8463">13384 5673 36 0,'0'-53'18'0,"0"13"8"0,4 35-18 16,-1 5-3-16,4 8 0 16,4 16-4-16,-4 7 1 15,-3 12-3-15,-1 10 1 16,1 2 2-16,-4 14 0 0,-4 5-2 16,-3-8 0-16,0-2 1 15,4-6 0-15,-1-11-3 16,4-7 1-16,4-13 1 15,-1-9 0-15,8-5 0 16,3-7 1-16,7-1-3 16,7-2 0-16,0 4 4 15,-3-1 0-15,-7 4-2 16,-1 4 1-16,-6-1 5 16,-8 0 1-16,-3-2-3 15,-7 2 1-15,-10 3-5 16,-8 2 0-16,-3 1-1 15,3-1 0-15,-3-12-37 16,0-12 0-16,10-4 14 16,-3-9 1-16</inkml:trace>
  <inkml:trace contextRef="#ctx0" brushRef="#br0" timeOffset="8125.1015">13656 6350 36 0,'-18'37'18'0,"15"-10"5"0,3-22-19 0,0 8 2 16,0 0 1-16,3-2 3 15,1-3 1-15,-1-6 4 16,1-7 0-16,3-11-12 15,4-2 1-15,3-11-4 16,3-3 1-16,5 0-3 16,-1 0 0-16,0 6-44 15,0 2 1-15,7 3 16 16,4 0 1-16</inkml:trace>
  <inkml:trace contextRef="#ctx0" brushRef="#br0" timeOffset="8234.4767">14041 6376 48 0,'-18'48'24'0,"11"21"-2"16,7-59-24-16,0 1-43 15,0-3 0-15</inkml:trace>
  <inkml:trace contextRef="#ctx0" brushRef="#br0" timeOffset="8375.048">14242 5985 53 0,'-11'3'26'0,"-7"4"-3"0,18 1-26 16,0 3-23-16,7-3 0 15,-3 5 3-15,10 3 1 16</inkml:trace>
  <inkml:trace contextRef="#ctx0" brushRef="#br0" timeOffset="9281.3657">14432 6146 45 0,'-14'16'22'0,"0"32"6"16,14-30-23-16,-4 9-1 16,4 4 1-16,0 1-2 15,4 0 1-15,3 0-3 16,7-6 0-16,0-10 0 0,7-13 1 16,8-11-3-16,6-3 1 15,-3-13 1-15,-4-5 0 16,-3-2-1-16,-1-4 1 15,-3 3-2-15,-7 6 1 16,-3 5 1-16,-4 5 1 16,-7 11-3-16,-3 7 0 15,-1 19 1-15,-3 14 0 16,0-3-1-16,0 15 0 16,3-4-11-16,4-1 0 0,4-13-6 15,-1-3 1-15,4-7 0 16,4-11 0-16,3-16 7 15,4-8 1-15,3-5 9 16,4-6 1-16,-1-4 13 16,1-1 1-16,-4 0-8 15,0 3 0-15,-3 11 3 16,-4 4 0-16,-3 14-2 16,-4 8 0-16,-7 8-4 15,0 5 0-15,-4 3-1 16,1 5 1-16,-1 0-3 15,1 3 1-15,-1-5-1 16,4-9 0-16,0-2 0 16,7-13 1-16,0-14-2 15,7-8 0-15,8-4 0 16,2-6 0-16,4-3 0 16,-3-3 1-16,0 4-2 0,0 4 1 15,-4 6 1-15,-4 8 1 16,-3 10 1-16,-3 11 0 15,-7 11 1-15,-4 4 0 16,-4 7-3-16,1 1 0 16,3 4-1-16,0-9 1 15,0-7-2-15,3-6 1 16,4-5 0-16,4-11 0 16,3-7 1-16,0-4 1 15,4 4 2-15,-1 2 1 0,-3 0-3 16,0 3 1-16,1-1-1 15,-1 1 1-15,0 0-2 16,0 2 0-16,-4 3 3 16,1 8 1-16,-4 5-4 15,0 11 1-15,-3-3-3 16,-4 3 0-16,0-3-26 16,0-2 1-16,0-3-29 15,7-6 0-15</inkml:trace>
  <inkml:trace contextRef="#ctx0" brushRef="#br0" timeOffset="9421.9788">15600 6390 84 0,'7'0'42'0,"-4"0"5"16,-3 0-42-16,0 5-6 16,0 0 1-16,0 6-35 15,-3-1 0-15,3-2-18 0,3-5 1 16</inkml:trace>
  <inkml:trace contextRef="#ctx0" brushRef="#br0" timeOffset="11109.4832">2723 8017 33 0,'-7'8'16'0,"14"-11"4"16,-7 3-18-16,0-10 2 15,4-9 1-15,-1-13-2 16,1-7 1-16,3-17-3 16,-3-2 1-16,-1-8 0 15,-3-14 0-15,-3 1-1 16,-8-11 1-16,0 16-2 0,1 5 0 15,3 6 0-15,0 10 1 16,7 8 0-16,-7 10 0 16,3 9-1-16,4 5 0 15,0 5 1-15,11 5 1 16,-1 6-2-16,11 8 1 16,15 5-1-16,-1 7 0 15,21 4 0-15,1-3 0 16,3-3 0-16,7-2 1 15,-4-3-2-15,-3 0 0 16,4-6 1-16,-8 1 1 0,-10-3-13 16,-7 2 0-16,-14-2-28 15,-4 0 1-15</inkml:trace>
  <inkml:trace contextRef="#ctx0" brushRef="#br0" timeOffset="11343.8618">2671 7599 52 0,'0'26'26'0,"28"-20"2"15,-4-4-26-15,5-4-2 16,6-1 0-16,21 0 0 0,4 3 1 15,-7-5-10-15,4-3 1 16,3 0-37-16,0 0 0 16</inkml:trace>
  <inkml:trace contextRef="#ctx0" brushRef="#br0" timeOffset="11593.8618">3320 7906 70 0,'-7'2'35'0,"14"-4"-7"16,-7 2-34-16,0-6-57 16,7-1 0-16</inkml:trace>
  <inkml:trace contextRef="#ctx0" brushRef="#br0" timeOffset="12187.6021">3754 7205 36 0,'-11'0'18'0,"11"10"8"0,0-15-19 0,0 5-5 16,0 0 0-16,0 0 0 15,0 0 0-15,3 0 0 16,1 5 0-16,-4 11-2 16,0 13 1-16,-4 11 1 15,4 15 0-15,0 9-1 16,0 5 1-16,4-1-2 16,3-9 1-16,7-6-2 15,0-8 1-15,7-8 1 16,1-8 0-16,-1-13 5 15,0-6 0-15,-3-7 2 16,-4-8 1-16,-4-9-8 0,1-12 0 16,-11-3 0-16,-7 5 1 15,-14-2-2-15,-11-1 1 16,7 3-2-16,-7 11 1 16,4 8-4-16,4 7 0 15,9 4-27-15,12 10 1 16,6 2-6-16,12-5 0 15</inkml:trace>
  <inkml:trace contextRef="#ctx0" brushRef="#br0" timeOffset="12328.2504">4216 7768 55 0,'-25'21'27'0,"18"-13"7"0,7-8-27 0,0 0-9 16,0 0 0-16,0 0-25 15,3 0 1-15,8 0-7 16,3 3 1-16</inkml:trace>
  <inkml:trace contextRef="#ctx0" brushRef="#br0" timeOffset="13031.394">4572 7562 44 0,'-14'-19'22'0,"-7"-7"3"0,14 18-22 16,-4 3-4-16,-7-1 1 15,-3 6 1-15,4 6 0 0,3 7-1 16,-1 8 0-16,1 5-1 16,4 11 1-16,3 1 1 15,3 7 0-15,1 2-2 16,6-5 1-16,4-7 0 15,11-14 0-15,7-13 0 16,3-16 1-16,0-5-2 16,7-30 1-16,1 4 0 15,-5-14 0-15,1-8-1 16,-11 3 1-16,-3-6 0 16,-11-7 0-16,-4 15 0 15,-10-2 0-15,0 0 2 16,0 8 0-16,0 10 5 15,0 6 1-15,4 7-7 16,-1 9 1-16,4 2-2 16,-7 5 0-16,7 3 1 0,7 5 0 15,-3 1-2-15,3 2 1 16,3 0 0-16,-3 0 0 16,0 0 1-16,-7 0 0 15,4 2 0-15,-4 1 1 16,0 5-1-16,0 5 1 15,-4 6-2-15,-6 7 0 16,6 3 0-16,-3 19 0 16,4 5 1-16,-4 24 0 15,7-6-1-15,0 8 0 16,3-7-3-16,8-6 1 0,3-10-30 16,0-1 32-1,-14-55 0-15</inkml:trace>
  <inkml:trace contextRef="#ctx0" brushRef="#br0" timeOffset="13156.4143">5062 7781 47 0,'-7'6'23'0,"-7"-4"-8"16,14-2-23-16,0-2-30 15,-3 4 1-15</inkml:trace>
  <inkml:trace contextRef="#ctx0" brushRef="#br0" timeOffset="14125.1759">5905 7456 36 0,'-17'-11'18'0,"6"-2"3"15,8 13-18-15,-4 5-2 16,0 6 0-16,0 8 0 15,3 10 0-15,1 2-2 16,6 6 1-16,4 0 0 16,4-2 0-16,3-6 1 15,3-8 1-15,8-10-1 16,3-1 1-16,-3-10 0 0,0-10 0 16,-4-9 0-16,-3 1 1 15,-4-6-1-15,-7-5 0 16,-11-11 0-16,-3 3 0 15,-11 3-2-15,-10 5 0 16,4 7-5-16,2 9 0 16,5 8-11-16,3 10 1 15,3 14-9-15,8 2 0 16,10 0 17-16,14-2 1 16</inkml:trace>
  <inkml:trace contextRef="#ctx0" brushRef="#br0" timeOffset="14422.0551">6491 7059 40 0,'-35'-26'20'0,"-15"-11"3"16,36 29-19-16,4 2 1 15,-1 4 1-15,1 2-6 16,3 8 0-16,-1 15 0 16,5 14 0-16,-1 1 0 15,4 17 0-15,0 6-1 16,-3 16 1-16,3 2-9 0,0 0 0 16,-4 3-19-1,4-18 0-15,0-11 17 0,-3-8 1 16</inkml:trace>
  <inkml:trace contextRef="#ctx0" brushRef="#br0" timeOffset="14562.6326">6198 7591 55 0,'0'-5'27'0,"32"-14"5"0,-18 14-28 16,4 2-4-16,10 0 1 15,11-2-16-15,7-3 0 0,0-8-29 16,10-5 1-16</inkml:trace>
  <inkml:trace contextRef="#ctx0" brushRef="#br0" timeOffset="15093.8949">7549 7477 38 0,'4'3'19'0,"31"47"2"0,-24-31-20 16,-1 18 1-16,-3 10 0 15,-3 19 0-15,-4 14 1 16,-4-6-1-16,1 8 1 16,-4-11-3-16,3-7 0 15,1-9-1-15,-1-15 0 16,1-14-2-16,-4-18 0 16,3-13-2-16,-3-27 0 0,-7-10 3 15,3-19 1 1,4-8 2-16,11-7 0 0,6 2-1 15,8 5 1-15,14-3-1 16,14 12 0-16,-4 9 0 16,-3 12 0-16,0 7 2 15,-4 8 1-15,-7 13 5 16,-7 6 1-16,-3 8-1 16,-7 5 0-16,-11 5-7 15,-4 5 1-15,-7-2-2 16,1 0 1-16,-15 11-2 15,-7 2 0-15,1-5-19 16,-1-3 1-16,11-3-18 16,10-10 0-16</inkml:trace>
  <inkml:trace contextRef="#ctx0" brushRef="#br0" timeOffset="15250.1895">8086 7509 37 0,'-18'55'18'0,"11"-4"2"0,7-33-20 16,-4 11-10-16,1-2 0 15,-1 2-17-15,1-5 1 16</inkml:trace>
  <inkml:trace contextRef="#ctx0" brushRef="#br0" timeOffset="15359.5653">8199 7358 46 0,'-29'-13'23'0,"29"2"-2"0,0 11-22 0,4 6-43 15,6-1 1-15</inkml:trace>
  <inkml:trace contextRef="#ctx0" brushRef="#br0" timeOffset="15922.0744">8682 7395 36 0,'-11'-18'18'0,"-6"10"4"0,10 2-18 15,-11 6-2-15,-7 0 1 16,-3 3-3-16,0 5 0 0,-4 10 0 15,0 9 1-15,4 7-1 16,7 1 1-16,3 2-2 16,8 2 1-16,3-2 0 15,7 1 0-15,7-15 0 16,7-12 0-16,7-11 0 16,4-16 0-16,3 0 0 15,7-10 1-15,-3-11 0 16,-4-3 1-16,-7 3-1 15,-3 5 1-15,-4 11 6 16,-3 3 1-16,-4 7-9 16,-4 14 1-16,1 12-1 15,-4 17 1-15,-4 3-1 16,-6 15 1-16,3 3-4 16,0-11 0-16,3-2-42 15,4-8 0-15,7-14 37 16,7-10 1-16</inkml:trace>
  <inkml:trace contextRef="#ctx0" brushRef="#br0" timeOffset="16297.0247">8883 7400 26 0,'-18'30'13'0,"-6"7"9"0,20-27-13 16,-3 6-5-16,0 3 0 15,0-1-2-15,0 1-2 16,7-19 0 0,-14 31 5-16,7-4 0 0,0-6-1 15,3-8 1-15,1-10-3 16,3-11 1-16,7 0-3 16,0-8 1-16,7-5 0 15,0-6 0-15,4-2-1 16,3 0 0-16,0 3 0 15,-3 5 0-15,-1 5 0 16,-6 5 1-16,-1 6 1 16,-3 13 1-16,-3 10 0 15,-4 11 0-15,3-2-2 16,-3 13 1-16,4 5-2 16,-1-8 0-16,1 0-3 15,3-6 0-15,4-9-54 16,3-7 0-16</inkml:trace>
  <inkml:trace contextRef="#ctx0" brushRef="#br0" timeOffset="16750.2101">9278 7374 40 0,'-21'-3'20'0,"-11"19"4"16,25-5-19-16,-4 15-2 16,1 14 1-16,3 5-2 15,3 10 0-15,4 1-1 16,7-8 1-16,4-9 1 16,7-10 1-16,3-10 1 15,0-16 0-15,7-11-4 16,0-14 0-16,-3-1 6 0,-4-6 1 15,-10-6-4-15,-11-2 1 16,-11 0-6-16,-3 3 0 16,-7 7-23-16,0 9 0 15,0 7-24-15,3 11 1 16</inkml:trace>
  <inkml:trace contextRef="#ctx0" brushRef="#br0" timeOffset="17562.6634">12026 7482 40 0,'-14'-13'20'0,"-11"-11"3"0,22 19-21 0,-4 2 1 15,-7 3 1-15,0 8-3 16,-1 8 0-16,1 5 0 15,0 6 0-15,4 10-1 16,3 0 0-16,0 8-1 16,3-11 1-16,4-2 0 15,4-5 1-15,3-9-2 16,3-7 1-16,4-9 0 16,7-2 1-16,1-16-2 15,2-7 0-15,-3-1 1 16,-3 0 1-16,-4-2-1 15,-7 4 1-15,-3 1 0 0,-4 8 0 16,0 5 1-16,0 8 1 16,0 8-5-16,3 0 1 15,1 10 3-15,3-2 0 16,4 0-3-16,-1 8 1 16,4-5-4-16,4-12 0 15,3-7-34-15,0-7 1 16,4-9 28-16,-4-8 0 15</inkml:trace>
  <inkml:trace contextRef="#ctx0" brushRef="#br0" timeOffset="17797.0631">11691 7236 43 0,'-25'22'21'0,"39"-15"2"16,1-1-22-16,6-1 3 16,14-2 1-16,11-1-1 15,10 1 0-15,1-6-3 16,-1 3 0-16,4-5-1 16,-3 0 0-16,-4-3-16 15,-11 0 1-15,-7 3-23 16,-7-6 1-16</inkml:trace>
  <inkml:trace contextRef="#ctx0" brushRef="#br0" timeOffset="18015.8372">12128 7120 27 0,'-24'-13'13'0,"31"7"4"0,-4 6-13 16,8 0 3-16,3 0 0 15,7 0-4-15,4 0 0 16,-4 3 4-16,0 2 0 15,-3 3 3-15,0 0 0 16,-8 3-6-16,-3-1 0 16,-3 1-3-16,-8 5 0 15,-6 2-4-15,-5 6 1 0,-2 8-28 16,-4-3 1-16,7-5-1 16,7 0 1-16</inkml:trace>
  <inkml:trace contextRef="#ctx0" brushRef="#br0" timeOffset="18312.7268">12785 7453 50 0,'0'0'25'0,"42"-2"2"0,-24 2-25 16,3-3-2-16,0 0 0 15,0 1-8-15,0-4 0 16,4-1-35-16,3-1 0 15</inkml:trace>
  <inkml:trace contextRef="#ctx0" brushRef="#br0" timeOffset="18484.5527">12725 7660 40 0,'-4'18'20'16,"54"-7"-1"-16,-29-11-20 0,14-5-31 16,0-3 1-16,15-6 24 15,3-7 1-15</inkml:trace>
  <inkml:trace contextRef="#ctx0" brushRef="#br0" timeOffset="18812.7366">13525 7313 41 0,'-42'16'20'0,"14"18"5"0,21-20-22 16,0 7 0-16,0 8 0 16,7 5-2-16,0 1 0 15,10 2 2-15,8 0 1 16,7-8 3-16,3-11 1 15,4-7-4-15,6-11 0 16,1-8-3-16,4-13 1 16,-8-11 2-16,-3-8 1 15,-4-2-1-15,-11-6 0 0,-6-7-4 16,-7 7 1-16,-19 3-1 16,-16 8 0-16,-8 11-14 15,-10 15 1-15,-8 11-31 16,8 16 1-16,6 16 27 15,5-3 0-15</inkml:trace>
  <inkml:trace contextRef="#ctx0" brushRef="#br0" timeOffset="19797.1205">3937 10390 33 0,'11'56'16'0,"-1"-43"1"16,-6-13-17-16,3 0 5 15,7 0 0-15,0-3 2 16,4 3 0-16,-1-8-5 0,1-7 0 16,0-9 0-16,-15-3 1 15,1 1 1-15,-8-1 0 16,-7 4-3-16,-3 4 0 15,-3 8-2-15,3 6 1 16,-4 8-1-16,-3 7 1 16,3 12 0-16,4 1 0 15,3 1-1-15,8-3 0 16,3-2 2-16,7-6 0 16,4-5 1-16,-1-5 1 15,4-6-3-15,4-5 0 0,0-5 1 16,-1-6 1-16,-3-2-2 15,-3 0 0-15,-4 0 1 16,-7 2 1-16,-4 1-2 16,-3 7 1-16,-3 3-2 15,-1 3 1-15,1 10 0 16,-1 8 0-16,4 9 0 16,3 1 0-16,1-1 0 15,3-1 0-15,3-5 0 16,4-3 1-16,4-5-1 15,3-3 0-15,0-8 1 16,0-4 0-16,1-4-1 16,-5-5 1-16,-6 0 2 15,-4 0 0-15,-4 0-2 16,-3 3 1-16,-4 3-2 0,1 4 0 16,-1 6-20-16,4 6 0 15,0 4-25-15,7-2 0 16</inkml:trace>
  <inkml:trace contextRef="#ctx0" brushRef="#br0" timeOffset="22953.3626">4008 10110 12 0,'0'-8'6'0,"3"5"10"15,-3 3-6-15,0 0-5 16,0 3 1-16,0-3-4 16,0-3 1-16,0 3-3 15,0 3 0-15,0-3 1 16,0 0 1-16,0 2 1 0,0-7 0 15,0-3-1-15,0 3 0 16,0-3-1-16,0 0 0 16,0 0 0-16,4 8 1 15,-4 0-1-15,0 0 0 16,3-5 0-16,-3 0 1 16,0-3-1-16,0 0 1 15,7-6 0-15,-7 1-2 16,0 13 0-1,4-47 4-15,-1 7 0 0,1 5-3 16,-1-2 0-16,1-2-1 16,-1 2 1-16,1 10-1 15,-1-2 1-15,1-8 1 16,7-8 0-16,-8-3-2 16,4 4 0-16,0 1 1 15,0-7 1-15,0 2 0 16,-3 14 1-16,-1-1-2 15,1 4 1-15,-1-6-3 16,1 0 1-16,-1-3-1 16,4 0 1-16,-7 6 0 15,4-3 1-15,3-3-2 16,-3-2 1-16,-1 5 0 16,1 8 0-16,-1 0 0 15,1-1 1-15,-1 1-2 16,1-2 1-16,3-1 0 15,-7-3 1-15,3 4-1 16,1 2 0-16,-1-3 0 16,1 3 0-16,-1 2 0 0,-3 1 0 15,0 2 4-15,0 3 0 16,0 5-5-16,0 0 0 16,0 0 2-16,0 3 0 15,0 0-1-15,4-3 0 16,-4 0-1-16,4-2 0 15,-1 2 1-15,-3 2 1 16,0 1 0-16,0 3 1 0,0 2-1 16,0 2 1-16,0 4-2 15,0-1 0-15,0 6 0 16,-3 2 1-16,-5 6-1 16,-2 4 1-16,-8 1-1 15,-3 13 0-15,-7 9-1 16,0-4 1-16,-1 0 0 15,8-2 1-15,4-6-2 16,2-2 1-16,5-5-1 16,3-3 0-16,0-6 1 15,3-2 0-15,1-2 0 16,3-4 0-16,0-2 1 16,7-5 0-16,0-6-2 15,3 1 0-15,8-14 1 16,3 0 0-16,0-10 0 15,1 2 0-15,2-2 0 0,-6-1 1 16,3 1-1-16,0-1 0 16,4 1-1-16,-4 2 1 15,0 8-1-15,-3 6 1 16,0 5 2-16,-1 13 0 16,-3 16 0-16,-3 15 1 15,-1 12-3-15,1 15 1 16,-4 3-2-16,4 5 1 15,3-5-20-15,-4-8 1 16,8-14-28-16,10-10 0 16</inkml:trace>
  <inkml:trace contextRef="#ctx0" brushRef="#br0" timeOffset="23453.3711">4551 8991 34 0,'-11'13'17'0,"4"26"2"0,7-23-18 16,-3 5-1-16,-1 6 1 16,1-1 1-16,-1 1 0 15,1-14-1-15,-1 0 1 16,0-2 1-16,4-6 0 15,0 3 1-15,8-8 1 16,-1-10-5-16,7-12 1 16,0-7 0-16,7-2 0 0,4 1 2 15,3 9 0 1,4 5-1-16,3 3 0 0,-7 11-1 16,-7 7 0-16,-3 11-1 15,0 13 0-15,-1 0-3 16,-3 0 1-16,0-10-42 15,4 2 1-15,3 3 35 16,-3-3 0-16</inkml:trace>
  <inkml:trace contextRef="#ctx0" brushRef="#br0" timeOffset="24922.2815">3955 10515 29 0,'-4'-11'14'0,"4"24"5"0,4-2-15 16,-4 10-2-16,0 13 0 16,0 14-1-16,3 5 1 15,1-3 0-15,-4 14 0 16,0 4-1-16,0 14 0 15,0-5 2-15,0 13 0 16,-4 5-4-16,1 14 1 16,-4-6 0-16,0-8 1 15,-4-18-1-15,4 0 0 0,-7 0 0 16,7-3 0-16,3-8 0 16,1-27 1-16,3 1-2 15,-4-8 1-15,4-3 0 16,-3-3 0-16,3-10 4 15,0-2 0-15,-4-9-3 16,1 0 0-16,-5-8 0 16,1 1 0-16,-3 4-2 15,-1-2 1-15,-3-5-1 16,-3-3 1-16,2-8 0 16,1-7 1-16,7-9-1 15,-7-8 1-15,4 3-2 16,2-5 0-16,1-6 1 15,-3 11 0-15,3 13-1 16,0 3 1-16,3 5 1 16,1 3 0-16,-1 2-1 15,1 3 0-15,3 3 1 16,0 0 1-16,0 8-2 0,3 23 0 16,4 3 0-16,0 19 1 15,4 15 0-15,-4-10 1 16,3 11-1-16,5-11 1 15,6-1-3-15,0-4 0 16,-3-8 1-16,-1-8 0 16,1-11 5-16,-1-11 1 15,-2-18-3-15,-1-13 0 16,7-13-2-16,4-24 1 16,10-11-4-16,0-3 1 0,0-4-30 15,-3 20 0-15,-7 3 2 16,-4-2 1-16</inkml:trace>
  <inkml:trace contextRef="#ctx0" brushRef="#br0" timeOffset="25453.5474">4262 11229 35 0,'-11'34'17'0,"4"-20"2"15,7-4-18-15,0 14 2 0,-4 2 0 16,4-2-1-16,-3 5 0 16,-1 3-1-16,1-3 0 15,3-5 2-15,0-8 0 16,7-11 1-16,3-10 0 15,1-6-4-15,3-13 1 16,7-10-3-16,0 0 2 16,-21 34 0-1,29-40 1-15,-5 8 0 16,-2 8-1-16,-5 9 1 16,-3 7-2-16,0 8 1 0,-3-3 2 15,-4 16 1-15,-3 8-5 16,-4 6 0-16,0-1 2 15,0-2 0-15,0-5 0 16,0-6 0-16,3-8 0 16,1-5 0-16,3-18 0 15,7-6 1-15,3-3 0 16,-6 11 0-16,3-2-1 16,4 5 1-16,-4 5-1 15,4 2 1-15,-1 1-2 16,1 5 1-16,3 13-18 15,0 9 0-15,4-1-15 16,3-3 0-16</inkml:trace>
  <inkml:trace contextRef="#ctx0" brushRef="#br0" timeOffset="26094.1912">5080 11279 35 0,'4'11'17'16,"-19"-27"8"-16,12 13-18 0,-1 1-1 16,-3-1 0-16,0 3-6 15,0 0 1-15,-3 8 0 16,-1 13 1-16,0 6-3 16,1 4 0-16,-1 6 0 15,1 3 1-15,3-6-1 16,3-4 0-16,8-7-1 15,-1-7 0-15,4-11-4 16,4-7 0-16,-1-9-3 16,1-10 0-16,7 0 5 15,3-13 1-15,-4-4 2 16,1 7 0-16,0 7 1 16,-1 5 1-16,-3 4 1 0,4 4 1 15,-4 3 1-15,0 5 0 16,0-2-2-16,-3 0 0 15,0 13-1-15,-4 8 1 16,0 7-2-16,-4 4 1 16,-3 10-1-16,4 8 1 15,-8 5 3-15,1-10 1 16,-11 2-1-16,-8 8 0 16,-6 6-3-16,-4 5 0 15,-6-6-1-15,-1-2 1 0,0-10-1 16,0-14 1-16,4-13-4 15,0-11 1-15,-1-10-24 16,8-11 0-16,14-3 7 16,3-2 0-16</inkml:trace>
  <inkml:trace contextRef="#ctx0" brushRef="#br0" timeOffset="27766.0881">7853 9985 19 0,'-7'0'9'0,"3"0"3"16,4-2-10-16,0-1 7 15,-3 3 0-15,-1 0 1 0,4 0 0 16,-3 0-6-16,3 0 1 15,0 0-3-15,0 0 0 16,0 0 1-16,-4 0 0 16,4-5 1-16,0-11 1 15,0-11-2-15,4-7 0 16,-1-19-2-16,4 0 0 16,-3-13-1-16,3-11 0 15,-4 1 1-15,-3-1 0 16,0 8-1-16,0 3 0 15,-3 5 0-15,-1 6 0 0,1 7 2 16,-1 6 0-16,1 10 1 16,-1 8 1-16,1 5-3 15,3 6 0-15,0 3-2 16,-4 2 1-16,4 2 0 16,0 6 1-16,7 3-2 15,7 5 1-15,11 8 0 16,3 0 0-16,4 2 1 15,14-2 0-15,10-3-2 16,-6-2 1-16,-1-6 0 16,7-5 1-16,1-5-1 15,3-8 0-15,7-6-18 16,7-5 1-16,-10 1-31 16,3-4 1-16</inkml:trace>
  <inkml:trace contextRef="#ctx0" brushRef="#br0" timeOffset="29547.3603">949 8419 37 0,'-4'29'18'0,"4"6"0"15,-7-14-18-15,7 16 0 16,0 13 1-16,-7 8-2 15,4-15 1-15,-4 2 0 16,7-3 0-16,-7 0 0 16,7-7 0-16,7-6-4 15,0-5 1-15,-7-17-7 16,10-9 1-16,-3-11-1 16,-3 2 1-16,3-13 1 15,-14-10 1-15,3-11 4 16,-3 0 0-16,-3-8 4 15,3-3 0-15,-11 14 4 16,-7-3 0-16,1-3 7 16,-1 1 0-16,7 4-4 0,8 9 1 15,-4 8-8-15,10 4 0 16,4 9 4-16,18 13 0 16,6 11-4-16,12 10 0 15,-1-3-1-15,0 9 1 16,8 5-1-16,-1 7 1 15,-7-4 2-15,-3 2 1 16,-7 2 1-16,-8 4 0 16,-10-3-2-16,-7-1 1 15,-14-4-3-15,-3-14 1 0,-12 0-4 16,-2 0 1-16,-5-8-1 16,-6-5 1-16,7-5-10 15,-8 2 0-15,19-2-26 16,6-1 1-16</inkml:trace>
  <inkml:trace contextRef="#ctx0" brushRef="#br0" timeOffset="29859.8504">1348 8837 35 0,'31'0'17'0,"-13"0"3"16,-11 0-18-16,4 3 2 15,-4-3 0-15,-4-6-2 16,4-7 0-16,0-11-2 16,0-5 1-16,-3-5-1 0,-4 0 1 15,-4 10-1-15,-3 3 1 16,0 5 0-16,-3 5 0 16,-4 6-1-16,3 15 1 15,-7 17-1-15,1 10 1 16,10-5-2-16,7 2 1 15,7 8 0-15,-4-2 0 16,4-6-3-16,0-7 1 16,4-9-22-16,21-4 0 15,3-6 5-15,0-11 1 0</inkml:trace>
  <inkml:trace contextRef="#ctx0" brushRef="#br0" timeOffset="30109.8317">1891 8504 31 0,'-11'-58'15'0,"-10"42"13"16,18 5-16-16,-4-2-5 15,-8 0 0-15,5 2 1 16,-1 6 0-16,-3 7-8 16,4 9 1-16,-5 0-1 15,5 18 1-15,-1 8-1 16,4 0 0-16,0 10 0 15,4 6 0-15,-1 3-1 16,4-16 1-16,0-1-23 16,4 1 0-16,-1-6-12 15,4-10 0-15</inkml:trace>
  <inkml:trace contextRef="#ctx0" brushRef="#br0" timeOffset="30312.9596">1506 8628 12 0,'11'0'6'0,"21"-5"2"0,-22-1-5 15,15-1-2-15,0 1 1 16,10 1-2-16,0 0 0 0,-3-3 7 16,3 0 1-16,-7 0-8 15,4 0 1-15,-7 3-2 16,0-3 1-16,-8 5-23 15,1-2 1-15</inkml:trace>
  <inkml:trace contextRef="#ctx0" brushRef="#br0" timeOffset="30516.1224">1944 8602 19 0,'0'8'9'0,"7"5"10"15,0-5-10-15,-7 8-2 16,0 7 0-16,0 7-8 16,0-1 1-16,0-3 0 15,0-10 0-15,0-3-27 0,0-5 1 16,0-3 18-16,0-10 1 16</inkml:trace>
  <inkml:trace contextRef="#ctx0" brushRef="#br0" timeOffset="31094.2211">1993 8427 44 0,'-14'0'22'0,"14"5"3"0,0-5-22 15,4-2-3-15,6-1 0 16,-3 3 0-16,0 3 0 16,4-3-6-16,7 5 0 0,-4 8 0 15,3 6 1-15,1 7 6 16,-8 1 0-16,-10 7 0 15,8 14 0-15,-16 5 3 16,-2-14 1-16,3 1-3 16,-7 0 0-16,10-14-2 15,-3-5 1-15,4-16-2 16,6 1 0-16,4-12 1 16,4-9 1-16,6-9-1 15,5-5 0-15,6-3-1 16,-11 6 1-16,1 4 0 15,-4 9 0-15,-3 10 0 16,-1 11 0-16,-3 11 1 16,0 5 1-16,1 2-2 15,-5-7 1-15,4 2-1 16,4 3 0-16,3 2 0 0,3-5 0 16,8-5 0-16,0-5 0 15,-4-14 1-15,4-5 1 16,-4 6-1-16,-3-6 0 15,-1-8-1-15,1-8 0 16,-11-10 0-16,3-9 0 16,-10 1-1-16,7 2 1 15,-7 3 0-15,-7 8 1 16,-3 13 0-16,3 11 0 16,-11 10 3-16,4 8 1 0,3 14-5 15,4 5 0-15,4 2 0 16,6-2 1-16,4-8-2 15,11-6 0-15,0 3-2 16,13 3 0-16,-2-11-47 16,10-7 1-16</inkml:trace>
  <inkml:trace contextRef="#ctx0" brushRef="#br0" timeOffset="31219.2571">2801 8596 30 0,'-7'0'15'0,"14"-2"-29"16,-7 2-16-16</inkml:trace>
  <inkml:trace contextRef="#ctx0" brushRef="#br0" timeOffset="31453.6339">2886 8742 39 0,'0'18'19'0,"0"-4"7"0,0-12-21 16,0-2 10-16,0 0 0 0,-7 0-6 16,3 0 0-16,1 0-10 15,-1-2 1-15,4-1-45 16,-7-2 1-16,3-1 21 15,1 1 23 1,3 5 0-16</inkml:trace>
  <inkml:trace contextRef="#ctx0" brushRef="#br0" timeOffset="31953.6388">1499 9678 36 0,'-14'-37'18'0,"18"6"6"0,-4 25-18 0,0 6 1 15,3 8 1-15,4 11 2 16,-7 26 1-16,0 29-7 16,0 3 1-16,7 26-3 15,-7 26 0-15,0 9 0 16,-7 29 1-16,-7 7-2 16,4-7 0-16,-8 5-1 15,7-26 0-15,4-25-3 16,0-25 1-16,7-25-46 15,0-29 1-15,0-23 27 16,7-14 1-16</inkml:trace>
  <inkml:trace contextRef="#ctx0" brushRef="#br0" timeOffset="32375.5191">1362 10009 24 0,'-7'32'12'0,"7"-3"1"0,0-26-12 16,0 10 1-16,0 13 1 15,0-4 3-15,0-7 0 16,-7-1-1-16,3-4 1 0,4-7-2 15,4-3 0-15,10-24-4 16,-4 3 0-16,-3-14-1 16,4-17 1-16,3-4 0 15,-3-10 1-15,6 2-1 16,-6 14 1-16,3 10 3 16,-7 9 0-16,-3 7-2 15,3 11 1-15,0 2-1 16,3 16 1-16,4 14-3 15,-3-1 0-15,0 4-1 16,3 7 1-16,3 2-2 16,1 4 0-16,0-1-26 15,6-2 0-15,8-6 6 16,-11-12 1-16</inkml:trace>
  <inkml:trace contextRef="#ctx0" brushRef="#br0" timeOffset="32734.9016">1866 9639 34 0,'7'18'17'0,"-7"67"4"0,4-72-18 15,-1 3-2-15,8-3 1 0,-4-2 4 16,11-6 1-16,-8-5-5 16,15-8 1-16,-11-10-1 15,4-9 0-15,3 9-3 16,0-1 1-16,0-2 0 16,-3 5 1-16,-4 3 7 15,-7 5 0-15,-4 11-7 16,-6 7 0-16,-4 19-1 15,-11 19 0-15,1 18-1 16,10-10 0-16,-8 15-29 16,12-2 1-16,3 2 1 15,0-10 1-15</inkml:trace>
  <inkml:trace contextRef="#ctx0" brushRef="#br0" timeOffset="34484.9225">7803 9631 36 0,'-7'0'18'0,"29"2"2"0,-8-2-18 15,17-2 0-15,12-1 1 16,20-2-3-16,4-8 0 15,-3-1-1-15,3-1 1 16,0 1-33-16,-4 9 1 16,1 5 25-16,-4 3 0 0</inkml:trace>
  <inkml:trace contextRef="#ctx0" brushRef="#br0" timeOffset="34922.4269">8396 10020 34 0,'-7'-3'17'0,"14"-15"5"16,-3 7-17-16,3-7-1 16,0-6 1-16,3-5-4 0,1-1 1 15,-1 1-2-15,5-5 0 16,-5 5-1-16,1 8 1 16,-4 5 2-16,0 11 1 15,3 15-3-15,1 6 1 16,3 10 0-16,0 9 0 15,0-1 0-15,4 1 0 16,0-6 4-16,-1-5 0 16,-3-9 2-16,1-7 0 15,-1-10-4-15,-4-11 1 0,4-11-5 16,-3-5 1-16,-4 5 0 16,-4-3 0-16,-3 1-30 15,-3 5 1-15,-1 7-5 16,1 7 0-16</inkml:trace>
  <inkml:trace contextRef="#ctx0" brushRef="#br0" timeOffset="35250.5105">8844 9930 40 0,'0'21'20'0,"18"-10"6"16,-11-11-21-16,3-3 1 15,1-5 1-15,0-3-7 16,3-4 0-16,0-4 0 16,0-2 1-16,0 5-2 0,-3 0 1 15,-8 3 0-15,-3-3 1 16,-3 3 0-16,-4-3 0 16,-8 5-1-16,5 6 0 15,-1 10 0-15,1 3 0 16,-1 8 0-16,1 11 1 15,6 7-1-15,4 3 0 16,0-5-1-16,7-8 1 16,7-6-4-16,4 1 0 15,6-9-45-15,5 1 0 16</inkml:trace>
  <inkml:trace contextRef="#ctx0" brushRef="#br0" timeOffset="35438.0599">9246 9641 52 0,'0'0'26'0,"4"22"7"15,-4-12-25-15,0 6-6 16,0 11 1-16,-4-1-4 16,1 8 1-16,-1 3-1 15,1 6 1-15,-1-4-37 16,4-7 1-16,0-8 12 15,0-11 0-15</inkml:trace>
  <inkml:trace contextRef="#ctx0" brushRef="#br0" timeOffset="35594.2635">9109 9885 52 0,'-18'8'26'0,"22"0"9"0,6-6-27 15,11 1-5-15,15-3 0 16,2-11-4-16,19-7 0 15,3-3-50-15,-7-11 0 16,0-13 40-16,-11-8 1 16</inkml:trace>
  <inkml:trace contextRef="#ctx0" brushRef="#br0" timeOffset="35953.6892">7422 8792 37 0,'-3'-13'18'0,"-11"0"7"16,10 15-19-16,-10 6-1 16,-11 11 1-16,-13 10 0 15,-5 16 0-15,-3 21-4 0,1 16 0 16,6 29-1-16,7 27 0 16,14 10-2-16,15 19 1 15,17-6-1-15,14-23 0 16,29-19-48-16,6-35 1 15,18-33 41-15,18-41 1 16</inkml:trace>
  <inkml:trace contextRef="#ctx0" brushRef="#br0" timeOffset="36266.163">9211 8771 26 0,'42'37'13'0,"85"53"2"15,-91-64-13-15,6 17 11 16,7 15 1-16,1 0-2 15,-4 19 0-15,-11 2-8 16,-7 16 0-16,-10 1-5 16,-15 10 1-16,-10 13-1 15,-10-11 1-15,-8 6-32 0,0-21 0 16,-3-11 8-16,-4-14 0 16</inkml:trace>
  <inkml:trace contextRef="#ctx0" brushRef="#br0" timeOffset="36656.8243">9751 9917 40 0,'0'15'20'0,"10"20"1"0,-6-22-20 0,3-2 1 16,0 7 0-16,4 1-2 16,3 7 0-16,3-7 5 15,4-3 1-15,4-6-1 16,-7-7 0-16,3-9-4 16,0-4 0-16,0-1-1 15,0-2 1-15,1-8 0 16,2-8 0-16,1-3-2 15,-4 6 1-15,-3 7 7 16,-8 9 1-16,-6 12-5 16,-8 17 0-16,-6 7-3 15,-8 19 1-15,-3 3-2 0,3 2 1 16,4 6-6-16,4-1 1 16,3-7-55-16,3-14 0 15</inkml:trace>
  <inkml:trace contextRef="#ctx0" brushRef="#br0" timeOffset="36891.2007">10506 9485 56 0,'-7'8'28'0,"67"-16"1"16,-36 3-27-16,15 0-2 15,3-1 0-15,1-1-6 16,3-1 0-16,0 0-45 16,-4 0 0-16</inkml:trace>
  <inkml:trace contextRef="#ctx0" brushRef="#br0" timeOffset="37063.0792">10569 9729 52 0,'-3'21'26'0,"66"-16"0"0,-35-5-26 15,8-5-4-15,-1-6 1 16,11-5-45-16,10-5 0 15</inkml:trace>
  <inkml:trace contextRef="#ctx0" brushRef="#br0" timeOffset="37500.5635">11409 9149 35 0,'-18'-8'17'0,"-17"3"9"16,24 8-18-16,-3 2-1 15,0 8 0-15,0 3-2 16,3 21 0-16,-6 8-3 15,-1 19 1-15,4 12-3 16,7 1 1-16,7 2 1 16,0-10 0-16,11-11 1 15,6-13 1-15,11-13 6 16,8-16 1-16,6-13-4 0,7-27 1 16,4-10-3-16,-3-17 1 15,-8-10-4-15,-7-2 1 16,-10-11-3-16,-14 8 0 15,-11 2-3-15,-25 6 1 16,-14 8-13-16,-7 13 0 16,-3 18-33-16,3 11 1 15,11 8 23-15,6 3 0 16</inkml:trace>
  <inkml:trace contextRef="#ctx0" brushRef="#br0" timeOffset="39719.3623">14527 7604 33 0,'7'11'16'0,"11"39"2"16,-14-39-17-16,-4 4 3 15,-4 1 1-15,-7 0-4 16,-3 3 1-16,-3 2-3 15,-11 0 1-15,-4 0 0 0,0 0 1 16,0-5-41-16,11-5 1 16</inkml:trace>
  <inkml:trace contextRef="#ctx0" brushRef="#br0" timeOffset="40188.0705">15039 7414 35 0,'-18'-11'17'0,"15"-7"2"0,3 15-17 0,-4-5 1 16,-3-3 0-16,-3-2-1 15,-5 3 1-15,1-6-2 16,0 8 1-16,-3 2-1 15,-5 6 1-15,1 11-2 16,-3 8 0-16,-1 7-1 16,0 11 1-16,4 3-1 15,3-3 0-15,8 2 2 16,6-7 0-16,8-5-1 16,6-9 0-16,4-13-1 15,4-5 1-15,3-7 0 16,8-15 0-16,2-9 0 15,5-6 1-15,-5 5-1 0,-2-5 0 16,-8 2 1-16,-7 6 0 16,-4 8 5-16,-6 3 1 15,-1 10-7-15,-3 16 1 16,-3 2-1-16,-4 14 0 16,0 10 1-16,3 6 0 15,4-3-10-15,4-5 1 16,6 2-37-16,4-13 1 15</inkml:trace>
  <inkml:trace contextRef="#ctx0" brushRef="#br0" timeOffset="40500.6233">15215 7583 30 0,'0'3'15'0,"11"7"7"16,-8-7-14-16,4 5-5 15,1-3 1-15,-1 3-1 16,3 0 1-16,1 0-3 16,-1-3 0-16,1-5 2 15,-1-2 0-15,5-6 0 16,2 0 0-16,1-6-2 16,0 1 0-16,-4-3 6 15,-7 6 1-15,0 2-3 16,-7 8 0-16,-4 8-5 15,-3 2 1-15,-7 17-2 16,0 5 0-16,-4-1 0 16,4 4 1-16,4-1-23 0,6-2 1 15,4-8-19-15,11-3 1 16</inkml:trace>
  <inkml:trace contextRef="#ctx0" brushRef="#br0" timeOffset="40750.6269">15635 7398 47 0,'7'0'23'0,"39"-6"3"0,-32 4-25 0,7-1-2 16,8 1 0-16,-1-1 1 16,7 0 1-16,-3-2-40 15,-8-6 0-15,5 1 30 16,-5-3 1-16</inkml:trace>
  <inkml:trace contextRef="#ctx0" brushRef="#br0" timeOffset="40938.1183">15752 7509 42 0,'-4'5'21'0,"15"-2"1"0,-4-3-22 16,7 0 1-16,3-3 0 15,8 1-7-15,3-4 1 16,1-2-33-16,2-2 1 15</inkml:trace>
  <inkml:trace contextRef="#ctx0" brushRef="#br0" timeOffset="41250.6318">16238 7363 35 0,'-42'48'17'0,"38"34"8"15,8-61-18-15,3 0-2 16,11-2 1-16,6-1 1 16,8-4 0-16,-4-12 2 15,1-4 0-15,2-12 5 16,-2-9 1-16,-1-7-7 15,-11 1 1-15,-6 0-8 16,-15-2 0-16,-6-4-3 16,-11 1 1-16,-11-1-33 15,-10 11 0-15,3 11-17 0,0 13 0 16</inkml:trace>
  <inkml:trace contextRef="#ctx0" brushRef="#br0" timeOffset="41719.3865">12143 9424 46 0,'0'16'23'0,"56"0"1"0,-35-16-23 15,4 0-3-15,7-8 0 16,6 0-42-16,5 0 0 16</inkml:trace>
  <inkml:trace contextRef="#ctx0" brushRef="#br0" timeOffset="41891.2105">12128 9612 48 0,'-10'27'24'0,"45"-27"-1"16,-14-3-23-16,11-2 0 15,7-3 0-15,10-8-21 16,4-5 0-16,0-8-5 16,4 2 1-16</inkml:trace>
  <inkml:trace contextRef="#ctx0" brushRef="#br0" timeOffset="42203.7343">12739 9372 35 0,'-7'34'17'0,"7"-16"5"0,0-7-19 16,0 5 3-16,0 5 0 15,-4 6-1-15,1-1 0 16,-1-2 0-16,1-3 1 15,-1-3-2-15,1-7 1 16,3-6 0-16,3-7 1 16,4-12-5-16,7-17 0 15,11-4 3-15,7 1 0 16,3-3-2-16,-7 8 1 16,-3 13-2-16,-4 11 1 0,-3 10-2 15,-4 13 1-15,-4 14-2 16,1 8 0-16,0-6-34 15,6-2 0-15,8-3-3 16,3-13 1-16</inkml:trace>
  <inkml:trace contextRef="#ctx0" brushRef="#br0" timeOffset="42484.9792">13652 9483 54 0,'11'2'27'0,"56"6"1"0,-49-8-26 16,3-2-3-16,4-4 0 16,10-4-53-16,7-3 1 15</inkml:trace>
  <inkml:trace contextRef="#ctx0" brushRef="#br0" timeOffset="43063.1538">14157 9406 41 0,'21'5'20'0,"-10"8"4"15,-8-2-22-15,-3 8-1 16,0 4 1-16,-3 4-2 16,-1 2 1-16,-3-5 0 0,4-6 1 15,3-5-1-15,7-5 1 16,0-2-1-16,3-14 1 15,4-13 0-15,8-8 0 16,2-3-5-16,8-3 1 16,3 1 2-16,1 2 0 15,-8 6 0-15,-7 10 0 16,-7 11 3-16,-3 13 0 16,-11 2-1-16,-4 9 0 15,-3 7-2-15,-4 1 1 0,4-4-1 16,0-4 1-16,4-6 0 15,6-8 1-15,8-7-1 16,3-11 0-16,4-6 1 16,10 1 0-16,4 2-2 15,-1 5 0-15,-2 3 1 16,-5 3 0-16,-6 5 0 16,-4 10 1-16,-3 6-2 15,-4 5 0-15,0 6-10 16,0-1 1-16,-4-2-43 15,4 3 0-15</inkml:trace>
  <inkml:trace contextRef="#ctx0" brushRef="#br0" timeOffset="43672.5054">15099 9422 28 0,'-4'-3'14'0,"4"-10"11"0,0 13-14 0,4-5-4 16,-4-3 0-16,0-3-5 15,0-2 1-15,0-3-2 16,-4 3 1-16,-6 10-2 16,-11 11 0-16,-4 3 0 15,-7 10 0-15,0 11 2 16,1 13 0-16,6-3-4 16,7 11 0-16,8 2 4 15,6-7 1-15,8-11-6 16,6-10 1-16,11-6 2 15,8-5 0-15,2-11-2 16,-6-10 1-16,0-14 1 16,-4-7 0-16,0-6 0 15,0-8 0-15,-7-5 1 16,1 3 0-16,-5 10-1 16,-3 6 0-16,0 4 0 15,0 9 1-15,0 3 1 0,-3 4 1 16,-1 9-2-16,-3 8 0 15,0 7 4-15,-3 6 1 16,-1 5 2-16,-3 8 0 16,-7 13-1-16,4 1 0 15,-12 9-6-15,-9 9 0 16,-5-8-1-16,1 0 0 16,35-61 0-1,-46 77-40-15,4-27 0 16,7-18 6-16,3-19 0 15</inkml:trace>
  <inkml:trace contextRef="#ctx0" brushRef="#br0" timeOffset="44422.51">8255 11665 35 0,'-11'40'17'0,"-10"40"4"16,14-67-19-16,0 3 3 15,0 0 0-15,0-3 0 16,3-11 1-16,4-7-4 16,11-16 0-16,0-13-4 15,6-6 1-15,8-13 2 0,14-8 1 16,3 0 0-16,4 8 0 15,0 8-2-15,-4 14 0 16,-7 9 2-16,-6 20 0 16,-8 4 1-16,-7 20 0 15,-7 17-1-15,-3 9 1 16,-4-3-3-16,0 8 0 16,-4-3-1-16,8 6 0 15,3 2-19-15,7-11 1 16,3-10-19-16,1-13 0 15</inkml:trace>
  <inkml:trace contextRef="#ctx0" brushRef="#br0" timeOffset="44641.2886">8982 11538 47 0,'-7'8'23'0,"24"6"8"15,-3-12-25-15,4 1-2 16,0 0 0-16,-1-1-4 16,1 1 0-16,3 0-1 15,0-1 1-15,0-2-48 16,1 0 1-16,-5-5 38 16,-3 0 1-16</inkml:trace>
  <inkml:trace contextRef="#ctx0" brushRef="#br0" timeOffset="44781.9289">9049 11753 45 0,'39'13'22'0,"3"-26"-2"0,-21 8-23 16,14-6-39-16,8-5 1 15</inkml:trace>
  <inkml:trace contextRef="#ctx0" brushRef="#br0" timeOffset="45469.435">9726 11562 39 0,'-14'48'19'0,"3"-8"1"0,8-27-20 16,-1 11 2-16,-3 5 1 15,-3 0-5-15,3 3 1 16,0-3 2-16,3-5 0 16,4-9 3-16,4-7 0 15,3-8-2-15,3-5 1 16,4-16-2-16,0-8 1 15,11 0-3-15,7-6 1 16,7-7 0-16,-4 2 0 0,-3 3 1 16,-4 11 0-16,-7 7 1 15,-3 14 0-15,-4 10 0 16,-4 11 0-16,-3 3-1 16,-7 2 1-16,0 8-1 15,0 5 0-15,0 1-1 16,-3-9 1-16,-1-5-2 15,4-5 0-15,0-8 3 16,0-8 0-16,7-10-1 16,4-17 1-16,7-2-4 15,6-5 1-15,5-6 3 16,2 3 0-16,1 8-1 16,-4 10 0-16,4 11 2 15,-7 16 0-15,-8 13-3 16,-10 3 0-16,1 13 0 15,-1 6 0-15,3-9-22 0,4 0 1 16,4 1-21-16,7-6 1 16</inkml:trace>
  <inkml:trace contextRef="#ctx0" brushRef="#br0" timeOffset="46203.8183">10901 11639 39 0,'-11'-13'19'0,"-6"-24"6"16,13 29-21-16,-3 0 1 15,-4 3 0-15,1 5 0 16,-8 10 0-16,-6 9-4 16,-8 2 1-16,-4 21-3 0,5 1 1 15,3 7 0-15,6 3 0 16,8-3 1-16,7-5 0 16,4-8-2-16,6-8 1 15,11-13-1-15,7-11 1 16,4-15-6-16,3-11 1 15,1-9 1-15,-1-4 1 16,4-11 2-16,-1 0 0 16,-6 8 0-16,-4 3 1 15,-7 5 0-15,-7 5 0 0,-3 8 0 16,-4 5 1-16,0 11 0 16,-4 6 0-16,1 12 0 15,-4 14 0-15,0 5 1 16,0 10 1-16,-4 9 7 15,0-6 0-15,1 16-4 16,-8 6 0-16,-6 10-4 16,-12 3 1-16,-3-11-3 15,1-24 1-15,-5 5-1 16,-3-15 0-16,1-3 0 16,6-8 0-16,0-10-1 15,-3-14 0-15,3-10-14 16,7 0 0-16,11 2-18 15,10-8 0-15,11-10 15 16,7-11 0-16</inkml:trace>
  <inkml:trace contextRef="#ctx0" brushRef="#br0" timeOffset="47235.0818">11663 11642 44 0,'-7'2'22'0,"28"1"0"0,-7 0-23 0,11-1 2 16,6 1 0-16,5 0-15 16,3-3 1-16,3 2-17 15,-3-12 0-15</inkml:trace>
  <inkml:trace contextRef="#ctx0" brushRef="#br0" timeOffset="47422.5832">11666 11848 57 0,'7'21'28'0,"46"-5"0"0,-32-16-28 16,11-3-10-16,11-5 0 15,13-2-36-15,4-3 0 16</inkml:trace>
  <inkml:trace contextRef="#ctx0" brushRef="#br0" timeOffset="48031.9677">12785 11054 31 0,'-22'-16'15'0,"8"19"12"0,7-3-16 0,-3 5-1 16,-11 14 0-16,-8 15-4 15,1 19 0-15,0 21-5 16,3 22 1-16,-7 7-1 16,4 3 0-16,0 10-1 15,7-10 0-15,10-11-1 16,8-10 0-16,10-14-22 16,3-18 1-16,4-16-14 15,15-24 0-15</inkml:trace>
  <inkml:trace contextRef="#ctx0" brushRef="#br0" timeOffset="48422.5951">12799 11427 46 0,'-18'-2'23'0,"53"2"1"0,-20-3-23 15,9 0 5-15,1-2 0 16,3 2-6-16,4 1 0 16,0 2 1-16,-1 0 0 15,-2 2-1-15,-8 4 1 16,-7 4 0-16,-7 6 0 16,-11 11-1-16,-6 4 0 15,-8 4 0-15,-3-3 1 0,-11 10-1 16,-7 3 1-16,-3-3-2 15,3-5 0-15,8 3 5 16,2-3 0-16,12-3-3 16,6-2 1-16,8-3 1 15,17-5 1-15,10-8-3 16,8-8 0-16,3-8-7 16,11-8 1-16,7-8-49 15,11-10 1-15,-1-4 47 16,-3-9 1-16</inkml:trace>
  <inkml:trace contextRef="#ctx0" brushRef="#br0" timeOffset="48844.4782">13324 11486 45 0,'-3'-3'22'0,"49"-16"4"0,-32 14-24 15,11-3 2-15,10 6 1 0,0-4-4 16,0 4 0-16,-3-4 0 15,-7 6 1-15,-4 3 1 16,-7 8 0-16,-7 4-4 16,-10 7 1-16,-8 1 0 15,-7 4 1-15,-6-1-2 16,-5 6 1-16,1 5 1 16,4 5 0-16,6-7-1 15,4-1 0-15,3-2-1 16,8-3 0-16,3-2 0 15,10-4 1-15,11-4-10 16,8-6 1-16,9-10-37 16,22-9 0-16</inkml:trace>
  <inkml:trace contextRef="#ctx0" brushRef="#br0" timeOffset="49719.4985">14065 11396 26 0,'-35'5'13'0,"-11"16"12"0,36-18-13 0,-8-1-7 16,0 4 0-16,1 4-5 15,2 3 0-15,8 9 1 16,7 1 1-16,7 4 0 15,8-1 1-15,6-4-1 16,0 1 0-16,0 1 4 16,0-3 0-16,-3 3-2 15,-8 3 1-15,-2-9-5 16,-8 6 1-16,-8-6-1 16,-6-2 0-16,-7-2 0 15,-3-7 0-15,-5 1-12 0,5-8 1 16,-1-8-16-16,7-21 1 15,4 3 5-15,0-16 0 16</inkml:trace>
  <inkml:trace contextRef="#ctx0" brushRef="#br0" timeOffset="49844.4893">13959 11255 49 0,'11'14'24'0,"35"36"14"0,-32-40-26 16,11 6-8-16,3-2 0 15,7-4-4-15,-7 1 1 0,8-9-12 16,2-4 1-16,8-6-45 16,4-3 1-16</inkml:trace>
  <inkml:trace contextRef="#ctx0" brushRef="#br0" timeOffset="50297.6008">14658 11255 37 0,'-14'0'18'0,"28"6"8"0,-11-1-19 0,1 16-2 16,-4 11 0-16,0 0-3 16,0 7 1-16,-7 6-3 15,3 0 1-15,-3-2-1 16,-3 2 0-16,-4 2-2 16,0 1 0-16,-4-11-22 15,0-11 1-15,1-4-3 16,6-7 0-16</inkml:trace>
  <inkml:trace contextRef="#ctx0" brushRef="#br0" timeOffset="50453.8718">14637 11658 36 0,'21'-6'18'0,"0"-31"10"16,-10 27-19-16,6-9-9 15,8-2 1-15,0 0-1 16,-1 0 0-16,-2 2-11 15,-5 3 1-15,-3 3-25 0,-3 2 1 16</inkml:trace>
  <inkml:trace contextRef="#ctx0" brushRef="#br0" timeOffset="50578.8376">14633 11578 35 0,'-28'48'17'0,"35"-16"3"0,-3-25-17 16,6 4-3-16,1 5 0 15,-1 0-1-15,8 2 1 16,7-2-36-16,6-8 0 16</inkml:trace>
  <inkml:trace contextRef="#ctx0" brushRef="#br0" timeOffset="51031.9798">15000 11544 38 0,'-39'8'19'0,"-3"10"0"16,35-12-19-16,-4 4-1 15,-3 6 1-15,0 0 1 16,4 8 0-16,2 2-1 16,5 3 1-16,6-2-1 15,5-6 0-15,2-3 0 16,11-10 0-16,7-10-1 0,1-4 0 15,2-12-2-15,-6 2 1 16,-4-3 1-16,-3-4 0 16,-4-6 1-16,-3-1 1 15,-4 1 0-15,-4 0 1 16,1 3 0-16,-1 5 1 16,-3 5 0-16,0 5 0 15,0 11-3-15,0 8 1 16,4 8 0-16,-1 8 1 15,1 5-1-15,-4 11 0 16,0 7-1-16,0-4 1 0,-4 7 0 16,-10 8 0-16,-3 0-1 15,-12 0 1-15,-2 9-3 16,-1-9 1-16,0-13-7 16,0-8 1-16,1-11-30 15,9-7 0-15</inkml:trace>
  <inkml:trace contextRef="#ctx0" brushRef="#br0" timeOffset="51344.5072">15106 10827 33 0,'-4'-29'16'0,"8"0"10"16,-4 29-17-16,7 5-1 0,7 11 1 15,7 18-4-15,7 14 1 16,1 18 2-16,2 13 1 16,-2 6 1-16,-12 2 0 15,-3 11-7-15,-7 5 1 16,-10 6-5-16,-11-3 1 15,-7 2 0-15,-4-7 0 16,0-6-32-16,1-10 0 0,2-19-13 16,8-16 0-1</inkml:trace>
  <inkml:trace contextRef="#ctx0" brushRef="#br0" timeOffset="51844.5148">15900 11152 36 0,'-18'-18'18'0,"-14"-11"9"0,22 26-19 15,-4 3-3-15,-4 5 0 0,-7 8-1 16,-3 11 0-16,-4 5-2 16,-3 19 0-16,0 8-2 15,7 10 0-15,3 5 0 16,4-2 0-16,3 5 0 15,7-8 0-15,4-8-11 16,7-7 0-16,4-9-33 16,10-13 0-16</inkml:trace>
  <inkml:trace contextRef="#ctx0" brushRef="#br0" timeOffset="52328.8956">16101 11427 18 0,'0'-8'9'0,"7"-37"10"0,-4 32-9 15,-3-5-3-15,-3 2 0 16,-1 0-2-16,-3 0 0 15,-7 3 0-15,0 2 0 16,-4 6-4-16,-3 2 0 16,4 11 0-16,-8 11 0 15,-3 13-2-15,-4 2 1 0,4 8 1 16,3 6 0 0,7-6-2-16,11-5 1 0,7-10-1 15,11-9 1-15,3-10 0 16,4-8 1-16,3-10 0 15,3-9 0-15,5-7-3 16,2-1 1-16,-2 1 2 16,-5-1 0-16,-6 6 6 15,0 3 0-15,-8 4-1 16,-3 9 0-16,-7 10-5 16,-3 6 0-16,-4 5-2 15,0 8 1-15,0 5 0 16,0 2 1-16,3 1-18 15,0-3 1-15,4 0-28 16,8 0 0-16</inkml:trace>
  <inkml:trace contextRef="#ctx0" brushRef="#br0" timeOffset="52485.0908">16284 11729 42 0,'-14'0'21'0,"11"-3"0"0,3 1-20 16,-4-1-19-16,4-2 1 16,4-1-7-16,-4-4 0 15</inkml:trace>
  <inkml:trace contextRef="#ctx0" brushRef="#br0" timeOffset="52938.2767">16531 11451 29 0,'4'-2'14'0,"24"-25"5"15,-21 16-15-15,4-2 0 16,-4-5 1-16,0-1-3 16,-4 1 1-16,-3-3-1 15,-3 2 0-15,-8 6 0 16,0 5 1-16,-3 0-2 15,-3 8 0-15,6 13-1 16,1 14 1-16,6 7 0 16,4 14 1-16,7 5-2 15,7-6 0-15,4 6 0 0,-1-3 0 16,5-5-1-16,-1-2 1 16,-7-12 0-16,0 1 0 15,-14-32 0 1,-18 27 1-16,8-6 1 15,-4-5-2-15,-4-11 0 16,0-5 1-16,-3-16 0 16,4-8-1-16,-1-2 1 15,7 2 1-15,8 0 0 16,6 0-2-16,8-2 1 0,3-1-1 16,7-2 0-16,4 0-11 15,3-3 0-15,7 6-14 16,1-8 0-16,-5-1 9 15,-6-2 1-15</inkml:trace>
  <inkml:trace contextRef="#ctx0" brushRef="#br0" timeOffset="53266.375">16810 10909 39 0,'3'13'19'0,"22"48"16"0,-14-43-21 15,6 19-6-15,4 11 0 16,4 18-3-16,-4 6 1 15,0 7-5-15,-6 6 0 16,-5-1-1-16,-6 6 1 16,-8-2-2-16,-13 4 1 15,-8-10 0-15,-7 6 0 16,-3-9-25-16,-18-13 1 16,4-8-19-16,3-10 1 0</inkml:trace>
  <inkml:trace contextRef="#ctx0" brushRef="#br0" timeOffset="54375.7458">7489 13282 40 0,'-17'-3'20'0,"24"6"1"0,0 5-20 0,0 8 0 15,0 10 0-15,0 1 1 16,0 2 0-16,0 5 2 16,-3 6 0-16,-1 0-2 15,1-3 0-15,-1-6 0 16,1-7 1-16,-4-8-1 15,3-5 0-15,4-11-1 16,4-16 1-16,3-13-2 16,7-6 1-16,11-15-2 15,3 2 1-15,4-2 0 16,-7 3 1-16,-4 7-2 16,-3 8 1-16,-8 14 1 0,1 15 1 15,-4 11 0-15,-3 21 1 16,-1 11-1-16,-3 13 1 15,0 7-3-15,1-1 0 16,2-17-2-16,4 3 1 16,4-11-26-16,3-5 1 15,7-10-8-15,4-14 0 16</inkml:trace>
  <inkml:trace contextRef="#ctx0" brushRef="#br0" timeOffset="54891.426">8453 13309 34 0,'-11'13'17'0,"18"5"3"0,0-15-17 0,7 2 1 16,7 1 0-16,8-4-3 16,6-2 0-16,-7-8-2 15,0-2 1-15,4-1-24 16,0 0 1-16,0 4 5 16,-8-4 1-16</inkml:trace>
  <inkml:trace contextRef="#ctx0" brushRef="#br0" timeOffset="55110.1793">8467 13499 47 0,'-32'48'23'0,"39"-17"3"16,0-23-25-16,7 0 2 0,7 0 1 15,11-5-3-15,3-8 0 16,4-6-21-16,7-5 1 16,7-5-14-16,0-3 1 15</inkml:trace>
  <inkml:trace contextRef="#ctx0" brushRef="#br0" timeOffset="55953.927">9197 13110 42 0,'-11'-5'21'0,"29"-14"0"0,-4 11-20 0,11 3 0 16,10 0 1-16,14-1-2 16,-3 1 1-16,0 5-1 15,-4 0 1-15,1 0-1 16,-8 5 1-16,-7 3 1 16,-7 8 0-16,-10 11-1 15,-7 2 0-15,-8 0-1 16,-10 3 1-16,0 10-2 15,-11 3 1-15,-10-11 0 0,0 1 0 16,35-35 0 0,-71 50 1-16,18-5 1 15,14-5 1-15,11-6 0 16,10 1-2-16,11-6 1 16,11-8 1-16,10-3 1 15,11-2-3-15,10-3 1 16,11-7-2-16,0 4 1 15,7-7-9-15,3-8 1 16,4-9-45-16,14-15 1 0</inkml:trace>
  <inkml:trace contextRef="#ctx0" brushRef="#br0" timeOffset="56453.8945">9955 13062 41 0,'-3'0'20'0,"17"-5"8"0,-3 5-21 16,6 0-3-16,8 0 1 16,7 0-4-16,-1 0 1 15,1 3-2-15,0-1 0 16,-4 6 2-16,-7 3 0 16,-7 8-1-16,-7 4 1 15,-7 4-3-15,-7 2 1 16,-7-3 0-16,-7 3 0 15,-11 6 0-15,-3 5 1 16,0-6-2-16,-4-5 1 0,4 0 0 16,-8 3 0-16,8 2 0 15,3 1 0-15,15 2 1 16,6 0 0-16,11-5 3 16,7-11 0-16,11-3-4 15,-1 1 1-15,8-6-1 16,10 0 0-16,4-5-8 15,4-8 0-15,2-3-46 16,5 3 1-16</inkml:trace>
  <inkml:trace contextRef="#ctx0" brushRef="#br0" timeOffset="57735.2185">10746 13097 31 0,'-46'18'15'0,"3"43"1"0,33-37-16 0,3 10-1 15,0 19 1-15,3 8 0 16,1 8 1-16,10 0-1 15,7-22 0-15,7-2 4 16,7-15 1-16,0-12 2 16,1-5 1-16,-1-13-4 15,4-13 1-15,-1-13-1 16,1-9 1-16,-4-2-2 16,-6-13 1-16,-12 2-2 15,-10-2 0-15,-7-6-3 16,-11 1 1-16,-3 5-1 15,4 10 1-15,-1 3-4 16,-3 16 0-16,0 7-27 16,7 14 1-16,10 14 9 0,8 4 0 15</inkml:trace>
  <inkml:trace contextRef="#ctx0" brushRef="#br0" timeOffset="58110.2177">11321 13234 39 0,'-22'-7'19'0,"-6"25"5"0,25-10-20 0,-8 16-1 15,-3 13 1-15,-4 8-4 16,4 16 1-16,0 5-1 15,7-19 1-15,7-2 3 16,11-8 1-16,-1-10 2 16,4-14 0-16,8-8 1 15,9-5 1-15,5-15-4 16,-1-17 1-16,4-5-2 16,-4-11 0-16,-7 1-3 15,-7 2 0-15,-21-6-1 16,-7 1 1-16,-10 2-1 15,-12 6 0-15,-2 8-10 16,-1 15 0-16,4 9-18 16,3 10 0-16,4 7-12 0,10 4 1 15</inkml:trace>
  <inkml:trace contextRef="#ctx0" brushRef="#br0" timeOffset="58860.2271">12150 13832 24 0,'-7'8'12'0,"7"-13"9"0,0 0-12 16,3-6-4-16,1-5 1 15,3-10-2-15,0-1 0 16,3-12-1-16,4-14 0 16,1 3-1-16,-1-11 1 15,-4-5-1-15,1-1 0 16,-4-1-1-16,0 7 1 0,-4 13 1 16,1 11 0-16,0 11-1 15,3 18 1-15,3 21-3 16,1 13 1-16,10 30 0 15,11 7 1-15,3 19 0 16,4-13 0-16,-7 8 6 16,-4-6 0-16,0-15 0 15,0-16 1-15,-3-9 1 16,-4-9 1-16,-3-20-5 16,-1-23 0-16,4-13-5 15,-3-22 1-15,0-18-2 16,-4-8 0-16,-7-19-16 15,-4 6 0-15,-6 5-29 16,-4 11 0-16,3 15 11 16,1 11 1-16</inkml:trace>
  <inkml:trace contextRef="#ctx0" brushRef="#br0" timeOffset="60375.8654">6943 12626 39 0,'-18'5'19'0,"14"-23"0"0,4 23-19 0,-3 13 0 16,-4 22 1-16,-4 18 1 15,-3 22 1-15,-10 18-3 16,-5 10 1-16,-2 16-1 16,-8 19 0-16,-4 6 1 15,1-1 1-15,3-8-3 16,11 5 1-16,10-31 1 16,11-11 0-16,11-13-3 15,14-13 1-15,13-19 1 16,15-10 0-16,18-6 1 15,6-7 1-15,18-12-2 16,29-4 1-16,3-6-1 16,17-7 0-16,19-6 0 15,13 0 0-15,25-8 0 16,7 2 1-16,14-7-1 16,7-3 0-16,4 0 0 0,14 3 0 15,-7 0 1-15,21 2 1 16,-21 3-2-16,7 3 1 15,0 5 0-15,-8 0 0 16,5 5-1-16,-11 3 0 16,-1 3-1-16,-13-1 1 15,-4 4 0-15,-10-4 1 16,-15 3-1-16,-7-5 1 16,-27-2-2-16,-12-4 1 15,-13 4 0-15,-18-4 1 0,-15 1 2 16,-17-3 1-16,-14 0-2 15,-14 0 0-15,-7 0-1 16,-11 0 1-16,-7-5-3 16,-3-6 1-16,-7-5 0 15,-1-8 0-15,1-10-1 16,-4 0 1-16,-4-14-1 16,4-8 1-16,4-10-1 15,3-13 1-15,4-11 0 16,10-5 1-16,4-11-1 15,7 3 1-15,6-6-1 16,8 6 0-16,-3 0-1 16,-8 13 0-16,-10 8 2 15,-8 10 1-15,-2 4-2 16,-8 12 0-16,-7 6 0 16,-4 5 1-16,-10 0-2 15,-10 8 0-15,-12 2 1 0,-9 6 0 16,-12 5-1-16,-13 9 1 15,-8-1 0-15,-14 5 1 16,-6 1-1-16,-8 4 1 16,-10 1-1-16,-8 2 0 15,-10-2 0-15,0 2 1 16,-14 1-2-16,0-1 1 16,-4-5 0-16,-10 0 1 15,3 0-1-15,-10 3 0 0,-4-6 1 16,4 6 0-16,-7-11-2 15,10 0 1-15,-14-5 1 16,0 5 0-16,11-2-2 16,-7 2 0-16,3 3 2 15,-14 2 1-15,-4 3-2 16,5 0 1-16,-8 11 1 16,7-8 1-16,-18 5-1 15,8 0 0-15,-19-8-1 16,8 0 0-16,-14 2-1 15,18 4 0-15,-11 2 0 16,13 5 1-16,-2 14-2 16,3 4 0-16,25 4-9 15,10-3 1-15,11-8-44 16,28-1 0-16</inkml:trace>
  <inkml:trace contextRef="#ctx0" brushRef="#br0" timeOffset="74657.2804">17847 7490 10 0,'0'0'5'0,"4"-2"8"0,-4 2-6 16,0 0 0-16,0 0 0 15,3-6-3-15,1 1 0 0,-4 0-3 16,3 0 0-16,1-3 0 16,3 0 0-16,0-3-1 15,3 1 1-15,1-4 1 16,7 6 1-16,6-2-2 15,8-1 0-15,-4-2-1 16,0-6 0-16,8 1 2 16,6-3 0-16,7-3-1 15,-3 3 1-15,11-3-1 16,6 0 0-16,-10-2-1 16,0 2 1-16,0 0-1 15,3-2 1-15,1-1 0 16,3 3 0-16,3 3-1 15,-3-3 0-15,0 1 0 16,4-7 1-16,3-1-1 0,0-4 1 16,7 4-1-16,-7-4 1 15,7-2-1-15,4-3 0 16,-4 1-1-16,7-1 1 16,4 8 1-16,-1-5 0 15,4-5-1-15,-6 2 1 16,6-2-2-16,-4 5 0 15,1-3 1-15,3-2 1 16,0 2-1-16,1 3 0 16,-5 5 0-16,1 3 0 0,3-8 1 15,-3-5 1-15,10 0-2 16,-10 4 0-16,7 4 1 16,-1-3 0-16,1 0-1 15,3-3 0-15,-3 1 0 16,3 2 0-16,-7 5 0 15,4 3 0-15,-4-8 1 16,-7 0 0-16,4 0 1 16,0 2 0-16,-4 3-2 15,0 3 1-15,-7 0-1 16,4-3 1-16,-1 1 1 16,-3 2 0-16,1 2-2 15,2 6 1-15,-10 3-3 16,0-6 0-16,4-3 2 15,-4 1 0-15,-4-1 0 16,-3 1 0-16,-3 2 0 16,-4 6 0-16,-11-4 0 0,-3 4 0 15,-4 5 0-15,-3 2 0 16,-4 0-23-16,-3 1 1 16,3 2-5-16,-7 3 1 15</inkml:trace>
  <inkml:trace contextRef="#ctx0" brushRef="#br0" timeOffset="80032.4818">19427 5972 24 0,'-21'5'12'0,"18"-5"2"0,3 0-12 15,0 0 2-15,0 0 0 16,7-8 2-16,3-5 1 15,8-6-2-15,7-7 0 16,6-1-4-16,8-2 1 16,11 5-2-16,-1 6 0 0,-7 7 1 15,-6 6 1-15,-5 5 0 16,-6 3 1-16,-4 5-1 16,-7 5 0-16,-7 5 0 15,-3 4 1-15,-4 1-3 16,-4-1 0-16,-6-1 0 15,-8-5 1-15,-6-1-2 16,-5-4 1-16,8-6-2 16,0 1 1-16,7-4 0 15,3 1 0-15,8 2 2 16,10-5 0-16,10 3 0 16,8 2 1-16,0-2-4 15,0 10 0-15,-1-2 2 16,1-1 1-16,0 1 1 15,-8 5 0-15,-3-1 1 16,-7 1 1-16,-7 3-4 16,-7-1 0-16,-3 4 0 0,-4 1 0 15,-7-4-1-15,-4-3 0 16,-3-6-16-16,-1-4 0 16,12-12-20-16,10-2 1 15</inkml:trace>
  <inkml:trace contextRef="#ctx0" brushRef="#br0" timeOffset="80704.3662">20013 5879 28 0,'4'5'14'0,"10"1"2"15,-7-4-14-15,3 6 3 16,4 8 0-16,1 3-1 16,2-4 1-16,-3 4-5 0,0 0 1 15,1 4 0-15,-5-4 0 16,1-9 2-16,-4 1 0 16,0-6-1-16,0-10 0 15,-4-6-2-15,1-2 1 16,-1-8-2-16,1-13 1 15,3-6 0-15,0-2 0 16,0 10 0-16,-3 5 0 16,-1 9 0-16,4 5 0 15,0 2-1-15,0 6 1 0,0 5 0 16,0 5 0-16,1 3 1 16,-1 3 0-16,0 2 0 15,0 0 0-15,0-2-1 16,0-1 0-16,0-2 1 15,0-3 1-15,0-7-1 16,0-9 0-16,4-10-1 16,-1 0 0-16,4-8 2 15,0 0 0-15,1 8 1 16,2 5 0-16,1 10 1 16,3 12 0-16,0 7-3 15,0 8 0-15,4 8-2 16,3 0 0-16,0-2-21 15,-6-11 0-15,2-11-15 16,5-8 1-16</inkml:trace>
  <inkml:trace contextRef="#ctx0" brushRef="#br0" timeOffset="81876.2572">21057 5522 24 0,'-28'2'12'0,"17"-2"3"0,11-2-13 16,0 2 3-16,0 0 0 16,8-5 0-16,-1 2 1 15,7-2-3-15,0-3 0 16,3 0 0-16,12-5 0 16,6-1-1-16,7 1 1 15,11-5-3-15,14-1 0 0,0 1 2 16,11-6 0-1,-1-3-3-15,8-2 1 0,0-5 0 16,-1-1 0 0,-84 35 0-16,106-45 1 15,-10 6 0-15,-12 4-1 16,-10 6 0-16,-14 5-2 16,-7-2 1-16,-3 5 2 15,-1 0 0-15,-3 5-1 16,-4-3 1-16,1 1 0 15,-1 2 0-15,-7-3-2 16,0 3 0-16,1 1 1 16,-5-1 1-16,-2 5-2 15,-5 0 1-15,-6 4 0 0,0-4 0 16,-1 6-1-16,-6-3 1 16,-1 0 1-16,1 2 0 15,-4 4 5-15,0-1 0 16,-3 1-4-16,-1-1 1 15,-3-2-4-15,0 2 1 16,-3 0 0-16,-1 6 0 16,-3 0 0-16,0-1 1 15,0 1-2-15,-4-6 1 16,1 3 0-16,-4 0 0 16,0-2 0-16,-4 2 0 0,0-3 0 15,1 0 1-15,-1 1-2 16,4-1 1-16,3 0 0 15,4 1 0-15,4 2 0 16,-1-3 1-16,11 0-1 16,7 1 0-16,8-4 0 15,6 1 1-15,-4 3-2 16,5 2 0-16,-1 0 2 16,0 2 1-16,-3 3 3 15,-8 6 0-15,-2 5 1 16,-12 5 0-16,-6 6-6 15,-8-6 0-15,-3 3 0 16,-7 2 0-16,-8 3-9 16,-2 3 1-16,-1 0-49 15,4-3 1-15,0-5 52 16,-1-9 1-16</inkml:trace>
  <inkml:trace contextRef="#ctx0" brushRef="#br0" timeOffset="82876.2684">19191 6366 29 0,'0'-8'14'0,"4"0"10"0,-4 8-15 16,0 0-4-16,0 0 1 16,-4 0-4-16,-6 5 0 15,-5 1 0-15,-6 4 1 16,-11 9-2-16,-3 10 0 16,-7 5-1-16,-15-7 1 15,-10 10 2-15,-14 10 0 16,-3 9-4-16,-15-3 0 15,7 8 1-15,-3-1 0 0,10-12 1 16,15-8 0-16,-1 0-2 16,8-6 1-16,3-5-2 15,10-5 0-15,8-3 4 16,7-5 0-16,3-3-2 16,7-5 0-16,4 0 0 15,3-5 0-15,4-1 0 16,0-2 0-16,0 0-2 15,0-2 0-15,0-1 4 16,3 3 0-16,1 0-2 16,3 0 1-16,0 0-2 15,-1-3 0-15,5-2-1 16,3-6 1-16,3-2 3 16,5-3 0-16,2 3-2 0,1-3 0 15,3-2-1-15,-4-1 1 16,1 1-2-16,0 2 0 15,-4 3 4-15,0 2 0 16,-4 3-2-16,-3 8 0 16,-7 8 0-16,-3 3 0 15,-5 2 0-15,-2 5 1 16,-1 6-2-16,1 3 1 16,2-1 0-16,1 0 0 15,4-4 0-15,-1-1 0 16,4-3 0-16,0-2 1 0,3 0 0 15,4-3 0-15,8 1-2 16,6-1 0-16,7 0 2 16,7-2 0-16,11-11-14 15,10-3 1-15,8-10-28 16,-1-11 1-16</inkml:trace>
  <inkml:trace contextRef="#ctx0" brushRef="#br0" timeOffset="89032.5957">23301 5257 11 0,'0'0'5'0,"0"-8"9"0,0 8-7 0,0 0-1 15,0 0 0-15,0 0-4 16,0 0 1-16,0 0 0 16,0 0 1-16,0 0 1 15,0 6 0-15,0 7-4 16,0 3 1-16,0 0-1 16,0 2 1-16,0 6-1 15,0 5 1-15,-4 3 0 16,1 5 0-16,-1 0 1 15,1 8 0-15,-1 0-2 16,4-3 1-16,-3-2 0 16,-1 0 0-16,1-1-2 15,3 4 0-15,-4-1 3 16,1-5 1-16,-1 0-2 16,4 8 0-16,-3 0-1 0,-1-3 0 15,4-2-1-15,0 0 0 16,0-40 0-1,-7 50 2-15,7-2 0 16,-3-9-1-16,3-4 0 16,0-4-1-16,0 4 0 15,0-3 0-15,0-1 1 16,0 4-1-16,0-6 1 16,0 0-1-16,0 0 0 15,-4-3 0-15,0 1 0 0,4 2 1 16,0 0 0-16,0-2-1 15,0-4 1-15,0-1-1 16,0 1 1-16,0 4 1 16,0-1 1-16,0 6-3 15,0 0 1-15,-3-6-2 16,-1-2 1-16,1 0 0 16,3 0 1-16,-4-1-1 15,4 4 0-15,0-3 0 16,0 0 0-16,0-1 1 15,0-1 0-15,4-1-1 16,-1-3 1-16,-3-2-1 16,4 0 0-16,-4 0 2 15,0 0 0-15,0-3-3 16,0 3 1-16,3-3 1 16,-3 3 0-16,0 0-1 15,4 2 0-15,-4-2 1 0,4 0 0 16,-4-3-1-16,3 1 0 15,1-1 0-15,-4-3 1 16,0 1-1-16,0 0 1 16,0-1 3-16,3 3 0 15,-3 1-4-15,0-1 1 16,0 0-1-16,4 0 0 16,-4 0 0-16,0 1 1 15,3-1 0-15,1 0 0 16,-1 0-2-16,1 1 0 15,-4-6 2-15,3-1 0 0,-3 1-2 16,4-2 1-16,-4-1 0 16,0-2 1-16,0 2-2 15,0 0 1-15,0 6-1 16,0 2 1-16,-4 0-33 16,4-5 0-16,4-5-8 15,3-16 0-15</inkml:trace>
  <inkml:trace contextRef="#ctx0" brushRef="#br0" timeOffset="91313.8812">23654 4511 22 0,'0'-5'11'0,"7"0"4"0,-7 5-10 0,0 5 0 15,0 3 0-15,0 5-2 16,0 11 1-16,0 8-1 16,0 7 0-16,-4 4-1 15,1 2 1-15,-4 5-2 16,-4-8 1-16,-3 1 0 16,3-4 0-16,-3 1-2 15,7-3 1-15,0-3-1 16,4-2 1-16,-1-5-1 15,4-6 1-15,4-3 0 16,6-2 1-16,4-5-1 16,0-6 1-16,1-2-1 0,2-1 1 15,4 1-1-15,4-3 1 16,3 0 0-16,4 3 0 16,3-1 1-16,4 4 1 15,3-1-3-15,4 0 0 16,-3 0 0-16,-5 1 1 15,5 2 2-15,6-3 1 16,4 3 0-16,4-3 0 16,13 3 2-16,-3 3 0 15,4-6-6-15,6 0 1 0,-3 1-2 16,4-1 0-16,-4-3 1 16,-7 6 0-16,-3-5-2 15,-4-3 0-15,-4 3-51 16,-7-1 1-16,-17 1 26 15,-14-11 0-15</inkml:trace>
  <inkml:trace contextRef="#ctx0" brushRef="#br0" timeOffset="91688.8626">24733 4569 35 0,'-14'-2'17'0,"11"2"3"0,6 2-19 16,1 6 1-16,-1 8 1 15,1 11 0-15,-4 4 1 16,0 6-4-16,0 3 1 0,0-3-1 16,0 3 0-16,0-6 0 15,-4-5 1-15,4 0-6 16,-3-2 0-16,-1-6-33 15,1-5 0-15</inkml:trace>
  <inkml:trace contextRef="#ctx0" brushRef="#br0" timeOffset="91892.0054">24511 4794 37 0,'0'8'18'0,"18"-10"2"15,-4 2-19-15,10 0 1 16,8-6 1-16,7 1-3 16,0 0 1-16,3-1-1 0,0 4 1 15,1-4-9-15,-8 1 1 16,-7 0-27-16,-3-3 1 16</inkml:trace>
  <inkml:trace contextRef="#ctx0" brushRef="#br0" timeOffset="92157.6044">24913 4837 14 0,'4'21'7'0,"-1"8"10"0,-3-24-7 0,0 3-4 16,0 0 0-16,0 3 0 16,0-6 0-16,0 0-3 15,-3 0 1-15,3-2 4 16,0 0 1-16,7-3-4 15,-4-8 0-15,4-5-4 16,0-6 1-16,0-2-2 16,0-3 0-16,4 3-1 15,0 5 0-15,3 3-1 16,0 5 1-16,4 0-20 16,-1 5 0-16,1 3-10 15,3 3 1-15</inkml:trace>
  <inkml:trace contextRef="#ctx0" brushRef="#br0" timeOffset="92673.2391">25206 4813 23 0,'0'2'11'0,"3"6"7"0,-6-2-12 15,-1 4 0-15,1 6 1 16,-1 0-4-16,1-3 1 16,-1 3-2-16,4-3 1 0,0-2-3 15,0-1 1-15,0 4-1 16,0-6 1-16,4-3 1 15,-1 0 0-15,4-5 0 16,4-5 0-16,0 0-3 16,3-1 1-16,0-2 0 15,0-2 0-15,0-1 0 16,0 1 0-16,0-6-1 16,0 0 1-16,-3 0 0 15,-4 0 0-15,0 0 0 16,0 6 1-16,-3 2 0 15,-1 2 1-15,-3 6 2 16,0 0 0-16,4 6-2 16,-4 4 1-16,0 1 0 15,0 10 1-15,0-2-5 0,0-1 1 16,3 6 1-16,1 0 0 16,3 0-4-16,3-3 0 15,1-3-51-15,7-2 0 16</inkml:trace>
  <inkml:trace contextRef="#ctx0" brushRef="#br0" timeOffset="93141.9706">25636 4800 27 0,'0'-8'13'0,"-10"-3"9"0,6 8-15 16,1 3-3-16,-4 6 1 15,-4 2-3-15,-3 7 1 16,0 1-2-16,0 6 1 15,3-1-1-15,4-5 1 16,4-1-2-16,6 1 0 16,4 0 0-16,7-3 0 15,4 1-5-15,3-6 0 16,7-3-34-16,4-2 0 16</inkml:trace>
  <inkml:trace contextRef="#ctx0" brushRef="#br0" timeOffset="93579.5271">25855 4601 31 0,'-3'0'15'0,"6"16"7"16,-3-8-16-16,0 10-3 16,-3 4 1-16,-5-1-4 15,1 11 1-15,0 2-1 0,0 0 1 16,4 1-2-16,-4-6 0 15,0-3 0-15,0-2 0 16,0-5-13-16,3-4 0 16,1-4 4-16,-1-6 1 15,0-5 6-15,4-2 1 16,0 2 13-16,0-3 0 16,4 0-7-16,0 1 1 15,3-1-3-15,7-5 0 16,7 0-3-16,7-8 0 0,4 1-6 15,0-4 0-15,-1 0-16 16,-10-2 1-16</inkml:trace>
  <inkml:trace contextRef="#ctx0" brushRef="#br0" timeOffset="93782.6555">25912 4831 43 0,'-4'32'21'0,"15"0"9"16,-8-24-21-16,4 0-3 16,0 5 0-16,4 5-5 15,3 4 1-15,0 1-3 16,4 1 1-16,-1-3-45 16,8 1 1-16,3-9 31 0,-3-11 0 15</inkml:trace>
  <inkml:trace contextRef="#ctx0" brushRef="#br0" timeOffset="93907.608">26444 5093 55 0,'-21'8'27'0,"14"8"-11"0,7-13-28 16,4 2-31-16,-4-5 1 15</inkml:trace>
  <inkml:trace contextRef="#ctx0" brushRef="#br0" timeOffset="95532.6765">23700 5980 34 0,'-7'-3'17'0,"7"3"4"0,0 0-17 16,0 5-1-16,3 11 1 15,1 16-2-15,-1 2 0 0,-3 9 4 16,4 4 0-16,-1 1-6 16,1-3 0-16,-1-3 0 15,1-2 1-15,-1-8-2 16,1 7 0-16,-4-10-7 16,0-2 1-16,0-6-34 15,3-2 0-15</inkml:trace>
  <inkml:trace contextRef="#ctx0" brushRef="#br0" timeOffset="96126.4192">23992 6305 25 0,'-7'5'12'0,"11"6"2"0,-1-8-13 15,1 4 2-15,-1 4 1 16,1 0-3-16,-4 5 1 16,0 7 2-16,0 1 1 15,0-5-3-15,0 4 0 16,0-9 1-16,0-1 1 15,0-5 1-15,0-3 0 16,4-2-2-16,-1-6 1 16,4-10-5-16,4 0 1 0,3-6 0 15,0-2 1-15,0 0-1 16,4-3 1 0,-1 3-3-16,1 5 1 0,0 5 2 15,-4 6 1-15,0 8-2 16,-4 5 0-16,-3 0 2 15,0 5 0-15,1 3-4 16,-5 2 1-16,1 1 0 16,-1-6 1-16,1 0 2 15,-1-5 0-15,4-8-1 16,0-8 0-16,4-2 0 16,-1-4 1-16,5-4-2 15,2-6 0-15,8 3 0 16,3 0 0-16,-3 5 0 15,0 8 0-15,-4 13 3 0,-7 8 0 16,-4 22-3-16,-3 5 0 16,-3-6-10-16,3-5 1 15,4-5-38-15,3-3 0 16</inkml:trace>
  <inkml:trace contextRef="#ctx0" brushRef="#br0" timeOffset="98282.7094">18267 7461 29 0,'3'8'14'0,"29"11"8"0,-18-17-16 0,14 1-3 16,11 0 1-16,4-3-4 16,9 0 1-16,8 0-1 15,7-3 1-15,11 0-3 16,0-2 1-16,6 0-24 16,1-3 1-16,7 0 11 15,-8 3 0-15</inkml:trace>
  <inkml:trace contextRef="#ctx0" brushRef="#br0" timeOffset="98673.3435">19470 7480 27 0,'-4'13'13'0,"18"3"10"15,-7-13-15-15,8-1-4 0,2 1 1 16,8-3-4-16,10 0 1 16,7 0-3-16,4-3 0 15,7-2-1-15,7 2 1 16,4-2-3-16,-4 2 0 15,10 1-2-15,-10-4 0 16,-3 1 6-16,-4-3 0 16,-4 3 4-16,-7 0 1 15,-3 2-1-15,-4 0 1 16,1 1-5-16,-5 2 0 16,5-3 0-16,6 3 0 0,7-3-5 15,8 1 1-15,6-4-6 16,4 1 0-16,0 0 6 15,4 2 0-15,-8 6-9 16,-10-1 0-16,-7 1 13 16,-3 0 1-16,-5 2 14 15,-6 0 0-15,-4 3-4 16,-3 0 0-16,0 0-9 16,-1 0 1-16,5 0-3 15,6 0 0-15,14-3-35 16,8-5 1-16</inkml:trace>
  <inkml:trace contextRef="#ctx0" brushRef="#br0" timeOffset="98813.9383">22186 7469 35 0,'43'-2'17'0,"-1"4"1"16,-35-2-17-16,3 0 0 0,1 3 0 15,0-1-9-15,3 1 1 16,0 2-21-16,7-2 0 15</inkml:trace>
  <inkml:trace contextRef="#ctx0" brushRef="#br0" timeOffset="98938.9711">23054 7578 67 0,'11'5'33'0,"63"3"-66"0,-53-8-33 0</inkml:trace>
  <inkml:trace contextRef="#ctx0" brushRef="#br0" timeOffset="99813.9259">23125 7220 21 0,'-11'3'10'0,"22"-21"6"15,-8 15-10-15,4 0-2 16,-3 1 1-16,-1 2 0 15,1-3 1-15,-1 0 3 16,-3 3 1-16,0-2-4 16,0 2 0-16,-3 0 0 15,-1 0 0-15,-3 0-3 16,0 0 1-16,0 2 1 16,-4-2 1-16,1 3-4 15,-1-3 1-15,-3 0 1 0,-3 0 1 16,-8 3-4-1,-7-3 1-15,-3 0-2 0,0 0 1 16,6 0-1-16,-6 0 0 16,3-3-1-16,1 3 1 15,2 0 0-15,8-3 1 16,4 1-1-16,2 2 0 16,5-3 0-16,-1 3 0 15,4-3-1-15,0 3 1 0,7 0 0 16,0 3 1-16,0 0-2 15,4-1 1-15,3 12 0 16,0 1 1-16,-4 9-1 16,1 3 1-16,-4-1 0 15,-4 1 0-15,-3 2-1 16,-3 3 0-16,-1 2 0 16,0-2 0-16,4-3 0 15,0-3 0-15,4-2-29 16,3-5 0-16,14-12-19 15,4-9 0-15</inkml:trace>
  <inkml:trace contextRef="#ctx0" brushRef="#br0" timeOffset="103095.2158">19078 8557 34 0,'-7'-35'17'0,"-3"-20"7"16,6 44-17-16,-3-7-4 15,-4-4 0-15,-3-4-1 16,0-1 1-16,0 4 2 15,0 1 0-15,0 7-4 16,-4 7 0-16,1 8 0 16,2 10 0-16,1 9-1 15,4 7 0-15,-1 17 1 16,4-1 0-16,4 8-1 0,-1 11 0 16,1 5 0-16,3 3 0 15,0 5-1-15,3-13 0 16,-3-3 0-16,7-2 1 15,0-6-12-15,0-8 1 16,-3-10-30-16,-1-8 1 16</inkml:trace>
  <inkml:trace contextRef="#ctx0" brushRef="#br0" timeOffset="103282.7595">18584 8729 42 0,'-17'2'21'0,"41"22"0"16,-10-16-21-16,11 3 3 16,7-1 0-16,14 1-1 15,10-6 1-15,-6-2-5 16,6-3 0-16,4-3 1 16,0-2 0-16,0-1-43 15,0-4 1-15</inkml:trace>
  <inkml:trace contextRef="#ctx0" brushRef="#br0" timeOffset="103673.4024">19385 8371 35 0,'-7'0'17'0,"11"24"3"0,-4-13-17 15,0 13 2-15,0 10 1 16,-4 0-3-16,1 11 0 16,-8 11 2-16,0 0 1 15,4 10-6-15,0 0 1 16,7-8-2-16,0-5 1 16,7-3 0-16,0-10 0 0,4-11 2 15,3-13 1-15,7-13-1 16,4-14 0-16,0-5-3 15,-4-13 1-15,-7-5 0 16,-7-1 1-16,-11-2 1 16,-10 0 0-16,-7 5-1 15,-4 9 1-15,-6 9-2 16,-5 14 1-16,5 6-7 16,2 4 0-16,15 6-38 15,14-3 1-15,18 3 33 16,7-5 1-16</inkml:trace>
  <inkml:trace contextRef="#ctx0" brushRef="#br0" timeOffset="103954.6554">19713 8988 16 0,'-7'0'8'0,"7"-16"2"0,0 16-8 16,0-5 6-16,0 2 1 15,0 3 0-15,0-5 0 16,0 5-3-16,0-3 1 16,0 3-3-16,0 0 1 0,0 0-4 15,0 0 1-15,-3 0-2 16,3 3 0-16,0-1-29 15,0 1 1-15,3 0 9 16,-3-3 1-16</inkml:trace>
  <inkml:trace contextRef="#ctx0" brushRef="#br0" timeOffset="104345.2859">19046 9083 52 0,'-24'0'26'0,"24"-13"1"0,3 8-25 0,4-1-4 16,4 1 1-16,3 0-37 15,7-1 1-15,4 1 23 16,0 0 14 0,-25 5 0-16</inkml:trace>
  <inkml:trace contextRef="#ctx0" brushRef="#br0" timeOffset="104985.8874">20055 8800 36 0,'-14'-24'18'0,"7"-10"3"0,4 26-18 0,-4-3-1 16,-4 1 1-16,-3 2-2 15,-4 8 1-15,-3 8-2 16,0 8 1-16,0 5-1 16,3 13 0-16,1 3 1 15,2 6 0-15,8-12-1 16,7-4 0-16,4-6-2 15,6-10 1-15,8-6 3 16,3-16 1-16,4-13-3 16,0-5 0-16,3-13 0 15,4-11 1-15,-1 0-2 16,1-13 1-16,0 0 0 0,-7 0 0 16,-4 5 9-16,-7 13 1 15,-7 14-4-15,0 18 0 16,-7 21-6-16,-7 24 1 15,-7 11-2-15,-4 16 1 16,4 18-9-16,7 0 0 16,0 5-42-16,7-15 0 15</inkml:trace>
  <inkml:trace contextRef="#ctx0" brushRef="#br0" timeOffset="105110.9207">20405 9059 69 0,'-18'14'34'0,"14"-12"8"0,4-2-35 0,0 0-8 16,0 0 0-16,0-2-25 16,0-4 0-16,4-2-22 15,3 0 0-15</inkml:trace>
  <inkml:trace contextRef="#ctx0" brushRef="#br0" timeOffset="106095.3108">21093 8776 23 0,'-4'-2'11'0,"-10"2"5"0,14 0-12 0,-7 5-2 16,0 0 0-16,0 6-2 16,0 18 1-16,3 8-1 15,1-5 1-15,6 2 4 16,4-5 1-16,7-5 0 15,4-8 0-15,7-11 1 16,6-5 0-16,5-13-3 16,-5-11 1-16,-2-8 2 15,-8 1 0-15,-11 1-2 16,-10 1 0-16,-10-2-6 16,-15 2 1-16,-3 5 0 15,-4 8 0-15,-3 8-1 0,0 11 0 16,3 4-9-16,11 7 1 15,10-1-14-15,15-2 0 16,10-6-7-16,10-5 0 16</inkml:trace>
  <inkml:trace contextRef="#ctx0" brushRef="#br0" timeOffset="106345.3108">21749 8385 35 0,'-4'-29'17'0,"-6"-27"11"0,6 40-19 0,-3-5-2 16,-4 5 1-16,-3 3-1 16,0 2 1-16,0 6-8 15,0 8 1-15,-4 12 0 16,1 17 0-16,-1 3-1 16,4 15 0-16,0 8-1 15,0 8 1-15,-4 14-9 16,0-4 1-16,-3 6-10 15,11-13 0-15,-1-8-6 16,8-8 1-16,-4-11 13 16,3-13 0-16</inkml:trace>
  <inkml:trace contextRef="#ctx0" brushRef="#br0" timeOffset="106470.2781">21442 8882 43 0,'-14'-58'21'0,"24"47"9"15,4 9-21-15,4-4-5 16,7 4 0-16,14-4-5 15,6 1 0-15,19-5-26 0,10-6 1 16,0-6-1-16,0-1 0 16</inkml:trace>
  <inkml:trace contextRef="#ctx0" brushRef="#br0" timeOffset="107548.4517">22303 8954 21 0,'-7'-6'10'0,"7"33"5"0,0-14-11 16,0 11 0-16,3 13 0 16,-3 2-2-16,4-2 0 15,-8 14 2-15,1 2 1 16,-5-16-2-16,1-3 0 15,0-5-4-15,4-5 1 16,-1-5 3-16,-3-9 1 16,4-7-3-16,3-19 0 0,3-16-1 15,1-13 0-15,3-21-1 16,3 0 1-16,5-11 0 16,-1 0 0-1,-14 77 0-15,42-55 0 16,-3 7 0-16,0 14 0 15,-8 10 1-15,-2 8 2 16,-8 8 0-16,-7 8 1 16,-4 3 1-16,-10 7-3 15,-7 9 1-15,-10 5-3 16,-4 2 0-16,-1 1 0 16,-2-1 0-16,-1-5-3 15,4-5 0-15,3-5-46 16,11-11 0-16</inkml:trace>
  <inkml:trace contextRef="#ctx0" brushRef="#br0" timeOffset="107704.6532">22811 8856 44 0,'-15'60'22'0,"-30"17"0"0,34-56-23 16,-3 6-22-16,0-1 0 15,10-5 3-15,1-13 1 16</inkml:trace>
  <inkml:trace contextRef="#ctx0" brushRef="#br0" timeOffset="107814.0798">22832 8631 40 0,'-11'-16'20'0,"11"16"-5"16,4 5-20-16,-1 6-30 15,4 5 1-15</inkml:trace>
  <inkml:trace contextRef="#ctx0" brushRef="#br0" timeOffset="108157.8341">23022 8797 30 0,'-21'8'15'0,"-11"-5"4"16,25 0-15-16,-7 5-1 15,0 10 0-15,-4 9-1 16,-3 7 0-16,0 8 0 0,3 6 1 16,4-3-1-16,4-8 0 15,3-8 2-15,3-8 1 16,4-13-3-16,7-13 0 16,11-16-1-16,7-8 1 15,3-8-2-15,4-8 1 16,-4 0 0-16,-4 8 1 15,-6 5 0-15,-4 11 0 16,-3 5 0-16,-4 10 1 16,-4 14-3-16,-3 16 0 15,-3 5 0-15,-4 3 1 0,0 5-4 16,3 0 0-16,4-2-46 16,7-6 1-16,0-11 41 15,11-10 1-15</inkml:trace>
  <inkml:trace contextRef="#ctx0" brushRef="#br0" timeOffset="108454.6737">23248 8850 33 0,'-3'11'16'0,"-1"31"5"16,4-29-16-16,-4 3 1 15,-3 3 1-15,0 7-4 16,0 1 1-16,0-6-3 15,7-3 1-15,0-4 4 16,4-9 1-16,3-13-6 16,3-5 1-16,8-6-2 0,0-2 0 15,-1 0 0-15,1 2 0 16,0 6 0-16,-4 3 1 16,0 10 1-16,-4 8 0 15,-6 2-6-15,-4 6 0 16,0 3-26-16,0 4 1 15,7-1 4-15,0-4 0 16</inkml:trace>
  <inkml:trace contextRef="#ctx0" brushRef="#br0" timeOffset="108720.286">23555 8969 34 0,'-25'22'17'0,"1"25"3"15,20-31-17-15,1 5 1 16,3 0 0-16,7 1 2 16,0-4 0-16,7-5 5 15,3-5 0-15,5-8-5 16,-1-8 1-16,-4-8 0 16,1-5 1-16,-4-3-6 15,-3 3 1-15,-4-5-3 16,-4-6 1-16,-6 6-8 15,-4 4 0-15,0 9-37 16,-4 8 0-16,4 8 21 16,0-3 0-16</inkml:trace>
  <inkml:trace contextRef="#ctx0" brushRef="#br0" timeOffset="108845.3465">23862 8906 48 0,'-7'10'24'0,"14"-17"-48"0,-4 9-23 16</inkml:trace>
  <inkml:trace contextRef="#ctx0" brushRef="#br0" timeOffset="108970.2923">23939 9200 68 0,'-38'23'34'0,"38"-23"-1"0,0 0-34 0,0-2-22 16,3-4 1-16,4 1-22 16,4-3 1-16</inkml:trace>
  <inkml:trace contextRef="#ctx0" brushRef="#br0" timeOffset="110423.4684">20458 11872 27 0,'-7'26'13'0,"7"11"8"0,0-29-14 15,0 0-2-15,3-2 1 16,1-4-1-16,3-7 0 16,3-8-6-16,4-9 1 15,4 1 0-15,-4-3 1 16,-7-7-1-16,-7-6 0 16,-3 8 0-16,-8 0 0 15,0 7 2-15,-3 9 1 0,0 13-3 16,-3 11 0-16,-1 10 0 15,4 0 0-15,3 8 1 16,8 0 0-16,6-2-1 16,4-4 0-16,4-4 4 15,3-3 1-15,4-8-1 16,3-8 0-16,3-5-2 16,-2-6 1-16,-5-5-5 15,-3 0 1-15,-3-5 1 16,-4-3 1-16,-7 3-1 15,-11 0 1-15,-3 2-1 16,0 11 1-16,0 6-2 16,0 7 1-16,0 11 0 15,3 0 0-15,1 5-1 16,6 0 1-16,1 0 1 16,3-5 0-16,7-3-1 0,3-5 0 15,4-5 1-15,8-6 0 16,-1-7-1-16,0-6 1 15,-7 0-1-15,0-2 1 16,-7-1 3-16,-10 0 0 16,-8 6 0-16,-3 5 0 15,-4 11-4-15,1 5 0 16,-1 2 1-16,0-2 0 16,4 3-2-16,4-3 0 15,3 0-56-15,7-5 0 16</inkml:trace>
  <inkml:trace contextRef="#ctx0" brushRef="#br0" timeOffset="113986.0328">20489 11986 27 0,'-14'13'13'0,"14"5"8"16,0-12-14-16,0 4-2 15,4 6 1-15,-1-8-1 16,1 21 0-16,3 3-3 16,-4 10 1-16,1 16-1 15,-1 6 0-15,1-8-3 16,-1 10 1-16,1 0 4 15,-4 16 1-15,0 5-4 16,0-13 1-16,0-5-3 16,0 0 1-16,4 10 0 0,-4 3 1 15,0-16-2-15,0 6 0 16,3-11 2-16,-3-6 0 16,0 14-2-16,0 2 0 15,0-2 0-15,0 5 1 16,0-5 1-16,0-13 1 15,0 7-2-15,0 9 0 16,-3-4-1-16,3 1 0 16,0 0 1-16,-4-13 0 15,4-14 0-15,0-5 1 0,0 3-1 16,0-1 0 0,0-39 0-16,0 85 0 15,4-8 1-15,-4-19-1 16,0-10 1-16,0-1-1 15,-4-7 1-15,4-6-1 16,-4-7 1-16,1-6 2 16,-1-5 1-16,1-6-4 15,-4-4 1-15,3-4-1 16,-3-2 1-16,4-2-2 16,-1-4 1-16,-3-2-1 15,4 3 1-15,-4-8 0 16,0-14 0-16,-1-4 0 15,-2-12 1-15,-1-7-1 16,4-6 1-16,0 4-1 0,0 9 0 16,0-7 0-16,0 2 0 15,0 6-1-15,-4 2 1 16,1 6 0-16,3 7 1 16,3 6 1-16,1 5 0 15,3 8-2-15,3 8 0 16,4 6 1-16,4 2 0 15,3 13-2-15,0 13 1 16,-3-13 0-16,-4 3 0 16,0 11-1-16,0 7 1 15,0 6 1-15,0-6 0 0,0 8-1 16,-3 0 0-16,-1-10-1 16,1-3 0-16,-1-13 1 15,1-3 0-15,3-5 2 16,0-8 0-16,10 3 0 15,8-11 1-15,7-22-3 16,-4-9 1-16,4-14-17 16,3-14 1-16,-3 12-37 15,0-17 1-15</inkml:trace>
  <inkml:trace contextRef="#ctx0" brushRef="#br0" timeOffset="115095.4014">20754 13060 28 0,'-11'-5'14'0,"11"2"6"0,0 3-15 0,4 5-1 16,-1 8 0-16,1 14-1 15,3 7 0-15,0 3-2 16,0-10 0-16,0 2 0 16,-3 11 0-16,-1-1 1 15,1-10 0-15,-1-2-2 16,-3-9 1-16,4-4 3 16,-1-9 0-16,1-13-5 15,-1-13 1-15,4 5 0 16,4-5 1-16,0-11-2 15,3-5 0-15,0-5 2 16,3-1 0-16,1 14-1 16,0 5 0-16,-4 6-1 15,0 5 1-15,-3 5 1 0,-1 8 0 16,1 8-1-16,-4 10 0 16,-4 6 0-16,1 5 0 15,-4 0 1-15,0 0 0 16,0-13-2-16,0-3 0 15,0 6 1-15,0-6 1 16,0-13-1-16,7-13 0 16,3-16-1-16,5-11 1 15,-1 0 2-15,0-5 1 16,-4 6-3-16,1 12 1 16,-4 11 0-16,0 19 1 0,0 2-1 15,-3 14 1-15,-4 7-2 16,3 9 0-16,1-1-2 15,-1 0 1-15,1-10-22 16,3 0 0-16,7-3-7 16,4-2 0-16</inkml:trace>
  <inkml:trace contextRef="#ctx0" brushRef="#br0" timeOffset="115564.1475">21438 13102 39 0,'-21'-13'19'0,"7"-6"1"16,10 14-20-16,-3 0 2 15,0 2 1-15,-3 3-3 16,-1 5 1-16,1 9-2 0,-1 4 0 16,0 9 0-16,8 2 1 15,-1 0 1-15,4 0 0 16,4-13-2-16,3-3 1 15,4 0-1-15,3-2 0 16,0 2-2-16,0-8 1 16,0-10-1-16,0-5 0 15,0-9 4-15,-3-5 0 16,-1-5-1-16,-3 3 0 0,1 2-1 16,-1 5 1-16,-4 6 1 15,1 3 1-15,-1 4-1 16,1 9 0-16,3 7 1 15,0 6 0-15,-4 5 0 16,1 9 0-16,-1-4 1 16,-3-7 1-16,0 10-2 15,-7 16 1-15,-7 0-3 16,-7 10 1-16,-4 9-2 16,-3-6 0-16,0-18 1 15,-4-9 0-15,0-7-17 16,-3-3 0-16,3-2-13 15,4-17 1-15</inkml:trace>
  <inkml:trace contextRef="#ctx0" brushRef="#br0" timeOffset="118392.3194">20415 11610 23 0,'0'3'11'0,"0"-3"3"15,0 0-11-15,0 0 0 0,0 0 0 16,0 0 2-16,0 0 1 15,-3 0-4-15,3-3 1 16,-4 3-1-16,1-5 1 16,-1-1-1-16,1 1 1 15,-1-3-3-15,1 0 1 16,-1-2-1-16,0-1 1 16,-3 0 1-16,0-2 0 15,0-3 1-15,0 0 0 16,0 1-3-16,0 1 1 15,0-4 0-15,-3-3 0 0,-1-3 0 16,0-5 0-16,1 2-2 16,-1 9 1-16,1-1 0 15,-5-2 1-15,-2-3 3 16,-1 0 0-16,-3-5-3 16,0 3 1-16,3-6-2 15,-6 3 0-15,2 3 0 16,1-6 0-16,0-3 0 15,0-7 0-15,0 13 0 16,0 3 0-16,-1-6 0 16,1 0 0-16,-3-5 0 15,2-3 0-15,5 1 0 16,-4 2 1-16,3-3-1 16,0-2 0-16,1-1 1 15,-5 14 0-15,-2-3-2 16,3 3 0-16,-4-5 1 15,0-6 0-15,4 0 0 0,0 1 0 16,0 7 0-16,3-2 1 16,0-3-1-16,-3-6 0 15,0 4-1-15,0 12 0 16,3 1 2-16,1 2 0 16,-1 0-1-16,0 0 1 15,4-2-1-15,0 2 0 16,4 0 0-16,-1 0 0 15,0 1-1-15,1 1 1 16,3 1 0-16,3 3 1 0,1 4-1 16,-4 4 0-16,0-1 0 15,3 1 0-15,1-4 0 16,-1 4 0-16,0 2 1 16,1-3 0-16,-1 1-3 15,1-1 1-15,-1 3 1 16,4-5 0-16,-3 2 0 15,3 1 0-15,-4 2 0 16,4 0 0-16,-3 0 0 16,3 0 1-16,0 5-2 15,-4-2 1-15,4-3 0 16,-3 6 1-16,-1-1-1 16,-3 3 1-16,4-3-2 15,-1 1 1-15,1-1 0 16,-1 0 1-16,1 1-2 15,3 2 1-15,-4-3 0 0,4 3 1 16,0 0-1-16,0 0 1 16,0 0-2-16,0 3 1 15,-4-3 2-15,4 2 0 16,-3-4-3-16,3 2 1 16,0 2 0-16,0 6 1 15,0 8-1-15,0 3 1 16,0 5-1-16,0-3 0 15,0 0-1-15,0 5 1 16,0-2-1-16,0-3 1 16,0 0 1-16,0-2 0 0,3-1-2 15,1-4 0-15,0-4 2 16,-4 1 0-16,0-6-2 16,0 0 0-16,0 1 1 15,3-4 1-15,-3-2-1 16,-3-2 1-16,-1-9-1 15,0-5 0-15,1-5-1 16,-1 0 0-16,1-8 1 16,-1-8 0-16,-3 2 1 15,0 6 0-15,-3-2-1 16,-1-4 0-16,0 6 0 16,1 3 0-16,3 7-1 15,3 6 0-15,1 2 1 16,6 6 1-16,8 8 0 15,7 7 1-15,6 1-1 0,1-3 1 16,3 0-2-16,0 0 0 16,4 0 0-16,3-3 0 15,-3-5-13-15,-4 2 0 16,1 1-36-16,-5 5 0 16</inkml:trace>
  <inkml:trace contextRef="#ctx0" brushRef="#br0" timeOffset="119939.2312">19907 10099 19 0,'0'-3'9'0,"4"41"4"0,-4-28-10 0,0 1 0 15,0 2 0-15,0 3-2 16,0 0 1-16,-4 2-1 16,4 1 0-16,0-3 0 15,0-3 1-15,0-3 0 16,0-2 0-16,0-5 0 16,0-6 1-16,4-7-5 15,3-3 0-15,3-6 3 16,5-7 1-16,-1-4-1 15,0-1 0-15,0 4-1 16,0 3 0-16,0 11 3 16,4 0 0-16,-1 13 0 0,-3 16 0 15,1 10-1-15,-12 6 0 16,1 5-1-16,3 8 0 16,-4-5-1-16,8-3 0 15,-4-8-2-15,3-8 0 16,5-8-39-16,2-7 1 15</inkml:trace>
  <inkml:trace contextRef="#ctx0" brushRef="#br0" timeOffset="125470.4949">20669 11658 21 0,'-3'2'10'15,"-1"1"5"-15,4 2-11 0,0-5 2 16,0 3 0-16,0-3 0 15,-3 0 0-15,3 0-3 16,0 0 1-16,-4 0-4 16,4 0 1-16,4 5 0 15,-4-5 0-15,0 0 0 16,0 0 0-16,3-3 3 16,1 1 0-16,3-1-2 15,0-2 1-15,3 0 1 16,5 2 0-16,-1-2-2 15,7-3 0-15,3-3-1 16,1-2 0-16,3-3 1 0,8-3 0 16,2-2 1-16,5-3 0 15,-4 1-2-15,-4 2 0 16,-3-6 0-16,3 1 0 16,0-1-1-16,0-2 0 15,1 0 1-15,-4 5 0 16,-1 0 1-16,-3 3 1 15,4 0-3-15,-4 0 0 16,1 2 0-16,-1 1 0 16,0 2 0-16,-3 0 1 15,-4 0-2-15,0 0 1 0,0 3 0 16,0 0 1-16,1 2-2 16,-1 1 1-16,0-1 1 15,4 0 0-15,-1 4-2 16,1-4 1-16,0 6 0 15,-1-3 1-15,1 2-2 16,-4 1 1-16,0 0 1 16,-3-6 1-16,0 6 4 15,-8-3 0-15,1 8-3 16,-4-5 0-16,-3-1-3 16,-4 1 0-16,-4 5 0 15,-3-2 1-15,-4-1-1 16,-6 3 0-16,-4 0 0 15,-4 3 0-15,-3 4 0 16,-4-1 0-16,0 2 0 16,4-6 0-16,3 6-1 15,4-5 1-15,3 2 0 0,4-2 1 16,4-1-2-16,-1-2 1 16,4 0 0-16,4 0 0 15,3 0 0-15,7-2 1 16,3-1-1-16,4-2 0 15,4-3 0-15,7-3 0 16,3 1 1-16,4-6 0 16,-1 3-3-16,5-1 1 15,-5 4 1-15,-6 5 1 16,-4-1 0-16,-3 9 1 16,-8 5 2-16,-6 8 0 0,-8 0-3 15,-10 7 0-15,-3 12-2 16,-8 7 1-16,-3-2-2 15,0 5 1-15,-1 0-47 16,5-3 1-16,10-7 12 16,6-12 1-16</inkml:trace>
  <inkml:trace contextRef="#ctx0" brushRef="#br0" timeOffset="127189.2719">21093 10964 28 0,'-4'14'14'0,"4"-14"8"0,0-3-15 16,0 0-5-16,0-5 0 16,0-5 0-16,0 0-2 15,0 13 0-15,0-48 4 16,4-2 0-16,-4-3-4 15,0 0 0-15,-7-2 1 16,-1-1 0-16,-2 6 0 16,-1-1 1-16,1 1-1 15,-4 5 0-15,3 6 1 16,0 7 0-16,1 8-1 16,3 3 1-16,3 5-3 15,1 5 0-15,3 3 1 16,7 3 1-16,3 2-1 15,8 1 1-15,0 2 1 16,3 0 1-16,7-3-2 16,7-2 1-16,1 0-1 15,-1-1 0-15,4-2-1 16,-1 0 0-16,1 3-1 16,-3 0 1-16,-8 0-7 0,-7 2 1 15,-7 3-20-15,-3 0 1 16,-11 0 4-16,-4 3 0 15</inkml:trace>
  <inkml:trace contextRef="#ctx0" brushRef="#br0" timeOffset="127392.4314">20948 10620 31 0,'-11'11'15'15,"57"-11"6"-15,-32-3-16 0,7 1-1 16,1-1 0-16,2-8-4 16,8 1 1-16,3 2-2 15,1-5 1-15,-1 2-1 16,-3 1 1-16,-4 2-39 16,-7-3 1-16</inkml:trace>
  <inkml:trace contextRef="#ctx0" brushRef="#br0" timeOffset="127923.6671">21322 10687 23 0,'-7'15'11'0,"10"4"2"0,-3-14-11 16,0 3 0-16,0 3 0 15,0 2-2-15,0 3 1 16,0-3 0-16,0 3 0 16,-3-5 0-16,3 7 0 15,0-2-1-15,0 0 0 16,0-3 0-16,0-2 1 15,-4-3 0-15,4-6 1 0,-3-4-3 16,3-9 1-16,0-5 0 16,0-10 0-16,3-9 0 15,4-2 1-15,4 3-1 16,3 2 0-16,0-2 0 16,4 2 1-16,3 0 0 15,4 8 1-15,-4 8-1 16,0 6 1-16,-3 2-1 15,-4 5 1-15,0 9 2 16,-4 2 1-16,-3-1-2 16,-7 1 0-16,0 3-2 15,-3 0 0-15,-4 2-2 16,-7 0 1-16,-7-2-1 16,-1 2 1-16,5-3-1 15,-1-2 0-15,4-2-41 0,3-4 0 16</inkml:trace>
  <inkml:trace contextRef="#ctx0" brushRef="#br0" timeOffset="133845.6005">28314 4789 21 0,'-11'-13'10'0,"1"10"4"16,10 0-11-16,-4 1-1 15,-3-4 0-15,0 4-1 16,0-3 1-16,4-1-1 16,-5-2 1-16,5 0-2 15,-4-2 1-15,0-1-1 0,0 1 1 16,0-1 3-16,-4 3 1 15,1 3-2-15,-1 5 0 16,-3 2-2-16,0 9 0 16,0 2-1-16,3 14 1 15,0 12 1-15,4 1 0 16,0 8-2-16,4 7 0 16,-1 4-1-16,8 1 1 15,-1-4 0-15,4-3 0 16,0-8-1-16,1-11 1 15,-5-5-1-15,1-10 0 0,-4-3-28 16,0-6 1-16,-4-7 18 16,-7-11 1-16</inkml:trace>
  <inkml:trace contextRef="#ctx0" brushRef="#br0" timeOffset="134033.1156">27936 4977 29 0,'-3'-5'14'0,"10"18"2"16,-3-11-15-16,3 1 0 16,3 0 0-16,8-1 1 15,6 1 0-15,5 0-4 16,6-1 1-16,0 1 0 16,8 0 1-16,6-6-30 15,-7-2 0-15</inkml:trace>
  <inkml:trace contextRef="#ctx0" brushRef="#br0" timeOffset="134173.7367">28490 4979 21 0,'-10'16'10'0,"-11"32"7"0,17-35-10 15,-3 6-5-15,0-1 1 16,0 3-4-16,0 1 1 16,3-1-15-16,1-3 0 15,6 1 1-15,1-11 1 16</inkml:trace>
  <inkml:trace contextRef="#ctx0" brushRef="#br0" timeOffset="134783.1361">28469 4919 35 0,'-10'-24'17'16,"10"5"2"-16,3 14-19 0,4 2 0 15,0-5 0-15,4 6 0 16,-1 4 0-16,4 4-1 15,1 4 1-15,-1 4-1 16,0-1 0-16,-4 5 1 16,1 3 1-16,-4 6-1 15,-3 5 0-15,-4 5 1 16,-4-3 0-16,1 6 0 16,-1-3 1-16,0-8-2 15,4-8 1-15,0-8 0 16,8-10 1-16,2-14-2 0,4-5 0 15,4-5 0-15,-1 0 0 16,1 3 0-16,0-1 1 16,-4 6-2-16,-7 5 1 15,4 8 1-15,-4 5 1 16,-4 6-1-16,1 2 0 16,-1 6-2-16,1 2 1 15,3-3 1-15,0 6 1 16,0-3-1-16,3-2 1 15,1-3 0-15,0-1 0 16,-1-4-1-16,4-3 1 16,4-5-1-16,3-9 0 0,0-7-1 15,4-3 1-15,0-5-1 16,-4-3 0-16,0-7-1 16,-3-6 1-16,-4 2 0 15,-7-2 1-15,0 11 2 16,-7 4 0-16,-4 7 0 15,-3 4 1-15,-3 14-1 16,-1 12 1-16,1 12-3 16,2 5 0-16,8 5-1 15,8-3 0-15,6-2-1 16,7-3 0-16,18-10-21 16,10-12 0-16,7-14-14 15,19-12 0-15</inkml:trace>
  <inkml:trace contextRef="#ctx0" brushRef="#br0" timeOffset="135189.4218">29866 5233 29 0,'-14'14'14'0,"11"-1"4"16,3-13-16-16,0 3 2 15,0-3 0-15,0 2-1 16,3-2 0-16,-3 0-4 16,4 3 1-16,-1-3 0 15,4 0 1-15,-3 0-22 16,3 0 1-16,-7 2 3 15,-7-7 0-15</inkml:trace>
  <inkml:trace contextRef="#ctx0" brushRef="#br0" timeOffset="135955.0574">29118 5091 20 0,'7'-14'10'0,"7"4"4"16,-7 4-11-16,-3 1 4 15,0-3 1-15,-4 0 0 16,-4-2 0-16,0-1-5 15,-6 1 0-15,-4 2-1 16,0 0 1-16,0 2-3 0,-4 1 0 16,0 2 1-16,1 3 0 15,-1 0-1-15,0 6 0 16,1 7 1-16,3 5 0 16,3 6-1-16,4 0 1 15,3-3-1-15,8 0 1 16,3-2 0-16,0-6 0 15,4-5 3-15,3-5 1 16,0-6-5-16,7-5 0 16,4-8 0-16,-1-5 1 0,1-3-1 15,-7 1 1-15,-1-1-2 16,-2 3 1-16,-5-6 0 16,-3-5 1-16,-3-2-1 15,-4-3 1-15,-4 0-3 16,4 0 1-16,0 8 1 15,0 5 1 1,4 8-1 0,-1 11 0-16,1 10 3 15,-1 14 0-15,1 15 0 16,-4 6 1-16,0 10-3 16,-4 13 1-16,-3 1-1 15,0 10 0-15,4-10-3 16,6-17 1-16,8-5-17 15,6-12 1-15,8-12-26 16,14-13 1-16</inkml:trace>
  <inkml:trace contextRef="#ctx0" brushRef="#br0" timeOffset="136595.6892">29817 5260 30 0,'-25'10'15'0,"22"-2"13"16,3-8-15-16,3-5-7 15,1-5 0-15,10-6-2 0,0-3 0 16,0-5-1-16,0-5 1 16,4-5-2-16,-1-6 1 15,1 3-3-15,0 0 1 16,-1-11-1-16,-6 1 1 15,-1 2 0-15,-3 8 0 16,1 8-1-16,-1 5 0 16,0 5-1-16,0 6 0 15,-4 5 1-15,8 3 1 16,3 5-1-16,4 0 1 0,3 3 0 16,10-1 1-16,12 3-3 15,3 1 1-15,0-1 0 16,6-2 0-16,-2-1-3 15,-8-2 1-15,-7 3-24 16,-13 0 1-16,-5-6-8 16,-6 6 0-16</inkml:trace>
  <inkml:trace contextRef="#ctx0" brushRef="#br0" timeOffset="136783.1709">29926 5048 43 0,'14'21'21'0,"53"-15"4"16,-49-12-21-16,17 1-4 0,4-3 0 15,7 3 0-15,-4 0 0 16,-3 2-27-16,-4 0 1 16,-3 3 7-16,-11 3 0 15</inkml:trace>
  <inkml:trace contextRef="#ctx0" brushRef="#br0" timeOffset="137283.1477">30349 5024 21 0,'0'-5'10'0,"4"8"2"0,-4-3-11 0,0 2 1 16,4 1 0-16,-4 5 2 15,0 3 1-15,0 2 4 16,0 3 0-16,-4 2-1 16,0 3 0-16,1 6-4 15,-4-1 0-15,-4 3-2 16,-3 1 0-16,7-7-2 16,0-2 0-16,0-2 0 15,3-6 1-15,1-2 1 16,3-3 1-16,3-6-4 15,1-7 1-15,0-3 0 16,-1-8 1-16,4-5-2 16,0-3 1-16,0-2-1 0,4-1 1 15,3 1 0-15,4 2 0 16,3 3 0-16,3 5 0 16,1 3 0-16,-4 2 0 15,-3 6 0-15,-4 0 0 16,-3 2 0-16,-1 3 1 15,-6 3 0-15,-4 5 1 16,-4 0 0-16,-6 2 1 16,-8 3-2-16,-3-2 1 15,0-3-4-15,-1 3 1 16,1-4-1-16,0 7 1 0,11-6-20 16,-1-3 1-16,4 0-15 15,3 0 0-15</inkml:trace>
  <inkml:trace contextRef="#ctx0" brushRef="#br0" timeOffset="137751.9232">30875 4987 35 0,'0'-5'17'0,"11"0"4"0,-4 2-17 0,10 3-3 16,-3-5 1-16,8 2-4 16,2-2 1-16,1 2-1 15,7-2 1-15,-8 2-35 16,-2 1 0-16</inkml:trace>
  <inkml:trace contextRef="#ctx0" brushRef="#br0" timeOffset="137923.8325">30917 5093 42 0,'0'0'21'0,"18"3"3"16,-4-3-20-16,4 0-4 0,10 0 0 16,7 0-2-16,8 0 0 15,-1 0-41-15,4 0 1 16</inkml:trace>
  <inkml:trace contextRef="#ctx0" brushRef="#br0" timeOffset="139673.8526">27361 5702 20 0,'7'-6'10'0,"1"46"4"15,-5-32-9-15,-3 13-2 16,0 8 0-16,0 6 1 16,-3-3 0-16,-5 7-1 15,1 6 0-15,0-2-1 0,0-6 1 16,0-6-3-16,0-7 0 15,4-3 0-15,-4-7 1 16,3-4 0-16,1-5 1 16,3-15-3-16,3-14 1 15,1-10 0-15,10-9 1 16,7-7-1-16,7 0 0 16,4 10-1-16,3 0 0 15,4 6 1-15,3 5 1 16,1 8-2-16,-8 7 1 0,-3 7 1 15,-8 4 0-15,-6 6 1 16,-7 2 1-16,-11 3-2 16,-7 5 1-16,-11 3-2 15,-7 5 1-15,-3 0-1 16,-4 3 0-16,-7-5-1 16,1-6 0-16,-1-8 0 15,4-10 0-15,6-6-40 16,5-7 1-16</inkml:trace>
  <inkml:trace contextRef="#ctx0" brushRef="#br0" timeOffset="139923.8134">27136 5450 23 0,'-11'32'11'0,"8"5"4"0,3-29-13 16,0 0-2-16,0 5 0 16,0 1-1-16,3-1 0 15,1 0-23-15,-1-5 1 16</inkml:trace>
  <inkml:trace contextRef="#ctx0" brushRef="#br0" timeOffset="140095.7331">27298 5355 24 0,'-21'8'12'0,"3"32"0"0,11-27-12 0,-4 6-1 16,1 7 1-16,-1 3 0 15,4 13 0-15,4 1-2 16,10-1 0-16,7-7-19 16,4-4 1-16</inkml:trace>
  <inkml:trace contextRef="#ctx0" brushRef="#br0" timeOffset="140595.7389">27891 5739 33 0,'-18'-5'16'0,"0"15"2"0,18-7-17 16,-3 5 0-16,-4 8 0 0,-4 7-1 16,4 6 1-16,0-2 0 15,7-3 0-15,0-3 1 16,7-5 0-16,4-8-1 16,3-8 0-16,7-8-1 15,0-8 0-15,-3-5 0 16,3 0 0-16,-3-1 0 15,-1 4 0-15,-3 5 0 16,-3 2 0-16,-1 3 0 16,-2 3 1-16,-1 0-1 15,0-1 0-15,-4 6 1 16,1 0 1-16,-1 6-2 16,-3 1 1-16,0 4-1 15,0 5 0-15,-3 0 0 16,-1 5 0-16,4 0 0 0,0 0 0 15,0-2-23-15,4-3 1 16,3-3 3-16,3-5 0 16</inkml:trace>
  <inkml:trace contextRef="#ctx0" brushRef="#br0" timeOffset="140876.9935">28325 5757 23 0,'-15'-5'11'0,"1"2"3"0,11 3-13 16,-4 3 0-16,0-3 1 0,0 5-1 15,0 3 0-15,3 3 0 16,4-1 0-16,0 4 1 16,4-4 0-16,-4 3 4 15,3 1 1-15,1 2-3 16,-1-1 0-16,1 1-2 15,-4 0 1-15,0 3-2 16,-4-6 0-16,-3-2-2 16,0-4 0-16,3 1-1 15,1-2 0-15,-4-6-38 16,3 0 0-16</inkml:trace>
  <inkml:trace contextRef="#ctx0" brushRef="#br0" timeOffset="141236.3179">28437 5580 26 0,'4'19'13'0,"3"39"5"0,-7-42-12 15,0 0-1-15,0 2 1 16,-4 9-3-16,1 4 0 15,-1 1-2-15,1 0 0 16,-1-6-1-16,4-5 0 16,0-5 3-16,0-5 1 15,4-6-4-15,3-10 0 0,7-8 1 16,4-6 0-16,-1 1-2 16,1-1 0-16,0 6 2 15,-1 2 0-15,1 6 1 16,0 10 1-16,3 8 1 15,0 9 0-15,0 7-4 16,-3-5 0-16,-1 7-3 16,4 1 1-16,4-5-47 15,7-9 1-15</inkml:trace>
  <inkml:trace contextRef="#ctx0" brushRef="#br0" timeOffset="141658.2519">28857 5868 47 0,'0'32'23'0,"4"3"0"15,-4-27-24-15,0 2-1 16,0 1 1-16,0-1-20 16,0-2 1-16,0-2-4 15,7-4 1-15</inkml:trace>
  <inkml:trace contextRef="#ctx0" brushRef="#br0" timeOffset="141798.8801">28935 5657 33 0,'-4'-3'16'0,"11"-7"2"0,0 12-18 16,0 1-28-16,1 5 0 15,-1 5 23-15,0 6 0 16</inkml:trace>
  <inkml:trace contextRef="#ctx0" brushRef="#br0" timeOffset="142048.8832">29072 5935 35 0,'-21'10'17'0,"7"-7"9"0,14-3-19 0,0 0-3 16,0-5 0-16,7-6-3 15,0-5 1-15,7-5-3 16,4 0 1-16,0 2 1 15,-1 6 0-15,1 2 0 16,-4 9 0-16,-3 10-2 16,-1 8 0-16,-3 5 1 15,0 0 1-15,0 3-2 16,0 5 0-16,0-5-20 16,1-3 0-16,2-3 6 15,4-2 1-15,4-11 2 16,3 6 1-16</inkml:trace>
  <inkml:trace contextRef="#ctx0" brushRef="#br0" timeOffset="142502.0121">29492 5900 20 0,'0'-24'10'0,"-3"6"5"0,-1 13-9 16,1-1-3-16,-4 4 0 15,-4 2-1-15,0 5 0 16,-3 6 0-16,0 2 1 15,0 3-1-15,0 0 1 16,3-3-3-16,4 0 0 16,0 3 1-16,7-3 1 15,0-2-2-15,7-3 1 0,4 0-1 16,-1-6 1-16,1-2-1 16,3-2 1-16,0-1-2 15,-3-2 0 1,7-11 1-1,-1 0 1-15,-3 3-2 16,0 2 1-16,-3 3 0 16,3 5 0-16,-3 6 0 15,3 5 0-15,-4 3 1 16,1-1-1-16,-11-10 0 16,7 48 8-1,-3-11 1-15,-8 0-2 16,-7 3 0-16,-6 2-5 15,-4 0 1-15,-8-2-4 16,-2-6 1-16,-5-2 0 16,5-3 1-16,2-10-15 15,1-6 0-15,3-8-27 0,8-7 0 16</inkml:trace>
  <inkml:trace contextRef="#ctx0" brushRef="#br0" timeOffset="143627.0271">30484 5760 27 0,'7'-5'13'0,"3"-40"4"0,-10 29-14 0,0-3 4 16,0-4 1-16,-7 1-6 15,0 1 1-15,0 3-2 16,0 2 1-16,-7 8-2 16,7 8 1-16,-7 10-1 15,-8 20 1-15,5 4 1 16,6 3 0-16,-6 8-3 15,3 5 0-15,-1-5 0 16,1 0 1-16,7 0 0 16,0-5 0-16,0-8-8 15,4-6 1-15,-1-7-28 16,1-6 1-16</inkml:trace>
  <inkml:trace contextRef="#ctx0" brushRef="#br0" timeOffset="143830.1019">30113 5900 34 0,'-7'0'17'0,"28"0"6"0,-3-2-17 15,3-4-5-15,7 1 1 16,8 0-2-16,-1 5 0 16,7 0 0-16,0 2 0 15,-3 1-2-15,0 2 0 0,-7-2-22 16,7 0 0-16,-8-1 9 15,1-2 1-15</inkml:trace>
  <inkml:trace contextRef="#ctx0" brushRef="#br0" timeOffset="144189.4811">30603 5911 25 0,'-10'0'12'0,"-1"0"2"15,8 2-12-15,-1 1 2 16,1 5 0-16,-1 3 2 16,-3 4 1-16,7 9-4 15,0 8 0-15,7-6 1 0,7 1 1 16,4-6-2-16,3-2 1 15,0-6 2-15,0-5 0 16,4-6-3-16,-7-7 0 16,-4-3-2-16,-7-8 1 15,-4-2-1-15,-6-3 0 32,-25-19-2-32,3 8 1 0,4 6-4 15,3 7 1 1,4 6-30-16,7 8 1 0,7 2 10 15,7 3 0-15</inkml:trace>
  <inkml:trace contextRef="#ctx0" brushRef="#br0" timeOffset="144502.038">30872 5961 26 0,'-11'8'13'0,"11"3"2"15,0-6-12-15,0 8-2 16,4 6 0-16,-1 2 5 16,-3 3 0-16,0-3-1 15,0-5 0-15,0-3 4 16,0-3 1-16,4-2-4 16,-1-5 0-16,11-6-3 15,-3-12 1-15,-1-15-3 0,4 1 1 16,8 0-3-16,-1 3 1 15,7-1 0-15,-3 6 0 16,6 5-7-16,-6 3 0 16,-4 5-23-16,4 5 0 15,0 6 7-15,-1 0 1 16</inkml:trace>
  <inkml:trace contextRef="#ctx0" brushRef="#br0" timeOffset="145533.2999">31581 5908 31 0,'0'-8'15'0,"-7"-5"7"0,7 8-15 16,0-1-7-16,-4 1 1 16,-3 2 0-16,-4 1 0 15,-3 2-1-15,0 2 1 16,-3 6-1-16,-1 3 0 15,0 5 1-15,1 0 1 0,6 0-2 16,-3 13 1-16,3-3-1 16,1 1 1-16,3-1-1 15,0-2 1-15,7-3 0 16,0-5 0-16,0-3 0 16,0 0 1-16,7-2 0 15,0-3 1-15,3 0-2 16,1-3 1-16,14-2-2 15,-1-3 1-15,1 0-1 16,0-3 1-16,-4 3 1 16,-3-2 0-16,-4-4-4 15,3 1 0-15,-6-3 1 16,-4 3 1-16,7-6 0 16,-3 3 1-16,-1-2 1 15,-3 2 0-15,7 2-5 16,-3-4 1-16,0 2 2 15,-4 0 1-15,0 3-1 0,0-3 0 16,-4 0-1-16,4 0 1 16,0 0 0-16,-3 0 0 15,-1 3 0-15,1-3 1 16,3 0-1-16,-3 0 0 16,3 3 0-16,0-1 0 15,-7 1 0-15,10 0 0 16,-10-1-1-16,7-2 1 0,-7 0 0 15,7 1 0-15,-3-4 0 16,-4 0 0-16,0 1-1 16,0-1 0-16,-4 3 2 15,-3 6 0-15,-3 4-1 16,-4 9 0-16,-4 5 0 16,0 2 1-16,1 6-2 15,6 3 0-15,-3-1 1 16,7-2 1-16,3-3-1 15,4-3 1-15,4-4 2 16,-4-1-3-16,0-13 0 16,35 13 0-1,-10-2 0-15,7-3-3 16,3-3 0-16,4-2-27 16,0-6 0-16,-1-2 12 15,-9-3 0-15</inkml:trace>
  <inkml:trace contextRef="#ctx0" brushRef="#br0" timeOffset="145783.3047">32276 5646 37 0,'-14'-5'18'0,"6"29"4"0,8-19-19 0,-3 6-3 16,-4 2 0-16,7 0 0 16,-7-5 0-16,7 0-2 15,-4 0 0-15,1-3-7 16,3 0 0-16,3 1-17 16,1-4 1-16,3 1 22 15,3-3 0-15</inkml:trace>
  <inkml:trace contextRef="#ctx0" brushRef="#br0" timeOffset="145923.8759">32441 5667 40 0,'0'6'20'0,"-10"12"7"16,10-10-20-16,-7 3-7 16,-4-3 0-16,-3 2-8 15,-4 3 0-15,15 3-30 16,-4 3 0-16</inkml:trace>
  <inkml:trace contextRef="#ctx0" brushRef="#br0" timeOffset="151330.2407">27164 6551 36 0,'-14'-13'18'0,"14"13"3"16,3 2-18-16,1 17-1 15,-4 21 1-15,0 13-2 16,0 21 1-16,-4-8-2 16,1 3 1-16,-1-3 0 15,4-5 0-15,0-14-3 16,0-7 1-16,4-8-2 15,3-8 0-15,0-11-37 0,0-8 1 16</inkml:trace>
  <inkml:trace contextRef="#ctx0" brushRef="#br0" timeOffset="151627.1265">27009 6567 35 0,'-4'-3'17'0,"54"3"3"0,-36-2-19 0,7-1 1 16,11 6 1 0,6 2-2-16,1 8 0 0,3 14 0 15,1 7 1-15,-1 0 1 16,-3-4 1-16,-11 7 3 16,-7 0 0-16,-7 5-2 15,-17-10 0-15,-11 2-4 16,-7 3 1-16,-8 3-2 15,-9 0 1-15,-5-6-2 16,4-5 0-16,8-5-1 16,3-6 1-16,3-4-31 15,11-9 1-15,7-2 7 16,10-9 0-16</inkml:trace>
  <inkml:trace contextRef="#ctx0" brushRef="#br0" timeOffset="151986.5068">27488 7022 26 0,'-10'24'13'0,"24"5"7"0,-7-21-13 16,4-3-1-16,3 0 0 15,7-2-3-15,11-3 1 16,3-5-3-16,0-6 0 15,-3-5-1-15,3-5 1 16,-3 3-1-16,-4-1 0 16,-10 1 2-16,-11-4 1 0,-11-1-2 15,-6 7 1-15,-11-3 0 16,-8 11 0-16,-6 14 3 16,0 10 1-16,3 7-5 15,0 12 0-15,1 7-1 16,6-2 0-16,14-3 0 15,8 2 0-15,10-7-1 16,14-8 1-16,18-8-13 16,17-6 0-16,11-15-30 15,4-5 1-15</inkml:trace>
  <inkml:trace contextRef="#ctx0" brushRef="#br0" timeOffset="152345.886">28339 6744 31 0,'10'-42'15'0,"-6"-27"13"0,-4 53-16 16,-7 3-2-16,-4-8 1 16,-3 0-4-16,-4 10 0 0,-3 3-4 15,0 8 1-15,-4 8-4 16,1 16 1-16,-5 16-1 16,5 2 0-16,3 19 0 15,3-3 0-15,4 0 0 16,3 3 0-16,8-3-7 15,3-7 1-15,0-12-25 16,3-10 1-16,1-8 3 16,-1-7 1-16</inkml:trace>
  <inkml:trace contextRef="#ctx0" brushRef="#br0" timeOffset="152752.1406">27958 6972 37 0,'-4'2'18'0,"32"1"3"0,-14-6-19 16,8-2-2-16,9-3 1 16,5-2-2-16,2-4 1 15,12-1-9-15,-4 1 1 16,-4 4 8-16,-7 2 0 16,-3 8 0-16,-11 2 0 15,-3 9 5-15,-8 5 0 16,-6 0-3-16,-4 5 0 15,0 3-1-15,-4 2 1 16,1 3-3-16,-1-2 1 16,1-3-2-16,-1-9 0 0,4-4-16 15,0-8 0-15,4-6 3 16,3-10 1-16,0-8 11 16,0-3 0-16,-3-5 25 15,-1-8 1-15,-3-6-7 16,0 4 0-16,0 2-7 15,0 2 0-15,0 6-8 16,0 3 1-16,4 4-2 16,3 7 0-16,0 7-25 15,3 8 1-15,4 5-1 16,4 6 1-16</inkml:trace>
  <inkml:trace contextRef="#ctx0" brushRef="#br0" timeOffset="153236.4906">28522 7054 47 0,'-21'32'23'0,"10"-6"4"0,11-23-25 16,4-1 3-16,3-7 1 15,3-8-4-15,8-8 1 16,7-3-3-16,7 5 0 16,6-2 1-16,-2 5 0 15,-5 3-1-15,-6 8 1 16,-7 2-1-16,-4 6 1 15,-7 5-1-15,0 5 0 16,-4 5 0-16,5 4 0 16,-1-1-1-16,0 0 1 15,0-3 0-15,3 1 1 0,4-6-1 16,1 0 1-16,2 1 1 16,8-6 0-16,0-3-2 15,3-5 1-15,0-11-1 16,0-7 0-16,7-9 0 15,1-4 0-15,-1-1 0 16,-10-8 1-16,-8 0-2 16,-6 1 1-16,-8 4 1 15,-10 12 1-15,-7 1 1 16,0 14 0-16,-3 16-2 16,-1 16 1-16,0 0-1 15,1 8 1-15,3 7-2 16,6 1 0-16,8-3-1 15,11-8 0-15,10 0-15 16,7-10 1-16,8-6-35 16,-1-10 1-16,4-3 46 15,0-8 0-15</inkml:trace>
  <inkml:trace contextRef="#ctx0" brushRef="#br0" timeOffset="153424.0253">29563 6903 58 0,'-14'-5'29'0,"21"2"-1"0,-7 3-29 0,3-3-17 15,4 1 0-15,0 7-21 16,-3 8 1-16</inkml:trace>
  <inkml:trace contextRef="#ctx0" brushRef="#br0" timeOffset="153549.0154">29587 7170 65 0,'-17'27'32'0,"10"-14"1"16,10-8-34-16,1 0-36 15,-1 1 0-15,4 2 10 16,-3 0 1-16</inkml:trace>
  <inkml:trace contextRef="#ctx0" brushRef="#br0" timeOffset="155064.6693">27450 8025 23 0,'0'-13'11'0,"7"7"4"0,-7 6-12 15,0 0 0-15,0 0 1 16,0 0-4-16,0 0 0 16,0 0 4-16,3 3 0 15,1 2-3-15,3 3 1 16,3 5-2-16,-3 3 1 16,0 5 0-16,1 1 1 0,-1-1-1 15,0-3 0 1,0 3 2-16,0 1 0 0,0-1-4 15,3 3 1-15,1-1 1 16,3 4 1-16,0-1-3 16,0-2 1-16,0 3 1 15,4 4 1-15,0 4-1 16,-1 2 0-16,-3-5 0 16,1-1 0-16,-1 1-2 15,3 0 0-15,1 2 1 16,3 3 1-16,-3 0-1 15,3-5 1-15,0 10-1 16,4-2 0-16,-4 2-1 16,-3-2 1-16,-1 0 0 15,1-1 1-15,0 4-1 0,3-1 0 16,0 0 0-16,4 1 1 16,-1-1-1-16,4 6 1 15,1-6-1-15,-5-5 1 16,5 3 1-16,2 2 0 15,1 0-3-15,3 3 1 16,-3-5 0-16,0 8 0 16,0-1 0-16,3 1 1 15,0-6 0-15,0 3 1 16,1 0 0-16,-1 6 0 16,4-4-2-16,3 6 1 0,-3 5 0 15,0-5 1-15,-4-8 2 16,-3 3 0-16,0-1-3 15,-4 4 0-15,4-4-1 16,-1-2 0-16,-3 3 1 16,1 2 1-16,-5-5 0 15,1-2 0-15,-4-1-2 16,4 0 1-16,-4-2-2 16,4 0 0-16,0-6 1 15,-1-8 0-15,-3-4-7 16,-3-7 1-1</inkml:trace>
  <inkml:trace contextRef="#ctx0" brushRef="#br0" timeOffset="155908.4316">27545 8274 11 0,'-11'5'5'0,"4"-3"9"0,7-2-6 15,-3 3-3-15,3 0 1 16,0 2-2-16,0 3 1 16,0 3-3-16,0 4 1 15,0 1-1-15,0 3 0 16,0 7 0-16,0 1 0 16,3-1 1-16,-3 3 1 15,0-5-4-15,0-5 0 16,0-6 1-16,0 0 1 0,0-2 3 15,0-6 0-15,0-5-4 16,4-13 0-16,-4-6-2 16,0-13 1-16,0-10-1 15,0-13 1-15,-4-9 0 16,1-5 0-16,-1 3 1 16,1 11 0-16,3 10-2 15,0 10 0-15,-4 11 2 16,4 6 0-16,4 7-1 15,3 9 1-15,3 7 0 16,8 6 1-16,7 7-1 16,6 6 1-16,5 0-3 15,6-6 0-15,11 1 0 16,-4-3 1-16,-3-3-36 16,0-3 1-16,0 4 22 0,-7-1 1 15</inkml:trace>
  <inkml:trace contextRef="#ctx0" brushRef="#br0" timeOffset="157330.3236">27876 7625 23 0,'-3'0'11'0,"10"27"4"0,0-19-13 16,0 8 2-16,0 5 0 16,0-3 1-16,0 1 0 15,0-1-2-15,0 1 0 16,4-3 0-16,0 0-3 16,-11-16 0-1,14 5 6-15,3-3 0 16,-3-4-7-16,1-3 0 15,2-1 1-15,1-2 1 16,-1-8-2-16,1-7 1 16,0-1 0-16,-4 0 1 0,-4 6 3 15,-3 4 1-15,-3 6-2 16,-4 11 0-16,-4 10 1 16,-6 8 1-16,-8 11-4 15,1 10 0-15,-1 9-2 16,0 2 0-16,8 0-34 15,6 2 0-15,8-5 14 16,3-21 0-16</inkml:trace>
  <inkml:trace contextRef="#ctx0" brushRef="#br0" timeOffset="158564.7162">28420 10626 14 0,'-7'2'7'0,"14"-2"5"0,-7 0-8 15,7-2 3-15,0-1 0 16,3 0-2-16,8-5 1 16,7-5 0-16,3-5 0 0,4-6-3 15,7-3 1-15,10 1-1 16,4-8 0-16,7-9 0 16,10-4 0-16,19 4-3 15,2-15 1-15,15-11-1 16,4 0 1-16,6-5 1 15,-7 6 0-15,1 4 0 16,-8-2 1-16,11-3-1 16,-7 3 1-16,7-3-4 15,-4 6 1-15,4 7 1 16,-14 1 0-16,-4-6-2 16,-7 5 1-16,-14 9 0 15,7 2 0-15,-10 5 0 16,-11 0 0-16,-7 6 0 15,-11 5 0-15,-7 2 0 16,-6 6 1-16,-8 3-1 0,0 4 1 16,-3 1-1-16,-8 5 1 15,1 0 2-15,-4 3 1 16,-7 2-5-16,0 1 1 16,-7 2 0-16,-11 2 0 15,0 1 0-15,-6 0 1 16,-12-1-1-16,-6 4 0 15,0-1 0-15,-4 0 0 16,0 3 0-16,4-3 0 16,6 1-1-16,8-4 1 0,7 1 0 15,3-6 1-15,4 3-2 16,4-2 1-16,6-1 0 16,8-2 0-16,10-6 0 15,21-2 0-15,14 2-1 16,11 1 1-16,-3 2 0 15,3 0 1-15,0 5 0 16,-4 3 0-16,-6 3 1 16,-12-3 1-16,-9 5 0 15,-5 3 0-15,-6 3-3 16,-4 2 1-16,-10 5-2 16,-4 4 1-16,-7 1-2 15,-4 4 0-15,4 2-20 16,-4 5 0-16,11 1-19 15,11 4 0-15</inkml:trace>
  <inkml:trace contextRef="#ctx0" brushRef="#br0" timeOffset="159783.4796">31119 8575 31 0,'-15'-10'15'0,"15"17"1"16,7-4-15-16,1 5 0 15,2 5 1-15,1 6-2 16,6 2 0-16,1 3 1 16,3 2 0-16,7-2-2 15,-3-3 0-15,7-2-1 16,-8-3 1-16,-6-6-30 0,0 1 1 16</inkml:trace>
  <inkml:trace contextRef="#ctx0" brushRef="#br0" timeOffset="159986.6081">31094 8789 34 0,'-7'-7'17'0,"35"-12"2"0,-14 11-16 16,4-5 2-16,6-3 0 0,5-3-6 15,6 1 1-15,-3 2 1 16,6 0 0-16,-6 3-39 16,0 2 0-16,3-2 35 15,-10-3 0-15</inkml:trace>
  <inkml:trace contextRef="#ctx0" brushRef="#br0" timeOffset="162846.0169">25400 11703 26 0,'-28'15'13'0,"28"25"0"0,0-32-13 16,3 3 2-16,4-1 0 15,7-2 5-15,8-8 1 16,9-5-3-16,8-14 0 15,4-10-3-15,2-3 1 16,1-5-3-16,-7 0 0 0,-7 3 0 16,-8-3 0-16,-6 8 1 15,-11 5 1-15,-7-2-2 16,-7-4 1-16,-11 1 0 16,-3 8 0-16,-3 5 1 15,-8 14 0-15,-3 10-2 16,-4 7 1-16,0 17 2 15,4 13 1-15,3 13-1 16,0 11 1-16,8-5-1 16,6-1 1-16,4 1-1 15,10-9 1-15,4-4-2 16,7-1 1-16,7-8 0 16,15-5 0-16,9-8-2 15,12-10 0-15,17-11-1 16,-4-8 0-16,8-11-10 15,-1-2 1-15,-3-6-15 0,1-7 1 16,-9-3-12-16,-2-3 0 16</inkml:trace>
  <inkml:trace contextRef="#ctx0" brushRef="#br0" timeOffset="163486.6496">26162 11660 37 0,'-18'-10'18'0,"15"-12"1"16,-1 17-18-16,-3-3-1 15,-3 0 0-15,-1 0 2 16,0 3 1-16,1 2-4 15,-1 3 0-15,1 6 1 16,-4 2 0-16,0 2 0 16,3 3 0-16,-3 11 1 15,0 11 1-15,0-1-1 16,-1-2 1-16,5-3-2 16,6-5 1-16,1-3 0 15,3-3 1-15,7-4 2 16,0-4 0-16,4-5-5 15,-1-2 0-15,1-3 1 0,-1-5 1 16,4-3-2-16,4-3 1 16,0-2 0-16,-1-8 1 15,1-6-1-15,0 1 0 16,-18 26 0 0,10-32 1-16,1 8 1 15,-4 9 1-15,0 4 0 16,3 11-3-16,-2 11 1 15,-1 7 0-15,-4 9 0 16,-3 2 1-16,-3 13 0 16,-4 11-2-16,-8 8 1 0,-6 13 0 15,-3-3 0-15,-1 9 1 16,4-1 1-16,3-2-3 16,7-8 1-16,8-11-1 15,3-11 1-15,7-12-1 16,7-14 1-16,11-16-1 15,10-18 1-15,-7-8-16 16,8-14 1-16,2-7-23 16,1-3 1-16,4-5 26 15,-12-3 0-15</inkml:trace>
  <inkml:trace contextRef="#ctx0" brushRef="#br0" timeOffset="163846.0062">26430 11761 36 0,'-25'26'18'0,"1"17"7"0,17-30-18 16,0 13-1-16,0 9 0 16,3-1-3-16,4-5 0 15,7-5-1-15,7-8 1 16,7-6-1-16,4-10 1 15,7-10-3-15,7-14 0 16,-1-8 1-16,-2 0 0 16,-8-5-2-16,0-2 1 0,-7 2 1 15,-3 2 1-15,-4 9-1 16,-3 7 0-16,-8 14-1 16,1 10 1-16,-4 14-1 15,-4 2 1-15,1 5-1 16,-1 12 0-16,1 1-2 15,3-2 1-15,0-8-33 16,7-5 1-16,7-11 7 16,3-10 1-16</inkml:trace>
  <inkml:trace contextRef="#ctx0" brushRef="#br0" timeOffset="164002.2811">26959 11787 34 0,'-35'29'17'0,"14"14"1"16,17-25-17-16,-3 6-2 16,4 5 0-16,-1-2-17 0,4-6 0 15,7-5 2-15,0-11 1 16</inkml:trace>
  <inkml:trace contextRef="#ctx0" brushRef="#br0" timeOffset="164111.6155">27065 11681 45 0,'-18'-61'22'0,"4"19"4"0,11 34-23 16,-4 3-22-16,0 5 0 16,3 3-9-16,4-1 0 15</inkml:trace>
  <inkml:trace contextRef="#ctx0" brushRef="#br0" timeOffset="164486.663">27344 11255 45 0,'-7'37'22'0,"3"77"2"0,1-77-24 15,-4 14 1-15,-7 15 0 16,-4 5-2-16,-3 3 0 16,3 0-3-16,4-8 0 15,10-15-37-15,8-12 1 0</inkml:trace>
  <inkml:trace contextRef="#ctx0" brushRef="#br0" timeOffset="164939.7931">27520 11785 47 0,'-14'5'23'0,"7"37"1"0,3-34-24 0,1 11 0 15,-4 4 0-15,0 4-21 16,0-3 1-16,3-6-6 15,8-12 0-15</inkml:trace>
  <inkml:trace contextRef="#ctx0" brushRef="#br0" timeOffset="165064.7952">27721 11441 40 0,'-21'-11'20'0,"7"16"-16"16,10-2-20-16,4 5-7 15,0 0 0-15</inkml:trace>
  <inkml:trace contextRef="#ctx0" brushRef="#br0" timeOffset="165486.6755">27947 11282 39 0,'-3'32'19'0,"-1"50"2"0,0-61-20 16,-3 13 0-16,-3 11 1 16,-4 3 1-16,-7 15 0 15,-1-5-1-15,1 6 1 16,4-1-3-16,2-4 0 16,5-14 0-16,3-8 0 0,7-11 0 15,7-7 0-15,7-17 0 16,7-12 1-16,4-11-1 15,7-6 1-15,-1 1-2 16,8 4 1-16,3 7-1 16,-3 7 1-16,-3 2 1 15,-8 4 0-15,-7 4 1 16,-3 6 0-16,-8 6 4 16,-10 1 1-16,-7 4-6 15,-11 2 1-15,-6 0-1 16,-8 3 0-16,0-3-3 15,-10-2 0-15,0-6-2 16,-1-2 1-16,12-6-37 16,6-2 0-16,14-6 27 15,11-10 0-15</inkml:trace>
  <inkml:trace contextRef="#ctx0" brushRef="#br0" timeOffset="165752.3043">28303 11843 39 0,'-14'29'19'0,"-3"34"0"0,10-44-19 16,-4 2 0-16,0 3 1 15,1 2-3-15,3-7 1 16,3-9-5-16,1-10 0 16,6-8 5-16,1-10 1 0,6-8 3 15,-3-6 0-15,7 0-2 16,1 3 1-16,-1 2-2 15,3 1 0-15,1 0-1 16,0 4 1-16,-1 6-1 16,1 1 1-16,0-1-11 15,-4-3 1-15,0 11-13 16,0 3 0-16</inkml:trace>
  <inkml:trace contextRef="#ctx0" brushRef="#br0" timeOffset="166127.293">28617 11851 46 0,'-17'26'23'15,"-4"24"-18"-15,17-36-23 0,-3 2-9 16,0-3 0-16</inkml:trace>
  <inkml:trace contextRef="#ctx0" brushRef="#br0" timeOffset="166283.5591">28744 11647 39 0,'-14'-11'19'0,"25"17"-14"16,-11-6-21-16,7 2-7 16,0 1 0-16</inkml:trace>
  <inkml:trace contextRef="#ctx0" brushRef="#br0" timeOffset="166596.0468">28892 11819 31 0,'-24'34'15'0,"-4"27"7"0,24-42-15 16,1 2-1-16,-5 3 1 15,5 0-4-15,-1-6 1 16,8-2-2-16,3-8 1 0,7-8-1 15,11-5 0-15,7-11-4 16,3-11 0-16,4-7 4 16,3 2 0-16,0-5-5 15,-3 3 1-15,-11 5 2 16,-3 10 1-16,-14 8-2 16,-8 17 1-16,-6-1 0 15,-8 14 1-15,-7 7-1 16,1 11 0-16,3 3-2 15,0 2 1-15,6-5-29 16,8-10 1-16,8-9 10 16,9-10 1-16</inkml:trace>
  <inkml:trace contextRef="#ctx0" brushRef="#br0" timeOffset="166924.1923">29393 11835 30 0,'-31'13'15'0,"-5"27"6"0,26-24-14 16,-4 5-1-16,0 3 0 16,-1 2-3-16,-2 6 0 15,6-6-2-15,4-5 1 16,4-5-2-16,3-10 1 16,7-14 0-16,3-6 0 15,11-9-1-15,11-9 0 16,4-5-1-16,2 5 1 0,8 3 1 15,0 2 0-15,-4 9-1 16,-10 13 0-16,-11-1 7 16,-3 12 0-16,-11 12-2 15,-14 11 0-15,-4 3-4 16,-3 2 1-16,0 1-3 16,7-1 0-16,4-7-20 15,6-6 0-15,4-13-19 16,7-3 0-16</inkml:trace>
  <inkml:trace contextRef="#ctx0" brushRef="#br0" timeOffset="167502.3244">29580 12046 33 0,'18'-7'16'0,"21"-28"6"16,-29 19-17-16,5-2 5 15,2-3 1-15,4 2-1 16,1 3 1-16,2 8-8 0,1 8 1 15,-7 11-1-15,-1 13 0 16,-3 2-3-16,-3 9 0 16,-4 2-21-16,7-3 1 15,0 3-24-15,0-8 0 16</inkml:trace>
  <inkml:trace contextRef="#ctx0" brushRef="#br0" timeOffset="168096.0279">25654 13266 41 0,'-28'11'20'0,"24"13"2"0,1-19-22 16,3 3 4-16,-4-3 0 15,4-5 2-15,0-8 1 16,0-8-4-16,4-10 1 15,3-16-2-15,3-1 0 0,4-10 1 16,1-8 0-16,-5-2-4 16,1-1 1-16,-4 4 1 15,3 9 0-15,1 12-2 16,0 7 1-16,3 8 0 16,7 8 1-16,7 6-1 15,14-1 0-15,11 3 0 16,7 0 0-16,7 5-1 15,-10 3 1-15,-8 0-23 16,-10 3 0-16,-11 2-14 16,-7 6 1-16</inkml:trace>
  <inkml:trace contextRef="#ctx0" brushRef="#br0" timeOffset="168267.9609">25566 13070 41 0,'-7'19'20'0,"53"-14"3"0,-15-10-21 16,8-3-2-16,7 0 0 15,10 0-1-15,4-2 0 16,0-1-40-16,4 11 0 16</inkml:trace>
  <inkml:trace contextRef="#ctx0" brushRef="#br0" timeOffset="168642.9647">26113 13494 37 0,'-22'8'18'16,"33"-19"6"-16,-4 3-20 0,4 0-1 16,3-10 0-16,0-6-1 15,0-11 1-15,0 1-2 16,0-3 0-16,-3 0-1 15,-1 3 1-15,-3 7-1 16,0 3 0-16,1 8 0 16,-5 9 0-16,1 7 1 15,-1 7 1-15,1 9 0 16,-1 3 0-16,4 10 0 16,4 0 1-16,3 3 2 15,0-6 0-15,4-7 0 16,-1-1 0-16,1-4 5 15,-4-9 0-15,0-5-9 16,0-11 0-16,-3-7-2 0,-1-3 0 16,1 2-16-16,0 1 0 15,-1-1-11-15,1 3 0 16,-4 6-1-16,3 4 1 16</inkml:trace>
  <inkml:trace contextRef="#ctx0" brushRef="#br0" timeOffset="168908.5928">26614 13330 41 0,'28'18'20'0,"7"-20"7"0,-21-4-21 0,0 4-5 15,4-6 0-15,0-3-1 16,-4-2 0-16,-4-3 0 16,-3 0 0-16,-3-2 0 15,-8 2 0-15,-6 0-1 16,-8 5 0-16,0 6 1 15,1 8 0-15,-1 7 0 16,1 6 0-16,6 11 0 16,7 7 0-16,4 3 0 15,4-5 1-15,3-3-1 16,7-3 0-16,7-2-18 16,4-8 1-16,3-8-13 15,0-5 1-15</inkml:trace>
  <inkml:trace contextRef="#ctx0" brushRef="#br0" timeOffset="169096.0944">27079 13089 46 0,'-3'-8'23'0,"3"32"9"0,-4-8-23 15,1 10-5-15,-4 3 1 16,0 16-4-16,-1 6 1 15,-2-4-3-15,-4 1 0 16,3 2-12-16,1-5 0 16,-1-8-33-16,7-10 0 0</inkml:trace>
  <inkml:trace contextRef="#ctx0" brushRef="#br0" timeOffset="169236.6692">26899 13367 48 0,'-7'-8'24'0,"39"0"7"15,-14 3-25-15,6 2-6 16,5-2 0-16,2-6-5 16,5 0 1-16,2-2-45 15,-2 0 0-15</inkml:trace>
  <inkml:trace contextRef="#ctx0" brushRef="#br0" timeOffset="169861.7306">25675 12531 39 0,'-3'18'19'0,"48"22"0"0,-23-30-20 16,6 1 2-16,11 0 0 15,7-1-2-15,6-5 0 16,8 1 0-16,4-4 1 16,-4-2-8-16,-4 0 0 15,-6-8-21-15,-8 1 1 0</inkml:trace>
  <inkml:trace contextRef="#ctx0" brushRef="#br0" timeOffset="170096.1088">26155 12488 29 0,'-32'6'14'0,"32"-6"3"16,11 5-14-16,3-2 1 16,4 2 0-16,3-2 0 15,3-1 1-15,5 1-1 16,-1 5 1-16,-3-3-2 16,-4 8 0-16,-7-7 2 15,-7 7 0-15,-11 3-5 16,-3-3 1-16,-3 0-2 15,-4-2 0-15,3-1-1 16,0 1 0-16,8 2-48 0,3 0 1 16</inkml:trace>
  <inkml:trace contextRef="#ctx0" brushRef="#br0" timeOffset="170377.3622">27280 12975 42 0,'11'8'21'0,"66"-16"3"16,-45 8-22-16,4-5-3 16,6-3 1-16,7-8-8 15,-3 0 1-15,-7 6-29 16,-7-1 0-16</inkml:trace>
  <inkml:trace contextRef="#ctx0" brushRef="#br0" timeOffset="170564.8638">27368 13092 29 0,'-24'18'14'0,"45"1"8"0,-7-17-16 16,14 1-5-16,1-3 1 16,2 0-2-16,8-3 1 15,10 1-4-15,1-4 1 16,10-4-33-16,7-3 1 15</inkml:trace>
  <inkml:trace contextRef="#ctx0" brushRef="#br0" timeOffset="171549.2509">28317 12681 27 0,'-14'-5'13'0,"-7"16"7"0,18-6-14 16,-4 14-2-16,-4 10 1 15,0 5 2-15,4 14 0 16,0 10-6-16,7-5 0 16,4-3 8-16,6-5 0 0,12-13 0 15,6-14 1-15,4-18-7 16,10-8 1-16,7-18-5 15,1-16 0-15,-12-3 3 16,-6-6 1-16,-14-2 2 16,-15 3 0-16,-17-3-5 15,-21-2 0-15,-14 7-1 16,-15 14 1-16,-6 23-6 16,-5 19 0-16,5 8-29 15,13 10 1-15,15 11 1 16,7-2 1-16</inkml:trace>
  <inkml:trace contextRef="#ctx0" brushRef="#br0" timeOffset="172205.509">24896 14777 35 0,'-11'5'17'0,"25"-5"12"16,-7-8-19-16,0-5-1 15,4-5 0-15,-1-12-5 16,1-15 0-16,-1 1-3 16,5-9 1-16,-1-11-2 0,-4 3 1 15,-3-15-1-15,0 4 0 16,-7 3 0-16,0 3 0 15,0 11 0-15,0 12 0 16,-3 9 0-16,-1 10 0 16,1 8 0-16,3 8 0 15,3 8 0-15,11 6 1 16,11 1 0-16,10 4 0 16,18 0-1-16,4-6 1 15,-1-2-1-15,8-1 0 16,-1-2 0-16,-3-2 0 0,0-4-14 15,-7-2 0-15,-7-2-34 16,-11-1 0-16</inkml:trace>
  <inkml:trace contextRef="#ctx0" brushRef="#br0" timeOffset="172424.2609">24955 14317 49 0,'-14'34'24'0,"32"-18"5"16,-4-16-25-16,11-3-3 15,14-5 1-15,17-5-2 16,11 2 0-16,-3 1-7 16,6-1 1-16,1 6-42 0,-1 0 48 15,-70 5 0 1</inkml:trace>
  <inkml:trace contextRef="#ctx0" brushRef="#br0" timeOffset="172830.5174">25372 14965 34 0,'-4'8'17'16,"8"-8"9"-16,-1-6-16 0,1-7 0 16,3-3 0-16,7-7-7 15,4-14 1-15,3-8-3 16,0 8 0-16,0 5-2 16,-3 3 0-16,-4 5 1 15,0 8 1-15,-3 11-1 16,-1 2 1-16,1 8 0 15,-1 9 0-15,1 7 0 16,-4 0 0-16,0 0 6 16,0-2 0-16,0-6-1 15,0-3 0-15,4-4-2 16,-1-6 1-16,4-8-5 16,4-11 0-16,0-5 0 15,-1 3 0-15,1-3-23 0,-4 3 1 16,-3-3-16-16,-4 6 0 15,0 10 22-15,-4 0 0 16</inkml:trace>
  <inkml:trace contextRef="#ctx0" brushRef="#br0" timeOffset="173127.3974">25852 14753 35 0,'0'16'17'0,"28"-5"10"0,-18-11-18 0,4 0-6 15,4-3 0-15,0-2-3 16,-1-3 1-16,-3-3-1 16,1-2 0-16,-5-3 0 15,1 3 1-15,-8-3-1 16,-3 5 0-16,-7 1 1 16,-3 4 1-16,-8 6 1 15,-3 6 0-15,0 7-1 16,0 8 1-16,3 8 0 15,7 3 1-15,11-5-5 16,7 2 1-16,11-8 0 16,10-5 0-16,11-6-21 15,3-4 0-15,11-9-15 16,-3-10 0-16</inkml:trace>
  <inkml:trace contextRef="#ctx0" brushRef="#br0" timeOffset="173518.0234">26275 14444 39 0,'-4'0'19'0,"29"23"8"15,-18-12-19-15,0 13-3 16,0 8 0-16,0-1-7 16,0-2 1-16,-3 3 1 15,-4 0 1-15,0 2-34 16,-4-5 0-16,1-2 16 16,-4-9 1-16</inkml:trace>
  <inkml:trace contextRef="#ctx0" brushRef="#br0" timeOffset="173658.6">26113 14748 54 0,'17'-8'27'0,"50"-11"3"0,-46 14-28 15,15 0-3-15,6-3 1 16,11-3-34-16,3-5 0 16,1-7 12-16,-11-9 1 15</inkml:trace>
  <inkml:trace contextRef="#ctx0" brushRef="#br0" timeOffset="174549.2336">25026 13269 35 0,'-42'-3'17'0,"-11"93"7"0,28-55-18 16,-10 33 0-16,-8 28 1 16,-6 20-2-16,0 16 0 15,3 19-5-15,4 8 0 0,13 2 0 16,15-10 0-16,14-21-3 16,21-9 1-16,18-17-21 15,18-25 0-15,10-16-3 16,21-12 0-16</inkml:trace>
  <inkml:trace contextRef="#ctx0" brushRef="#br0" timeOffset="174955.4898">26430 13605 31 0,'7'-11'15'0,"32"67"9"0,-18-22-15 16,4 17-3-16,7 25 1 16,-4 14 1-16,0 5 1 0,-3 6-5 15,-4-3 1-15,-7 8-3 16,-7-8 1-16,-7 2-2 16,-7-2 0-16,-7-5-2 15,-11-3 1-15,-3-22-3 16,0-9 1-16,3-12-39 15,4-12 1-15,10-12 22 16,11-9 0-16</inkml:trace>
  <inkml:trace contextRef="#ctx0" brushRef="#br0" timeOffset="175158.6709">26899 14713 43 0,'14'35'21'0,"18"36"7"16,-14-57-23-16,-1 4-4 0,8 6 0 15,-4 0-2-15,-3-1 0 16,-4 4-4-16,0-11 0 16,-3-8-38-16,-4 5 1 15</inkml:trace>
  <inkml:trace contextRef="#ctx0" brushRef="#br0" timeOffset="175314.9223">26853 14904 43 0,'-14'-5'21'0,"35"-3"3"0,-10 0-21 0,3 0-2 16,11-3 0-16,3-2-1 15,7-3 0-15,1-2-18 16,2-6 0-16,8 0-10 15,0 0 1-15</inkml:trace>
  <inkml:trace contextRef="#ctx0" brushRef="#br0" timeOffset="175549.3013">27672 14467 57 0,'28'19'28'0,"43"-19"2"0,-47 0-30 16,12-3-1-16,-5-2 0 16,5-6-12-16,-1-2 1 15,0-3-32-15,-3 0 1 16</inkml:trace>
  <inkml:trace contextRef="#ctx0" brushRef="#br0" timeOffset="175705.5206">27608 14753 48 0,'11'16'24'0,"49"-16"0"0,-39-3-24 0,14-2-17 15,8-3 0-15,-1-2-13 16,7-4 0-16</inkml:trace>
  <inkml:trace contextRef="#ctx0" brushRef="#br0" timeOffset="176018.0564">28381 14414 38 0,'-14'27'19'0,"-14"34"6"16,17-35-19-16,0 6 2 16,1 13 0-16,6 8-1 0,8-3 0 15,6-10 0-15,8-8 1 16,7-11 4-16,14-11 1 16,10-18-3-16,14-18 0 15,8-8-5-15,3-19 1 16,0-8-4-16,-7-5 0 15,-21 2-3-15,-25 11 1 16,-24 8-2-16,-22 8 1 16,-28 5-2-16,-14 14 0 15,-14 18-24-15,0 13 1 0,-4 14-32 16,4 4 1-16,3 14 50 16,15-2 1-16</inkml:trace>
  <inkml:trace contextRef="#ctx0" brushRef="#br0" timeOffset="176814.9429">24553 16928 31 0,'0'19'15'0,"21"-19"6"15,-10-8-17-15,0-14-1 0,6-20 0 16,8-5-2-16,0-30 0 16,-4 0 1-16,0-13 0 15,-3 5 1-15,-4-12 0 16,-4 7-2-16,-3 2 0 15,0 9 2-15,-3 18 0 16,0 11 1-16,3 7 0 16,3 9-3-16,8 13 0 15,10 2 1-15,4 11 0 16,3 3-2-16,11 0 0 16,10 2 1-16,11 1 0 0,7-1-2 15,-10 3 0-15,-4-3-21 16,-11 3 1-16,-10 3-12 15,-11 2 0-15</inkml:trace>
  <inkml:trace contextRef="#ctx0" brushRef="#br0" timeOffset="176986.8217">24687 16330 48 0,'-24'37'24'0,"77"-21"2"15,-29-19-25-15,22-7-1 16,7-3 0-16,14-3-1 16,11-8 1-16,6 8-49 15,-2-3 1-15</inkml:trace>
  <inkml:trace contextRef="#ctx0" brushRef="#br0" timeOffset="177455.5203">25167 17116 39 0,'-3'0'19'0,"6"-11"9"0,1 6-20 0,-1-13-1 16,1-4 0-16,3-7-3 16,3-8 0-16,4-10-4 15,1-1 1-15,-1 0-1 16,0 11 1-16,0 11-1 16,0 5 0-16,-3 5 0 15,-1 8 1-15,1 8-1 16,-1 13 1-16,1 11 0 15,0 5 0-15,-4-3 4 16,3 6 0-16,1 0-2 16,3 5 0-16,0-3 0 15,0-2 1-15,0-11 1 16,0-5 0-16,0-8 0 16,1-8 1-16,2-16-7 0,1-10 1 15,-4-3-5-15,-3-11 1 16,-4 0-30-16,0 3 0 15,-4 6-9-15,4 9 0 16</inkml:trace>
  <inkml:trace contextRef="#ctx0" brushRef="#br0" timeOffset="177736.8289">25732 16835 45 0,'17'0'22'0,"19"-34"1"0,-29 26-22 0,0 0-1 16,-4-2 0-16,1-1 0 16,-4-2 0-16,-4 5 2 15,-3 0 0-15,-7-3-1 16,-4 11 0-16,-3 8 2 16,-4 11 1-16,8 7-2 15,3 6 0-15,3-6-1 16,8 4 1-16,10-4-2 15,7 0 0-15,3-4-2 16,5-1 1-16,2-5-43 16,5-8 1-16,6-14 33 15,4-4 1-15</inkml:trace>
  <inkml:trace contextRef="#ctx0" brushRef="#br0" timeOffset="177924.2825">26109 16494 41 0,'-7'-8'20'0,"14"19"12"0,-7-3-21 15,0 13-7-15,0 8 0 16,0-3-3-16,-3 6 0 16,-1 8-2-16,-3 7 1 15,0 4-9-15,0-9 0 16,0-2-38-16,0-3 0 0</inkml:trace>
  <inkml:trace contextRef="#ctx0" brushRef="#br0" timeOffset="178064.9588">25933 16854 47 0,'0'-13'23'0,"56"-14"8"16,-35 19-25-16,15 0-7 15,6-2 1-15,0-3-32 16,4-3 0-16,3-3 12 15,-10-5 0-15</inkml:trace>
  <inkml:trace contextRef="#ctx0" brushRef="#br0" timeOffset="178408.7008">25100 15486 29 0,'-3'-32'14'0,"-36"32"9"0,25 6-15 16,-15 12 0-16,-13 24 1 0,-11 19-5 15,-17 21 1-15,-8 29 0 16,7 30 1-16,12 7-5 16,2 21 0-16,11 1-1 15,18 2 1-15,17-24-3 16,15-8 1-16,14-24-19 16,20-20 1-16,26-25-17 15,21-34 1-15</inkml:trace>
  <inkml:trace contextRef="#ctx0" brushRef="#br0" timeOffset="178799.3424">26409 15891 35 0,'11'0'17'0,"41"61"3"0,-30-30-19 0,2 12 4 16,-3 18 1-16,-6 0 6 16,-8 10 0-16,-7 0-2 15,-11 17 0-15,-10-6-9 16,-4 2 0-16,-10 4-1 16,0-12 0-16,-1 6-8 15,5-5 0-15,9-11-48 16,12-10 0-16</inkml:trace>
  <inkml:trace contextRef="#ctx0" brushRef="#br0" timeOffset="179205.5979">26973 16833 37 0,'0'26'18'0,"25"6"7"0,-14-24-19 15,3-3-3-15,0 1 1 16,0-4-2-16,0 3 0 15,4-5 1-15,3-5 1 16,0 0-6-16,0-8 0 0,-3-3 4 16,0 3 1-16,-8 2 7 15,-3 0 0-15,-7 11-10 16,-7 14 1-16,-3 4 0 16,-8 19 0-16,-3 5-1 15,-4 14 0-15,-3 8-1 16,7-6 1-16,7-5-22 15,3 5 0-15,11-8-19 16,7-23 1-16</inkml:trace>
  <inkml:trace contextRef="#ctx0" brushRef="#br0" timeOffset="179455.5443">27612 16748 50 0,'39'-24'25'0,"45"6"-1"0,-52 12-25 16,7-4-6-16,0-1 1 15,0 1-36-15,3-1 1 0</inkml:trace>
  <inkml:trace contextRef="#ctx0" brushRef="#br0" timeOffset="179658.6955">27725 16891 49 0,'-7'16'24'0,"28"-13"2"16,-7-3-25-16,14-8 0 15,11-8 1-15,3-5-25 16,15-9 0-16,6 1-5 16,8 3 1-16</inkml:trace>
  <inkml:trace contextRef="#ctx0" brushRef="#br0" timeOffset="179986.8588">28441 16431 38 0,'-18'45'19'0,"18"23"4"0,0-36-18 16,4 8-3-16,3 5 1 15,3 0 5-15,8-6 1 16,10-7-2-16,4-11 1 16,10-10-1-16,8-11 1 0,-1-19-5 15,1-4 0-15,2-14 3 16,1-11 0-16,-7-5-4 16,-7-13 0-16,-11 5-2 15,-10-5 0-15,-18 0 1 16,-18 2 1-16,-10 11-1 15,-11 14 0-15,-10 12-2 16,-4 11 1-16,-7 22-28 16,-4 23 1-16,5 18-26 15,13 14 0-15</inkml:trace>
</inkml:ink>
</file>

<file path=ppt/ink/ink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8:35.1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4554 93 36,'0'0'24,"1"10"1,-7 4-4,-4 7-6,-3 6-6,-5 3 1,-2 6-2,-3 4-4,1 0 1,1-3 0,2-4-3,3-5 0,5-2 2,5-6-2,6-2 1,7-8 0,5-4 0,5-5 0,7 1 1,4-3-1,4-4 0,3-2 2,1-3-3,3 1 0,3 0 1,-1 1 0,-1 0-3,0 2 3,1 5-1,-2 3-1,0 3-1,-1 3 3,0 0-1,1 5-1,1 2 2,0-1 0,3-4-2,-2-1 2,2 1 2,2-1-1,1 1-1,0-6 2,-1-2-3,1 2-1,-2 1 3,-3-1-4,-3-3 0,-6-3 0,-5 1 0,-4 2 0,-8 0 0,-4-1 0,2 1-21,-13-1-29,0 0-2,-16-5 0,2 2 1</inkml:trace>
  <inkml:trace contextRef="#ctx0" brushRef="#br0" timeOffset="922">5886 177 14,'0'0'32,"0"0"-9,0 0-5,-5 8-2,1 4-4,0 0 0,0-1 2,0 1-1,1 1-2,2 1 0,-1-2-1,1-4-2,1 1-2,0-9-1,0 8-4,1 0-1,-1-8 3,0 0-2,0 0 1,-1 10-2,0 2 2,-1-5-1,1 2-1,0-1 3,0 3-3,1 0 1,0-11 3,0 0-3,0 0-1,1 14 2,-1 0-1,0-3 0,0-1 1,1 6 0,-1 2-4,0-2-1,1 1-3,-1-2-4,2-2-5,-2-1 1,2-2-5,0-1-7,-3-18-10,0-1-7,1-1 3</inkml:trace>
  <inkml:trace contextRef="#ctx0" brushRef="#br0" timeOffset="1500">5688 362 18,'0'0'41,"0"0"-1,0-13 0,3 5-27,10 0-2,4-1 2,8 2-1,4 1-6,5-1 0,0 2-3,0 2-9,-1 2-13,0 4-19,-7-1-8,1 1-1,-7-3 2</inkml:trace>
  <inkml:trace contextRef="#ctx0" brushRef="#br0" timeOffset="1734">6098 365 2,'-1'18'40,"-3"1"4,2 4-3,-1-2-21,-1-2-2,2-5-2,0-3-6,2-3-1,0 1 0,0-9-1,3-18 2,4-2-1,1-3-1,2 0-1,3-2-3,4 0-4,2-1 0,2 5-8,4 6-6,0 2-9,4 4-6,0 5-4,0 5-6,-1 2-4,-3 1 0</inkml:trace>
  <inkml:trace contextRef="#ctx0" brushRef="#br0" timeOffset="2031">6448 318 16,'4'-8'38,"-1"0"3,-3 8-15,0 0-2,0 0-5,0 0-3,-1 11-2,2 9-2,-1 6-1,0 3-1,-1 0-1,1 1-3,-1-1-1,2 0-2,0-7 0,2-8-3,1 1 2,5-22-2,3-5 0,2-5 0,3-8 0,2-4 0,1-2 0,1 1 0,0 5 0,-5 2 0,-1 5 0,-3 10 0,-3 11 0,-4 7 0,-4 6 0,-2 5 0,-1 5 0,0 1-11,2 0-13,2-5-24,1-11-5,4-2 0,1-9 4</inkml:trace>
  <inkml:trace contextRef="#ctx0" brushRef="#br0" timeOffset="2625">6905 359 45,'0'0'37,"0"0"1,3-10-4,1 2-6,-13 11-4,-2 2-8,-2 4-5,-1 3-2,0 8-2,0 4-5,2 5 2,3 3-4,3-3 0,5-3 0,4-1-4,7-6-11,6-10-29,3-15-7,7-4 1,-1-14-2</inkml:trace>
  <inkml:trace contextRef="#ctx0" brushRef="#br0" timeOffset="2859">7133 89 37,'0'0'43,"-3"18"4,-2 5 0,-1 1-27,1 5-8,-2 0-3,0 5-1,1 3-6,0 1 3,0 1-4,2-7 0,0-3 0,0-3-4,2-3-2,0-4 0,2-9 3,0 2-2,0-12-1,10-7 2,3-1-1,3-5 2,4-3 3,3-3 1,5 1-4,0-7-8,2-1-15,0 4-19,-5-4 0,0 7-1</inkml:trace>
  <inkml:trace contextRef="#ctx0" brushRef="#br0" timeOffset="3203">7233 351 29,'-13'9'45,"4"5"2,1 1 2,4 2-27,4 0-5,2-2 0,6 3-6,3 3-9,2-1-13,3-4-33,5 2-4,0-5-3,3-3 1</inkml:trace>
  <inkml:trace contextRef="#ctx0" brushRef="#br0" timeOffset="3406">7676 522 130,'9'14'52,"-6"-4"-21,-1 2-29,-2-12-53,-12-7-2,0-2-4</inkml:trace>
  <inkml:trace contextRef="#ctx0" brushRef="#br0" timeOffset="3844">4555 42 59,'-8'9'50,"1"2"1,22-8-10,8-4-21,15 2-3,12-2-2,16-2-13,10-3-2,9-2 0,7 2 0,0 0-51,-1-3-2,-3-4-1,-11 0 0</inkml:trace>
  <inkml:trace contextRef="#ctx0" brushRef="#br0" timeOffset="6016">16 1371 15,'-11'-9'38,"7"-1"3,3-6-20,7-2-4,8 0-1,9-2-5,9-1 1,7-2-1,5 2-3,0 1-2,3 5-1,-3 4-3,-6 0 0,-8 0 2,-8 10 1,-7 9-2,-7 7 1,-8 3 0,-8 4-2,-8 2 1,-4 6 0,-3 1-3,-3-5 0,2-7 1,3-3-1,7-1 1,8-3-1,2-1 1,23-10-1,7 1 0,8 2 0,4 3-1,2-1 1,-2 5 1,-3 4 2,-7 4 0,-6 5 0,-11 2 1,-10 0 2,-10 1-6,-7 1 0,-9-2 0,-6-7 0,-2-3-5,0-5-23,0-5-28,9-4 4,6-7-2,10-5 3</inkml:trace>
  <inkml:trace contextRef="#ctx0" brushRef="#br0" timeOffset="6531">730 1248 25,'0'0'41,"13"12"2,-4 2-19,2 0-4,2 7-3,1 5 2,2 6-2,-1 1-3,-1 3-4,-1-4-1,-1 0-1,-3-3-4,-1-7 0,-3-8-4,2 0 0,-11-24 0,0-8 0,-1-8 0,-1-10 0,-1-4 0,1-2 0,1 1 0,5 0 0,4 5 0,2 4 0,4 12 0,5 12 0,2 9 0,3 9 0,1 6 0,-1 6 0,0 9 0,0 1 0,-3-4 0,-4-4 0,-3-4 0,-1-8 0,0 1 0,-7-25 0,2-9 0,-2-5 0,1-5 0,3-5 0,1-2 0,2 1 0,2 7 0,5 15 0,6 14 0,2 15 0,4 11 0,3 8 0,4 8 0,2-1-5,2-8-52,3-12-1,-1-13-2</inkml:trace>
  <inkml:trace contextRef="#ctx0" brushRef="#br0" timeOffset="7484">1518 1211 35,'-13'-7'40,"13"7"-12,0 0-4,0 0-3,13-6-5,3-3-2,7-5-2,7 5 2,8-4-3,9-3 0,7-5-1,10-1-1,7-3-3,9 2-2,6-2-4,5-6 0,5-3 0,5-2 0,3-2 0,1-3 0,1-1 0,-2-1 0,-5-1 0,-2 4 0,-4 1 0,-6 2 0,-6 0 0,-4 4 0,-5 5 0,-6 3 0,-5 0 0,-3 1 0,-3 1 0,-4 1 0,-2 3 0,-1 0 0,-3-3 0,-3 2 0,-4 1 0,-2 3 0,-5 3 0,-6 3 0,-6 0 0,-6 5 0,1 0 0,-14 5 0,-14 0 0,-3 3 0,-7 0 0,-5-1 0,-4 0 0,-3 3 0,-3-2 0,2 0 0,2 0 0,6-2 0,5-1 0,5 1 0,9-1 0,0 2 0,10-2 0,17-7 0,6 2 0,4 2 0,5 0 0,5 0 0,0 1 0,1 3 0,-5 2 0,-2 2 0,-7 1 0,-6 5 0,-10 2 0,-8 6 0,-9 7 0,-8 3 0,-7 3 0,-5 4 0,-1 6 0,-2-3-7,-1-4-51,5-4-2,4-5-1</inkml:trace>
</inkml:ink>
</file>

<file path=ppt/ink/ink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09T15:48:31.1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26 0 14,'0'0'26,"2"8"-1,-3 0 0,0 6-4,0 2-3,-2 2 2,2 2-2,-1 3 0,1 5-3,-2 2-3,1 4-3,0 1 1,2 6-2,-1 7-2,0 5 0,-1 2-2,0 6-4,-2 2 0,2 3 0,0 1 0,-1 0 0,2-5 0,1-2 0,1 2 0,2-2 0,-1-3 0,1-1 0,1-1 0,-2 3 0,0 1 0,-1 0 0,-1-2 0,0-2 0,0-1 0,0-1 0,0-5 0,0-2 0,0-3 0,0-1 0,1-2 0,0 1 0,-1-4 0,2 0 0,-2 1 0,0-1 0,0-3 0,0 0 0,0-3 0,0-3 0,0 2 0,0-3 0,0-1 0,1-1 0,-1-1 0,1-4 0,0-3 0,0-2 0,0-4 0,0-3 0,0 2 0,-1-10 0,0 0 0,0 7 0,0 4 0,0 1 0,0 6 0,0 5 0,0 4 0,0 3 0,2 3 0,-2-2 0,2-8 0,-1-12 0,1 0-2,6-36-54,-5-9-1,0-5-2</inkml:trace>
  <inkml:trace contextRef="#ctx0" brushRef="#br0" timeOffset="1203">319 922 18,'9'-2'39,"0"1"8,-9 1-18,9 17-5,-3 4 2,2 11-2,-2 6-7,2 8-2,-3 2-3,1 4-8,-3 1-4,1 3 0,-2-2 0,0-8 0,2-6-2,-2-3-46,-1-10-6,3-8 0,1-12 1</inkml:trace>
  <inkml:trace contextRef="#ctx0" brushRef="#br0" timeOffset="1672">825 1174 23,'11'9'40,"-5"0"-1,2 9 2,-4 7-27,-2 3-5,2 2 1,-2 1-1,0-2-1,-1-5 1,0 1 1,-1-5-4,1-8-3,2 0 4,-3-12-2,4-15-2,4 0-2,2-5 0,2-6 0,5-5-1,4 1 2,0 2-3,1 1 0,-2 4 3,0 5 0,-4 9 0,-2 7 0,-4 9 0,-4 6 0,-3 5 2,-1 9-4,-2 2 0,0-2 0,0-5 0,0-4 0,2-8 0,1 0 0,6-23 0,1-7 0,3-7 0,4-2 0,2 2 0,2 2 0,2 8 0,0 12 0,0 11 0,-1 15 0,-1 12 0,-4 9 0,1 2 0,-1 1 0,3-4-4,2-12-53,-1-15 1,3-10-1,-2-16-2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90518B1-6E3A-4D25-908B-D04F5B299343}" type="slidenum">
              <a:rPr lang="en-US"/>
              <a:pPr/>
              <a:t>‹#›</a:t>
            </a:fld>
            <a:endParaRPr lang="en-US"/>
          </a:p>
        </p:txBody>
      </p:sp>
    </p:spTree>
    <p:extLst>
      <p:ext uri="{BB962C8B-B14F-4D97-AF65-F5344CB8AC3E}">
        <p14:creationId xmlns:p14="http://schemas.microsoft.com/office/powerpoint/2010/main" val="433761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panose="020B0604020202020204" pitchFamily="34" charset="0"/>
                <a:cs typeface="Arial" panose="020B0604020202020204" pitchFamily="34" charset="0"/>
              </a:defRPr>
            </a:lvl1pPr>
            <a:lvl2pPr marL="742950" indent="-285750" defTabSz="922338" eaLnBrk="0" hangingPunct="0">
              <a:defRPr>
                <a:solidFill>
                  <a:schemeClr val="tx1"/>
                </a:solidFill>
                <a:latin typeface="Arial" panose="020B0604020202020204" pitchFamily="34" charset="0"/>
                <a:cs typeface="Arial" panose="020B0604020202020204" pitchFamily="34" charset="0"/>
              </a:defRPr>
            </a:lvl2pPr>
            <a:lvl3pPr marL="1143000" indent="-228600" defTabSz="922338" eaLnBrk="0" hangingPunct="0">
              <a:defRPr>
                <a:solidFill>
                  <a:schemeClr val="tx1"/>
                </a:solidFill>
                <a:latin typeface="Arial" panose="020B0604020202020204" pitchFamily="34" charset="0"/>
                <a:cs typeface="Arial" panose="020B0604020202020204" pitchFamily="34" charset="0"/>
              </a:defRPr>
            </a:lvl3pPr>
            <a:lvl4pPr marL="1600200" indent="-228600" defTabSz="922338" eaLnBrk="0" hangingPunct="0">
              <a:defRPr>
                <a:solidFill>
                  <a:schemeClr val="tx1"/>
                </a:solidFill>
                <a:latin typeface="Arial" panose="020B0604020202020204" pitchFamily="34" charset="0"/>
                <a:cs typeface="Arial" panose="020B0604020202020204" pitchFamily="34" charset="0"/>
              </a:defRPr>
            </a:lvl4pPr>
            <a:lvl5pPr marL="2057400" indent="-228600" defTabSz="922338" eaLnBrk="0" hangingPunct="0">
              <a:defRPr>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8F977D-A6AA-413B-B979-AAC14010CD47}" type="slidenum">
              <a:rPr lang="en-US"/>
              <a:pPr eaLnBrk="1" hangingPunct="1"/>
              <a:t>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1046163" y="4422775"/>
            <a:ext cx="4770437" cy="3533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7</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8</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9</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14</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15</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16</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22</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26</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B371EB-5285-4211-A96C-41DB311CFAAE}" type="slidenum">
              <a:rPr lang="en-US"/>
              <a:pPr/>
              <a:t>‹#›</a:t>
            </a:fld>
            <a:endParaRPr lang="en-US"/>
          </a:p>
        </p:txBody>
      </p:sp>
    </p:spTree>
    <p:extLst>
      <p:ext uri="{BB962C8B-B14F-4D97-AF65-F5344CB8AC3E}">
        <p14:creationId xmlns:p14="http://schemas.microsoft.com/office/powerpoint/2010/main" val="393141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41C543-B5CE-44A6-A00F-5C17711BE3AD}" type="slidenum">
              <a:rPr lang="en-US"/>
              <a:pPr/>
              <a:t>‹#›</a:t>
            </a:fld>
            <a:endParaRPr lang="en-US"/>
          </a:p>
        </p:txBody>
      </p:sp>
    </p:spTree>
    <p:extLst>
      <p:ext uri="{BB962C8B-B14F-4D97-AF65-F5344CB8AC3E}">
        <p14:creationId xmlns:p14="http://schemas.microsoft.com/office/powerpoint/2010/main" val="284004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1AE62C-9770-4E97-AAA0-41F2652CE8AC}" type="slidenum">
              <a:rPr lang="en-US"/>
              <a:pPr/>
              <a:t>‹#›</a:t>
            </a:fld>
            <a:endParaRPr lang="en-US"/>
          </a:p>
        </p:txBody>
      </p:sp>
    </p:spTree>
    <p:extLst>
      <p:ext uri="{BB962C8B-B14F-4D97-AF65-F5344CB8AC3E}">
        <p14:creationId xmlns:p14="http://schemas.microsoft.com/office/powerpoint/2010/main" val="39817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0DCD29A-A07E-411F-8D67-A4240B189574}" type="slidenum">
              <a:rPr lang="en-US"/>
              <a:pPr/>
              <a:t>‹#›</a:t>
            </a:fld>
            <a:endParaRPr lang="en-US"/>
          </a:p>
        </p:txBody>
      </p:sp>
    </p:spTree>
    <p:extLst>
      <p:ext uri="{BB962C8B-B14F-4D97-AF65-F5344CB8AC3E}">
        <p14:creationId xmlns:p14="http://schemas.microsoft.com/office/powerpoint/2010/main" val="69966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0768B7-8F88-4B32-AE31-56C775C5D949}" type="slidenum">
              <a:rPr lang="en-US"/>
              <a:pPr/>
              <a:t>‹#›</a:t>
            </a:fld>
            <a:endParaRPr lang="en-US"/>
          </a:p>
        </p:txBody>
      </p:sp>
    </p:spTree>
    <p:extLst>
      <p:ext uri="{BB962C8B-B14F-4D97-AF65-F5344CB8AC3E}">
        <p14:creationId xmlns:p14="http://schemas.microsoft.com/office/powerpoint/2010/main" val="50655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31C74A-1037-40A1-A4C8-8C32B59803AE}" type="slidenum">
              <a:rPr lang="en-US"/>
              <a:pPr/>
              <a:t>‹#›</a:t>
            </a:fld>
            <a:endParaRPr lang="en-US"/>
          </a:p>
        </p:txBody>
      </p:sp>
    </p:spTree>
    <p:extLst>
      <p:ext uri="{BB962C8B-B14F-4D97-AF65-F5344CB8AC3E}">
        <p14:creationId xmlns:p14="http://schemas.microsoft.com/office/powerpoint/2010/main" val="374680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81D6C2-7719-4234-B9AE-1F9A7D776E7B}" type="slidenum">
              <a:rPr lang="en-US"/>
              <a:pPr/>
              <a:t>‹#›</a:t>
            </a:fld>
            <a:endParaRPr lang="en-US"/>
          </a:p>
        </p:txBody>
      </p:sp>
    </p:spTree>
    <p:extLst>
      <p:ext uri="{BB962C8B-B14F-4D97-AF65-F5344CB8AC3E}">
        <p14:creationId xmlns:p14="http://schemas.microsoft.com/office/powerpoint/2010/main" val="343959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FF83663-E909-4E10-AEE8-4E11AD67C950}" type="slidenum">
              <a:rPr lang="en-US"/>
              <a:pPr/>
              <a:t>‹#›</a:t>
            </a:fld>
            <a:endParaRPr lang="en-US"/>
          </a:p>
        </p:txBody>
      </p:sp>
    </p:spTree>
    <p:extLst>
      <p:ext uri="{BB962C8B-B14F-4D97-AF65-F5344CB8AC3E}">
        <p14:creationId xmlns:p14="http://schemas.microsoft.com/office/powerpoint/2010/main" val="325422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012774-83EB-4331-9BE8-95AC1ECCCB66}" type="slidenum">
              <a:rPr lang="en-US"/>
              <a:pPr/>
              <a:t>‹#›</a:t>
            </a:fld>
            <a:endParaRPr lang="en-US"/>
          </a:p>
        </p:txBody>
      </p:sp>
    </p:spTree>
    <p:extLst>
      <p:ext uri="{BB962C8B-B14F-4D97-AF65-F5344CB8AC3E}">
        <p14:creationId xmlns:p14="http://schemas.microsoft.com/office/powerpoint/2010/main" val="244240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25B964D-4B03-417F-AAC0-38B5DB894F3E}" type="slidenum">
              <a:rPr lang="en-US"/>
              <a:pPr/>
              <a:t>‹#›</a:t>
            </a:fld>
            <a:endParaRPr lang="en-US"/>
          </a:p>
        </p:txBody>
      </p:sp>
    </p:spTree>
    <p:extLst>
      <p:ext uri="{BB962C8B-B14F-4D97-AF65-F5344CB8AC3E}">
        <p14:creationId xmlns:p14="http://schemas.microsoft.com/office/powerpoint/2010/main" val="349726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824DC8-4702-4B91-A5B3-59DD7399E8DD}" type="slidenum">
              <a:rPr lang="en-US"/>
              <a:pPr/>
              <a:t>‹#›</a:t>
            </a:fld>
            <a:endParaRPr lang="en-US"/>
          </a:p>
        </p:txBody>
      </p:sp>
    </p:spTree>
    <p:extLst>
      <p:ext uri="{BB962C8B-B14F-4D97-AF65-F5344CB8AC3E}">
        <p14:creationId xmlns:p14="http://schemas.microsoft.com/office/powerpoint/2010/main" val="4806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B1C4DA-A005-4D52-A815-B3B954EE2D5F}" type="slidenum">
              <a:rPr lang="en-US"/>
              <a:pPr/>
              <a:t>‹#›</a:t>
            </a:fld>
            <a:endParaRPr lang="en-US"/>
          </a:p>
        </p:txBody>
      </p:sp>
    </p:spTree>
    <p:extLst>
      <p:ext uri="{BB962C8B-B14F-4D97-AF65-F5344CB8AC3E}">
        <p14:creationId xmlns:p14="http://schemas.microsoft.com/office/powerpoint/2010/main" val="2530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0B02B8-42F0-47E5-9D88-85D435225E0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ustomXml" Target="../ink/ink3.x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customXml" Target="../ink/ink4.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3" Type="http://schemas.openxmlformats.org/officeDocument/2006/relationships/image" Target="../media/image27.emf"/><Relationship Id="rId18" Type="http://schemas.openxmlformats.org/officeDocument/2006/relationships/customXml" Target="../ink/ink16.xml"/><Relationship Id="rId26" Type="http://schemas.openxmlformats.org/officeDocument/2006/relationships/customXml" Target="../ink/ink20.xml"/><Relationship Id="rId39" Type="http://schemas.openxmlformats.org/officeDocument/2006/relationships/image" Target="../media/image40.emf"/><Relationship Id="rId21" Type="http://schemas.openxmlformats.org/officeDocument/2006/relationships/image" Target="../media/image310.emf"/><Relationship Id="rId34" Type="http://schemas.openxmlformats.org/officeDocument/2006/relationships/customXml" Target="../ink/ink24.xml"/><Relationship Id="rId42" Type="http://schemas.openxmlformats.org/officeDocument/2006/relationships/customXml" Target="../ink/ink28.xml"/><Relationship Id="rId47" Type="http://schemas.openxmlformats.org/officeDocument/2006/relationships/image" Target="../media/image44.emf"/><Relationship Id="rId50" Type="http://schemas.openxmlformats.org/officeDocument/2006/relationships/customXml" Target="../ink/ink32.xml"/><Relationship Id="rId55" Type="http://schemas.openxmlformats.org/officeDocument/2006/relationships/image" Target="../media/image48.emf"/><Relationship Id="rId7" Type="http://schemas.openxmlformats.org/officeDocument/2006/relationships/image" Target="../media/image24.emf"/><Relationship Id="rId2" Type="http://schemas.openxmlformats.org/officeDocument/2006/relationships/customXml" Target="../ink/ink8.xml"/><Relationship Id="rId16" Type="http://schemas.openxmlformats.org/officeDocument/2006/relationships/customXml" Target="../ink/ink15.xml"/><Relationship Id="rId20" Type="http://schemas.openxmlformats.org/officeDocument/2006/relationships/customXml" Target="../ink/ink17.xml"/><Relationship Id="rId29" Type="http://schemas.openxmlformats.org/officeDocument/2006/relationships/image" Target="../media/image35.emf"/><Relationship Id="rId41" Type="http://schemas.openxmlformats.org/officeDocument/2006/relationships/image" Target="../media/image41.emf"/><Relationship Id="rId54" Type="http://schemas.openxmlformats.org/officeDocument/2006/relationships/customXml" Target="../ink/ink34.xml"/><Relationship Id="rId1" Type="http://schemas.openxmlformats.org/officeDocument/2006/relationships/slideLayout" Target="../slideLayouts/slideLayout2.xml"/><Relationship Id="rId6" Type="http://schemas.openxmlformats.org/officeDocument/2006/relationships/customXml" Target="../ink/ink10.xml"/><Relationship Id="rId11" Type="http://schemas.openxmlformats.org/officeDocument/2006/relationships/image" Target="../media/image260.emf"/><Relationship Id="rId24" Type="http://schemas.openxmlformats.org/officeDocument/2006/relationships/customXml" Target="../ink/ink19.xml"/><Relationship Id="rId32" Type="http://schemas.openxmlformats.org/officeDocument/2006/relationships/customXml" Target="../ink/ink23.xml"/><Relationship Id="rId37" Type="http://schemas.openxmlformats.org/officeDocument/2006/relationships/image" Target="../media/image39.emf"/><Relationship Id="rId40" Type="http://schemas.openxmlformats.org/officeDocument/2006/relationships/customXml" Target="../ink/ink27.xml"/><Relationship Id="rId45" Type="http://schemas.openxmlformats.org/officeDocument/2006/relationships/image" Target="../media/image43.emf"/><Relationship Id="rId53" Type="http://schemas.openxmlformats.org/officeDocument/2006/relationships/image" Target="../media/image47.emf"/><Relationship Id="rId58" Type="http://schemas.openxmlformats.org/officeDocument/2006/relationships/customXml" Target="../ink/ink36.xml"/><Relationship Id="rId5" Type="http://schemas.openxmlformats.org/officeDocument/2006/relationships/image" Target="../media/image23.emf"/><Relationship Id="rId15" Type="http://schemas.openxmlformats.org/officeDocument/2006/relationships/image" Target="../media/image28.emf"/><Relationship Id="rId23" Type="http://schemas.openxmlformats.org/officeDocument/2006/relationships/image" Target="../media/image320.emf"/><Relationship Id="rId28" Type="http://schemas.openxmlformats.org/officeDocument/2006/relationships/customXml" Target="../ink/ink21.xml"/><Relationship Id="rId36" Type="http://schemas.openxmlformats.org/officeDocument/2006/relationships/customXml" Target="../ink/ink25.xml"/><Relationship Id="rId49" Type="http://schemas.openxmlformats.org/officeDocument/2006/relationships/image" Target="../media/image45.emf"/><Relationship Id="rId57" Type="http://schemas.openxmlformats.org/officeDocument/2006/relationships/image" Target="../media/image49.emf"/><Relationship Id="rId61" Type="http://schemas.openxmlformats.org/officeDocument/2006/relationships/image" Target="../media/image51.emf"/><Relationship Id="rId10" Type="http://schemas.openxmlformats.org/officeDocument/2006/relationships/customXml" Target="../ink/ink12.xml"/><Relationship Id="rId19" Type="http://schemas.openxmlformats.org/officeDocument/2006/relationships/image" Target="../media/image30.emf"/><Relationship Id="rId31" Type="http://schemas.openxmlformats.org/officeDocument/2006/relationships/image" Target="../media/image36.emf"/><Relationship Id="rId44" Type="http://schemas.openxmlformats.org/officeDocument/2006/relationships/customXml" Target="../ink/ink29.xml"/><Relationship Id="rId52" Type="http://schemas.openxmlformats.org/officeDocument/2006/relationships/customXml" Target="../ink/ink33.xml"/><Relationship Id="rId60" Type="http://schemas.openxmlformats.org/officeDocument/2006/relationships/customXml" Target="../ink/ink37.xml"/><Relationship Id="rId4" Type="http://schemas.openxmlformats.org/officeDocument/2006/relationships/customXml" Target="../ink/ink9.xml"/><Relationship Id="rId9" Type="http://schemas.openxmlformats.org/officeDocument/2006/relationships/image" Target="../media/image25.emf"/><Relationship Id="rId14" Type="http://schemas.openxmlformats.org/officeDocument/2006/relationships/customXml" Target="../ink/ink14.xml"/><Relationship Id="rId22" Type="http://schemas.openxmlformats.org/officeDocument/2006/relationships/customXml" Target="../ink/ink18.xml"/><Relationship Id="rId27" Type="http://schemas.openxmlformats.org/officeDocument/2006/relationships/image" Target="../media/image34.emf"/><Relationship Id="rId30" Type="http://schemas.openxmlformats.org/officeDocument/2006/relationships/customXml" Target="../ink/ink22.xml"/><Relationship Id="rId35" Type="http://schemas.openxmlformats.org/officeDocument/2006/relationships/image" Target="../media/image38.emf"/><Relationship Id="rId43" Type="http://schemas.openxmlformats.org/officeDocument/2006/relationships/image" Target="../media/image42.emf"/><Relationship Id="rId48" Type="http://schemas.openxmlformats.org/officeDocument/2006/relationships/customXml" Target="../ink/ink31.xml"/><Relationship Id="rId56" Type="http://schemas.openxmlformats.org/officeDocument/2006/relationships/customXml" Target="../ink/ink35.xml"/><Relationship Id="rId8" Type="http://schemas.openxmlformats.org/officeDocument/2006/relationships/customXml" Target="../ink/ink11.xml"/><Relationship Id="rId51" Type="http://schemas.openxmlformats.org/officeDocument/2006/relationships/image" Target="../media/image46.emf"/><Relationship Id="rId3" Type="http://schemas.openxmlformats.org/officeDocument/2006/relationships/image" Target="../media/image22.emf"/><Relationship Id="rId12" Type="http://schemas.openxmlformats.org/officeDocument/2006/relationships/customXml" Target="../ink/ink13.xml"/><Relationship Id="rId17" Type="http://schemas.openxmlformats.org/officeDocument/2006/relationships/image" Target="../media/image290.emf"/><Relationship Id="rId25" Type="http://schemas.openxmlformats.org/officeDocument/2006/relationships/image" Target="../media/image33.emf"/><Relationship Id="rId33" Type="http://schemas.openxmlformats.org/officeDocument/2006/relationships/image" Target="../media/image37.emf"/><Relationship Id="rId38" Type="http://schemas.openxmlformats.org/officeDocument/2006/relationships/customXml" Target="../ink/ink26.xml"/><Relationship Id="rId46" Type="http://schemas.openxmlformats.org/officeDocument/2006/relationships/customXml" Target="../ink/ink30.xml"/><Relationship Id="rId59" Type="http://schemas.openxmlformats.org/officeDocument/2006/relationships/image" Target="../media/image50.emf"/></Relationships>
</file>

<file path=ppt/slides/_rels/slide32.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2840126" y="205582"/>
            <a:ext cx="5105400" cy="792163"/>
          </a:xfrm>
        </p:spPr>
        <p:txBody>
          <a:bodyPr/>
          <a:lstStyle/>
          <a:p>
            <a:pPr algn="l" eaLnBrk="1" hangingPunct="1"/>
            <a:r>
              <a:rPr lang="en-US" sz="3600" dirty="0"/>
              <a:t>PHY131H1F</a:t>
            </a:r>
            <a:r>
              <a:rPr lang="en-US" sz="3600" dirty="0">
                <a:latin typeface="Times New Roman" panose="02020603050405020304" pitchFamily="18" charset="0"/>
              </a:rPr>
              <a:t>  - Class </a:t>
            </a:r>
            <a:r>
              <a:rPr lang="en-US" sz="3600" dirty="0" smtClean="0">
                <a:latin typeface="Times New Roman" panose="02020603050405020304" pitchFamily="18" charset="0"/>
              </a:rPr>
              <a:t>10</a:t>
            </a:r>
            <a:endParaRPr lang="en-US" sz="3600" dirty="0">
              <a:latin typeface="Times New Roman" panose="02020603050405020304" pitchFamily="18" charset="0"/>
            </a:endParaRPr>
          </a:p>
        </p:txBody>
      </p:sp>
      <p:sp>
        <p:nvSpPr>
          <p:cNvPr id="16" name="Rectangle 5"/>
          <p:cNvSpPr txBox="1">
            <a:spLocks noChangeArrowheads="1"/>
          </p:cNvSpPr>
          <p:nvPr/>
        </p:nvSpPr>
        <p:spPr bwMode="auto">
          <a:xfrm>
            <a:off x="2848332" y="896070"/>
            <a:ext cx="5257800" cy="1722436"/>
          </a:xfrm>
          <a:prstGeom prst="rect">
            <a:avLst/>
          </a:prstGeom>
          <a:noFill/>
          <a:ln w="9525">
            <a:noFill/>
            <a:miter lim="800000"/>
            <a:headEnd/>
            <a:tailEnd/>
          </a:ln>
        </p:spPr>
        <p:txBody>
          <a:bodyPr/>
          <a:lstStyle/>
          <a:p>
            <a:pPr marL="342900" indent="-342900">
              <a:lnSpc>
                <a:spcPct val="80000"/>
              </a:lnSpc>
              <a:spcBef>
                <a:spcPct val="20000"/>
              </a:spcBef>
              <a:spcAft>
                <a:spcPts val="1200"/>
              </a:spcAft>
              <a:defRPr/>
            </a:pPr>
            <a:r>
              <a:rPr lang="en-CA" sz="3200" kern="0" dirty="0">
                <a:latin typeface="+mn-lt"/>
                <a:cs typeface="+mn-cs"/>
              </a:rPr>
              <a:t>Today, Chapter </a:t>
            </a:r>
            <a:r>
              <a:rPr lang="en-CA" sz="3200" kern="0" dirty="0" smtClean="0">
                <a:latin typeface="+mn-lt"/>
                <a:cs typeface="+mn-cs"/>
              </a:rPr>
              <a:t>6:</a:t>
            </a:r>
            <a:endParaRPr lang="en-CA" sz="3200" kern="0" dirty="0">
              <a:latin typeface="+mn-lt"/>
              <a:cs typeface="+mn-cs"/>
            </a:endParaRPr>
          </a:p>
          <a:p>
            <a:pPr>
              <a:buFont typeface="Arial"/>
              <a:buChar char="•"/>
              <a:defRPr/>
            </a:pPr>
            <a:r>
              <a:rPr lang="en-US" sz="3200" dirty="0">
                <a:latin typeface="Arial" charset="0"/>
                <a:cs typeface="Arial" charset="0"/>
              </a:rPr>
              <a:t>  Equilibrium </a:t>
            </a:r>
          </a:p>
          <a:p>
            <a:pPr>
              <a:buFont typeface="Arial"/>
              <a:buChar char="•"/>
              <a:defRPr/>
            </a:pPr>
            <a:r>
              <a:rPr lang="en-US" sz="3200" dirty="0">
                <a:latin typeface="Arial" charset="0"/>
                <a:cs typeface="Arial" charset="0"/>
              </a:rPr>
              <a:t> </a:t>
            </a:r>
            <a:r>
              <a:rPr lang="en-US" sz="3200" dirty="0" smtClean="0">
                <a:latin typeface="Arial" charset="0"/>
                <a:cs typeface="Arial" charset="0"/>
              </a:rPr>
              <a:t> Mass</a:t>
            </a:r>
            <a:r>
              <a:rPr lang="en-US" sz="3200" dirty="0">
                <a:latin typeface="Arial" charset="0"/>
                <a:cs typeface="Arial" charset="0"/>
              </a:rPr>
              <a:t>, Weight, Gravity</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55" y="2743200"/>
            <a:ext cx="5749594" cy="277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09800" y="6092518"/>
            <a:ext cx="9424375" cy="461665"/>
          </a:xfrm>
          <a:prstGeom prst="rect">
            <a:avLst/>
          </a:prstGeom>
          <a:noFill/>
        </p:spPr>
        <p:txBody>
          <a:bodyPr wrap="none" rtlCol="0">
            <a:spAutoFit/>
          </a:bodyPr>
          <a:lstStyle/>
          <a:p>
            <a:r>
              <a:rPr lang="en-CA" sz="2400" dirty="0" smtClean="0"/>
              <a:t>(No, it isn’t.  For an explanation of buoyancy force, see Chapter 15..)</a:t>
            </a:r>
            <a:endParaRPr lang="en-CA"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152400"/>
            <a:ext cx="8229600" cy="609600"/>
          </a:xfrm>
        </p:spPr>
        <p:txBody>
          <a:bodyPr/>
          <a:lstStyle/>
          <a:p>
            <a:pPr algn="l" eaLnBrk="1" hangingPunct="1"/>
            <a:r>
              <a:rPr lang="en-US" sz="2800"/>
              <a:t>Last day I asked at the end of class:</a:t>
            </a:r>
          </a:p>
        </p:txBody>
      </p:sp>
      <p:sp>
        <p:nvSpPr>
          <p:cNvPr id="28675" name="Rectangle 3"/>
          <p:cNvSpPr>
            <a:spLocks noGrp="1" noChangeArrowheads="1"/>
          </p:cNvSpPr>
          <p:nvPr>
            <p:ph type="body" idx="1"/>
          </p:nvPr>
        </p:nvSpPr>
        <p:spPr>
          <a:xfrm>
            <a:off x="1676400" y="685800"/>
            <a:ext cx="8458200" cy="838200"/>
          </a:xfrm>
        </p:spPr>
        <p:txBody>
          <a:bodyPr/>
          <a:lstStyle/>
          <a:p>
            <a:pPr eaLnBrk="1" hangingPunct="1"/>
            <a:r>
              <a:rPr lang="en-US" sz="2400" dirty="0"/>
              <a:t>When astronauts are floating in a space station, are they really weightless</a:t>
            </a:r>
            <a:r>
              <a:rPr lang="en-US" sz="2400" dirty="0" smtClean="0"/>
              <a:t>?</a:t>
            </a:r>
            <a:endParaRPr lang="en-US" sz="2400" dirty="0"/>
          </a:p>
        </p:txBody>
      </p:sp>
      <p:sp>
        <p:nvSpPr>
          <p:cNvPr id="6" name="Rectangle 3"/>
          <p:cNvSpPr txBox="1">
            <a:spLocks noChangeArrowheads="1"/>
          </p:cNvSpPr>
          <p:nvPr/>
        </p:nvSpPr>
        <p:spPr bwMode="auto">
          <a:xfrm>
            <a:off x="1667022" y="1524000"/>
            <a:ext cx="9144000" cy="3962400"/>
          </a:xfrm>
          <a:prstGeom prst="rect">
            <a:avLst/>
          </a:prstGeom>
          <a:noFill/>
          <a:ln w="9525">
            <a:noFill/>
            <a:miter lim="800000"/>
            <a:headEnd/>
            <a:tailEnd/>
          </a:ln>
        </p:spPr>
        <p:txBody>
          <a:bodyPr/>
          <a:lstStyle/>
          <a:p>
            <a:pPr marL="342900" indent="-342900">
              <a:spcBef>
                <a:spcPct val="20000"/>
              </a:spcBef>
              <a:buFontTx/>
              <a:buChar char="•"/>
              <a:defRPr/>
            </a:pPr>
            <a:r>
              <a:rPr lang="en-US" sz="2800" kern="0" dirty="0">
                <a:latin typeface="+mn-lt"/>
                <a:cs typeface="+mn-cs"/>
              </a:rPr>
              <a:t>ANSWER: </a:t>
            </a:r>
            <a:r>
              <a:rPr lang="en-US" sz="2800" kern="0" dirty="0" smtClean="0">
                <a:latin typeface="+mn-lt"/>
                <a:cs typeface="+mn-cs"/>
              </a:rPr>
              <a:t>YES!</a:t>
            </a:r>
            <a:endParaRPr lang="en-US" sz="2800" kern="0" dirty="0">
              <a:latin typeface="+mn-lt"/>
              <a:cs typeface="+mn-cs"/>
            </a:endParaRPr>
          </a:p>
          <a:p>
            <a:pPr marL="342900" indent="-342900">
              <a:spcBef>
                <a:spcPct val="20000"/>
              </a:spcBef>
              <a:buFontTx/>
              <a:buChar char="•"/>
              <a:defRPr/>
            </a:pPr>
            <a:r>
              <a:rPr lang="en-US" sz="2800" kern="0" dirty="0" smtClean="0">
                <a:latin typeface="+mn-lt"/>
                <a:cs typeface="+mn-cs"/>
              </a:rPr>
              <a:t>Knight’s definition of weight means the amount of force needed to support an object in your frame of reference.</a:t>
            </a:r>
          </a:p>
          <a:p>
            <a:pPr marL="342900" indent="-342900">
              <a:spcBef>
                <a:spcPct val="20000"/>
              </a:spcBef>
              <a:buFontTx/>
              <a:buChar char="•"/>
              <a:defRPr/>
            </a:pPr>
            <a:endParaRPr lang="en-US" sz="2400" kern="0" dirty="0">
              <a:latin typeface="+mn-lt"/>
              <a:cs typeface="+mn-cs"/>
            </a:endParaRPr>
          </a:p>
        </p:txBody>
      </p:sp>
      <p:pic>
        <p:nvPicPr>
          <p:cNvPr id="5" name="Picture 2" descr="http://i1.ytimg.com/vi/KaOC9danxNo/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3777" y="3276600"/>
            <a:ext cx="5867400" cy="3305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4.bp.blogspot.com/-xCMqUQyAngA/T2ZZPdx8rhI/AAAAAAAADII/TZd990bwxis/s1600/Mazda6-OEM-Visor-Warning-Label-EMP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0"/>
            <a:ext cx="11925301" cy="795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4"/>
          <p:cNvSpPr txBox="1">
            <a:spLocks noChangeArrowheads="1"/>
          </p:cNvSpPr>
          <p:nvPr/>
        </p:nvSpPr>
        <p:spPr bwMode="auto">
          <a:xfrm>
            <a:off x="2895600" y="3429000"/>
            <a:ext cx="6934200" cy="2851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Char char="•"/>
            </a:pPr>
            <a:r>
              <a:rPr lang="en-US" sz="2800"/>
              <a:t>Newton’s Laws only apply in a “inertial reference frames”.  They are not valid if your reference frame is accelerating! </a:t>
            </a:r>
          </a:p>
          <a:p>
            <a:pPr eaLnBrk="1" hangingPunct="1">
              <a:spcBef>
                <a:spcPct val="20000"/>
              </a:spcBef>
              <a:buFontTx/>
              <a:buChar char="•"/>
            </a:pPr>
            <a:r>
              <a:rPr lang="en-US" sz="2800"/>
              <a:t>An </a:t>
            </a:r>
            <a:r>
              <a:rPr lang="en-US" sz="2800" b="1"/>
              <a:t>inertial reference frame </a:t>
            </a:r>
            <a:r>
              <a:rPr lang="en-US" sz="2800"/>
              <a:t>is one that is </a:t>
            </a:r>
            <a:r>
              <a:rPr lang="en-US" sz="2800" b="1"/>
              <a:t>not accelerating.</a:t>
            </a:r>
          </a:p>
        </p:txBody>
      </p:sp>
    </p:spTree>
    <p:extLst>
      <p:ext uri="{BB962C8B-B14F-4D97-AF65-F5344CB8AC3E}">
        <p14:creationId xmlns:p14="http://schemas.microsoft.com/office/powerpoint/2010/main" val="2632393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3886201"/>
            <a:ext cx="8229600" cy="2011363"/>
          </a:xfrm>
        </p:spPr>
        <p:txBody>
          <a:bodyPr/>
          <a:lstStyle/>
          <a:p>
            <a:pPr eaLnBrk="1" hangingPunct="1"/>
            <a:r>
              <a:rPr lang="en-US" sz="4000"/>
              <a:t>A: Inertial Reference Frame</a:t>
            </a:r>
            <a:br>
              <a:rPr lang="en-US" sz="4000"/>
            </a:br>
            <a:r>
              <a:rPr lang="en-US" sz="4000"/>
              <a:t/>
            </a:r>
            <a:br>
              <a:rPr lang="en-US" sz="4000"/>
            </a:br>
            <a:r>
              <a:rPr lang="en-US" sz="4000"/>
              <a:t>B: Not an inertial reference frame</a:t>
            </a:r>
          </a:p>
        </p:txBody>
      </p:sp>
      <p:sp>
        <p:nvSpPr>
          <p:cNvPr id="10243" name="Rectangle 3"/>
          <p:cNvSpPr>
            <a:spLocks noGrp="1" noChangeArrowheads="1"/>
          </p:cNvSpPr>
          <p:nvPr>
            <p:ph type="body" idx="1"/>
          </p:nvPr>
        </p:nvSpPr>
        <p:spPr>
          <a:xfrm>
            <a:off x="1905000" y="685800"/>
            <a:ext cx="7848600" cy="2514600"/>
          </a:xfrm>
        </p:spPr>
        <p:txBody>
          <a:bodyPr/>
          <a:lstStyle/>
          <a:p>
            <a:pPr eaLnBrk="1" hangingPunct="1">
              <a:spcBef>
                <a:spcPct val="0"/>
              </a:spcBef>
            </a:pPr>
            <a:r>
              <a:rPr lang="en-US" dirty="0" smtClean="0"/>
              <a:t>A car is driving at a steady speed up a 10° incline.</a:t>
            </a:r>
          </a:p>
          <a:p>
            <a:pPr eaLnBrk="1" hangingPunct="1">
              <a:buFontTx/>
              <a:buNone/>
            </a:pPr>
            <a:endParaRPr lang="en-US" dirty="0" smtClean="0"/>
          </a:p>
          <a:p>
            <a:pPr eaLnBrk="1" hangingPunct="1">
              <a:buFontTx/>
              <a:buNone/>
            </a:pPr>
            <a:r>
              <a:rPr lang="en-US" dirty="0" smtClean="0"/>
              <a:t>Quick quiz: inside the car, is it…</a:t>
            </a:r>
          </a:p>
        </p:txBody>
      </p:sp>
      <p:sp>
        <p:nvSpPr>
          <p:cNvPr id="4" name="Rectangle 2"/>
          <p:cNvSpPr txBox="1">
            <a:spLocks noChangeArrowheads="1"/>
          </p:cNvSpPr>
          <p:nvPr/>
        </p:nvSpPr>
        <p:spPr>
          <a:xfrm>
            <a:off x="228600" y="762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1447800"/>
            <a:ext cx="3704178" cy="2404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46680" y="1557360"/>
              <a:ext cx="1968840" cy="910800"/>
            </p14:xfrm>
          </p:contentPart>
        </mc:Choice>
        <mc:Fallback xmlns="">
          <p:pic>
            <p:nvPicPr>
              <p:cNvPr id="2" name="Ink 1"/>
              <p:cNvPicPr/>
              <p:nvPr/>
            </p:nvPicPr>
            <p:blipFill>
              <a:blip r:embed="rId4"/>
              <a:stretch>
                <a:fillRect/>
              </a:stretch>
            </p:blipFill>
            <p:spPr>
              <a:xfrm>
                <a:off x="342000" y="1554840"/>
                <a:ext cx="1976040" cy="920880"/>
              </a:xfrm>
              <a:prstGeom prst="rect">
                <a:avLst/>
              </a:prstGeom>
            </p:spPr>
          </p:pic>
        </mc:Fallback>
      </mc:AlternateContent>
    </p:spTree>
    <p:extLst>
      <p:ext uri="{BB962C8B-B14F-4D97-AF65-F5344CB8AC3E}">
        <p14:creationId xmlns:p14="http://schemas.microsoft.com/office/powerpoint/2010/main" val="298233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28800" y="3886201"/>
            <a:ext cx="8229600" cy="2011363"/>
          </a:xfrm>
        </p:spPr>
        <p:txBody>
          <a:bodyPr/>
          <a:lstStyle/>
          <a:p>
            <a:pPr eaLnBrk="1" hangingPunct="1"/>
            <a:r>
              <a:rPr lang="en-US" sz="4000"/>
              <a:t>A: Inertial Reference Frame</a:t>
            </a:r>
            <a:br>
              <a:rPr lang="en-US" sz="4000"/>
            </a:br>
            <a:r>
              <a:rPr lang="en-US" sz="4000"/>
              <a:t/>
            </a:r>
            <a:br>
              <a:rPr lang="en-US" sz="4000"/>
            </a:br>
            <a:r>
              <a:rPr lang="en-US" sz="4000"/>
              <a:t>B: Not an inertial reference frame</a:t>
            </a:r>
          </a:p>
        </p:txBody>
      </p:sp>
      <p:sp>
        <p:nvSpPr>
          <p:cNvPr id="14339" name="Rectangle 3"/>
          <p:cNvSpPr>
            <a:spLocks noGrp="1" noChangeArrowheads="1"/>
          </p:cNvSpPr>
          <p:nvPr>
            <p:ph type="body" idx="1"/>
          </p:nvPr>
        </p:nvSpPr>
        <p:spPr>
          <a:xfrm>
            <a:off x="1905000" y="685800"/>
            <a:ext cx="8229600" cy="2514600"/>
          </a:xfrm>
        </p:spPr>
        <p:txBody>
          <a:bodyPr/>
          <a:lstStyle/>
          <a:p>
            <a:pPr eaLnBrk="1" hangingPunct="1"/>
            <a:r>
              <a:rPr lang="en-US" dirty="0" smtClean="0"/>
              <a:t>A car is driving at a steady speed around a curve on a level road.</a:t>
            </a:r>
          </a:p>
          <a:p>
            <a:pPr eaLnBrk="1" hangingPunct="1">
              <a:spcBef>
                <a:spcPct val="0"/>
              </a:spcBef>
              <a:buFontTx/>
              <a:buNone/>
            </a:pPr>
            <a:endParaRPr lang="en-US" dirty="0" smtClean="0"/>
          </a:p>
          <a:p>
            <a:pPr eaLnBrk="1" hangingPunct="1">
              <a:buFontTx/>
              <a:buNone/>
            </a:pPr>
            <a:r>
              <a:rPr lang="en-US" dirty="0" smtClean="0"/>
              <a:t>Quick quiz: inside the car, is it…</a:t>
            </a:r>
          </a:p>
        </p:txBody>
      </p:sp>
      <p:sp>
        <p:nvSpPr>
          <p:cNvPr id="4" name="Rectangle 2"/>
          <p:cNvSpPr txBox="1">
            <a:spLocks noChangeArrowheads="1"/>
          </p:cNvSpPr>
          <p:nvPr/>
        </p:nvSpPr>
        <p:spPr>
          <a:xfrm>
            <a:off x="228600" y="762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1447800"/>
            <a:ext cx="3704178" cy="2404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223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10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059305" y="1447800"/>
            <a:ext cx="10363200" cy="2857192"/>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Some common 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CA" sz="2400" i="1" dirty="0" smtClean="0"/>
              <a:t>“If </a:t>
            </a:r>
            <a:r>
              <a:rPr lang="en-CA" sz="2400" i="1" dirty="0"/>
              <a:t>a car drives up the hill at a constant velocity, does it mean that in this example friction is negligible? (because if the friction was present, the car should have accelerated in the opposite direction</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No, in fact, friction is what pushes it up the hill!!   Friction is in the same direction as the velocity in this case. (Think about this: if the road was perfectly frictionless, you would slide down the hill!)</a:t>
            </a:r>
            <a:endParaRPr lang="en-CA" sz="2400" dirty="0"/>
          </a:p>
        </p:txBody>
      </p:sp>
    </p:spTree>
    <p:extLst>
      <p:ext uri="{BB962C8B-B14F-4D97-AF65-F5344CB8AC3E}">
        <p14:creationId xmlns:p14="http://schemas.microsoft.com/office/powerpoint/2010/main" val="122873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10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066800" y="838200"/>
            <a:ext cx="10363200" cy="4973156"/>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Some common 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CA" sz="2400" i="1" dirty="0" smtClean="0"/>
              <a:t>“Now </a:t>
            </a:r>
            <a:r>
              <a:rPr lang="en-CA" sz="2400" i="1" dirty="0"/>
              <a:t>every time I go up an elevator, I'll be thinking I technically gained wait as I accelerated to the 10th floor. I guess taking the stairs IS the better option... for many reasons</a:t>
            </a:r>
            <a:r>
              <a:rPr lang="en-CA" sz="2400" i="1" dirty="0" smtClean="0"/>
              <a:t>.”</a:t>
            </a:r>
          </a:p>
          <a:p>
            <a:pPr marL="257175" indent="-257175">
              <a:spcAft>
                <a:spcPts val="675"/>
              </a:spcAft>
              <a:buClr>
                <a:srgbClr val="FF0000"/>
              </a:buClr>
              <a:buFont typeface="Wingdings" pitchFamily="2" charset="2"/>
              <a:buChar char="§"/>
            </a:pPr>
            <a:r>
              <a:rPr lang="en-CA" sz="2400" i="1" dirty="0" smtClean="0"/>
              <a:t>“If </a:t>
            </a:r>
            <a:r>
              <a:rPr lang="en-CA" sz="2400" i="1" dirty="0"/>
              <a:t>I go to the </a:t>
            </a:r>
            <a:r>
              <a:rPr lang="en-CA" sz="2400" i="1" dirty="0" err="1"/>
              <a:t>moon,I</a:t>
            </a:r>
            <a:r>
              <a:rPr lang="en-CA" sz="2400" i="1" dirty="0"/>
              <a:t> am </a:t>
            </a:r>
            <a:r>
              <a:rPr lang="en-CA" sz="2400" i="1" dirty="0" err="1"/>
              <a:t>gonna</a:t>
            </a:r>
            <a:r>
              <a:rPr lang="en-CA" sz="2400" i="1" dirty="0"/>
              <a:t> weigh less. GOODBYE EARTH</a:t>
            </a:r>
            <a:r>
              <a:rPr lang="en-CA" sz="2400" i="1" dirty="0" smtClean="0"/>
              <a:t>.”</a:t>
            </a:r>
          </a:p>
          <a:p>
            <a:pPr marL="257175" indent="-257175">
              <a:spcAft>
                <a:spcPts val="675"/>
              </a:spcAft>
              <a:buClr>
                <a:srgbClr val="FF0000"/>
              </a:buClr>
              <a:buFont typeface="Wingdings" pitchFamily="2" charset="2"/>
              <a:buChar char="§"/>
            </a:pPr>
            <a:r>
              <a:rPr lang="en-CA" sz="2400" i="1" dirty="0" smtClean="0"/>
              <a:t>“Why </a:t>
            </a:r>
            <a:r>
              <a:rPr lang="en-CA" sz="2400" i="1" dirty="0"/>
              <a:t>would an astronaut bring her bathroom scales to space? That sounds like an unnecessary added weight to the shuttle which would cost extra fuel to transport</a:t>
            </a:r>
            <a:r>
              <a:rPr lang="en-CA" sz="2400" i="1" dirty="0" smtClean="0"/>
              <a:t>.”</a:t>
            </a:r>
            <a:endParaRPr lang="en-CA" sz="2400" i="1" dirty="0"/>
          </a:p>
          <a:p>
            <a:pPr marL="257175" indent="-257175">
              <a:spcAft>
                <a:spcPts val="675"/>
              </a:spcAft>
              <a:buClr>
                <a:srgbClr val="FF0000"/>
              </a:buClr>
              <a:buFont typeface="Wingdings" pitchFamily="2" charset="2"/>
              <a:buChar char="§"/>
            </a:pPr>
            <a:r>
              <a:rPr lang="en-CA" sz="2400" i="1" dirty="0" smtClean="0"/>
              <a:t>“I've </a:t>
            </a:r>
            <a:r>
              <a:rPr lang="en-CA" sz="2400" i="1" dirty="0"/>
              <a:t>been weighting for you to put my response in the power point but my cleverness is not up to your apparent standards</a:t>
            </a:r>
            <a:r>
              <a:rPr lang="en-CA" sz="2400" i="1" dirty="0" smtClean="0"/>
              <a:t>.”</a:t>
            </a:r>
            <a:endParaRPr lang="en-CA" sz="2400" i="1" dirty="0"/>
          </a:p>
          <a:p>
            <a:pPr marL="257175" indent="-257175">
              <a:spcAft>
                <a:spcPts val="675"/>
              </a:spcAft>
              <a:buClr>
                <a:srgbClr val="FF0000"/>
              </a:buClr>
              <a:buFont typeface="Wingdings" pitchFamily="2" charset="2"/>
              <a:buChar char="§"/>
            </a:pPr>
            <a:r>
              <a:rPr lang="en-CA" sz="2400" i="1" dirty="0" smtClean="0"/>
              <a:t>“It </a:t>
            </a:r>
            <a:r>
              <a:rPr lang="en-CA" sz="2400" i="1" dirty="0"/>
              <a:t>would make my dreadful week if you showed this to the class tomorrow. My week is dreadful cause I most likely failed the biology </a:t>
            </a:r>
            <a:r>
              <a:rPr lang="en-CA" sz="2400" i="1" dirty="0" smtClean="0"/>
              <a:t>test”</a:t>
            </a:r>
            <a:endParaRPr lang="en-CA" sz="2400" i="1" dirty="0"/>
          </a:p>
        </p:txBody>
      </p:sp>
    </p:spTree>
    <p:extLst>
      <p:ext uri="{BB962C8B-B14F-4D97-AF65-F5344CB8AC3E}">
        <p14:creationId xmlns:p14="http://schemas.microsoft.com/office/powerpoint/2010/main" val="3231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10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066800" y="838200"/>
            <a:ext cx="10363200" cy="5611793"/>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Some common 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CA" sz="2400" dirty="0" smtClean="0"/>
              <a:t>“why </a:t>
            </a:r>
            <a:r>
              <a:rPr lang="en-CA" sz="2400" dirty="0"/>
              <a:t>would there be a scale in the MP elevator</a:t>
            </a:r>
            <a:r>
              <a:rPr lang="en-CA" sz="2400"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So they can be used for educational purposes.  Also, it’s </a:t>
            </a:r>
            <a:r>
              <a:rPr lang="en-CA" sz="2400" dirty="0" err="1" smtClean="0"/>
              <a:t>neato</a:t>
            </a:r>
            <a:r>
              <a:rPr lang="en-CA" sz="2400" dirty="0" smtClean="0"/>
              <a:t>.</a:t>
            </a:r>
            <a:endParaRPr lang="en-CA" sz="2400" dirty="0"/>
          </a:p>
          <a:p>
            <a:pPr marL="257175" indent="-257175">
              <a:spcAft>
                <a:spcPts val="675"/>
              </a:spcAft>
              <a:buClr>
                <a:srgbClr val="FF0000"/>
              </a:buClr>
              <a:buFont typeface="Wingdings" pitchFamily="2" charset="2"/>
              <a:buChar char="§"/>
            </a:pPr>
            <a:r>
              <a:rPr lang="en-CA" sz="2400" dirty="0"/>
              <a:t>[The entire lyrics to Eminem’s “Lose Yourself”] ???</a:t>
            </a:r>
          </a:p>
          <a:p>
            <a:pPr marL="257175" indent="-257175">
              <a:spcAft>
                <a:spcPts val="675"/>
              </a:spcAft>
              <a:buClr>
                <a:srgbClr val="FF0000"/>
              </a:buClr>
              <a:buFont typeface="Wingdings" pitchFamily="2" charset="2"/>
              <a:buChar char="§"/>
            </a:pPr>
            <a:r>
              <a:rPr lang="en-CA" sz="2400" i="1" dirty="0" smtClean="0"/>
              <a:t>“I </a:t>
            </a:r>
            <a:r>
              <a:rPr lang="en-CA" sz="2400" i="1" dirty="0"/>
              <a:t>was wondering whether or not this feedback is anonymous, or whether you can see who each comment is from</a:t>
            </a:r>
            <a:r>
              <a:rPr lang="en-CA" sz="2400" i="1" dirty="0" smtClean="0"/>
              <a:t>.”</a:t>
            </a:r>
            <a:endParaRPr lang="en-CA" sz="2400" i="1" dirty="0"/>
          </a:p>
          <a:p>
            <a:pPr marL="257175" indent="-257175">
              <a:spcAft>
                <a:spcPts val="675"/>
              </a:spcAft>
              <a:buClr>
                <a:srgbClr val="FF0000"/>
              </a:buClr>
              <a:buFont typeface="Wingdings" pitchFamily="2" charset="2"/>
              <a:buChar char="§"/>
            </a:pPr>
            <a:r>
              <a:rPr lang="en-CA" sz="2400" b="1" dirty="0"/>
              <a:t>Harlow response: </a:t>
            </a:r>
            <a:r>
              <a:rPr lang="en-CA" sz="2400" dirty="0"/>
              <a:t>Yes, I can see who you are, John</a:t>
            </a:r>
            <a:r>
              <a:rPr lang="en-CA" sz="2400" dirty="0" smtClean="0"/>
              <a:t>.  I can also see who the Eminem guy is.  </a:t>
            </a:r>
            <a:r>
              <a:rPr lang="en-CA" sz="2400" dirty="0"/>
              <a:t>You </a:t>
            </a:r>
            <a:r>
              <a:rPr lang="en-CA" sz="2400" dirty="0" smtClean="0"/>
              <a:t>will get </a:t>
            </a:r>
            <a:r>
              <a:rPr lang="en-CA" sz="2400" dirty="0"/>
              <a:t>to submit anonymous feedback in the course evaluations at the end of the course.</a:t>
            </a:r>
          </a:p>
          <a:p>
            <a:pPr marL="257175" indent="-257175">
              <a:spcAft>
                <a:spcPts val="675"/>
              </a:spcAft>
              <a:buClr>
                <a:srgbClr val="FF0000"/>
              </a:buClr>
              <a:buFont typeface="Wingdings" pitchFamily="2" charset="2"/>
              <a:buChar char="§"/>
            </a:pPr>
            <a:endParaRPr lang="en-CA" sz="2400" dirty="0"/>
          </a:p>
          <a:p>
            <a:pPr marL="257175" indent="-257175">
              <a:spcAft>
                <a:spcPts val="675"/>
              </a:spcAft>
              <a:buClr>
                <a:srgbClr val="FF0000"/>
              </a:buClr>
              <a:buFont typeface="Wingdings" pitchFamily="2" charset="2"/>
              <a:buChar char="§"/>
            </a:pPr>
            <a:endParaRPr lang="en-CA" sz="2400" i="1" dirty="0"/>
          </a:p>
          <a:p>
            <a:pPr marL="257175" indent="-257175">
              <a:spcAft>
                <a:spcPts val="675"/>
              </a:spcAft>
              <a:buClr>
                <a:srgbClr val="FF0000"/>
              </a:buClr>
              <a:buFont typeface="Wingdings" pitchFamily="2" charset="2"/>
              <a:buChar char="§"/>
            </a:pPr>
            <a:endParaRPr lang="en-CA" sz="2400" dirty="0" smtClean="0"/>
          </a:p>
        </p:txBody>
      </p:sp>
    </p:spTree>
    <p:extLst>
      <p:ext uri="{BB962C8B-B14F-4D97-AF65-F5344CB8AC3E}">
        <p14:creationId xmlns:p14="http://schemas.microsoft.com/office/powerpoint/2010/main" val="240549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05000" y="228601"/>
            <a:ext cx="8229600" cy="639763"/>
          </a:xfrm>
        </p:spPr>
        <p:txBody>
          <a:bodyPr/>
          <a:lstStyle/>
          <a:p>
            <a:r>
              <a:rPr lang="en-US" sz="3500"/>
              <a:t>Equilibrium</a:t>
            </a:r>
          </a:p>
        </p:txBody>
      </p:sp>
      <p:sp>
        <p:nvSpPr>
          <p:cNvPr id="3" name="Content Placeholder 2"/>
          <p:cNvSpPr>
            <a:spLocks noGrp="1"/>
          </p:cNvSpPr>
          <p:nvPr>
            <p:ph idx="1"/>
          </p:nvPr>
        </p:nvSpPr>
        <p:spPr>
          <a:xfrm>
            <a:off x="1752600" y="990600"/>
            <a:ext cx="8763000" cy="1981200"/>
          </a:xfrm>
        </p:spPr>
        <p:txBody>
          <a:bodyPr/>
          <a:lstStyle/>
          <a:p>
            <a:pPr>
              <a:spcAft>
                <a:spcPts val="600"/>
              </a:spcAft>
            </a:pPr>
            <a:r>
              <a:rPr lang="en-US" sz="2600" dirty="0"/>
              <a:t>An important problem solving technique is to identify when an object is in equilibrium.</a:t>
            </a:r>
          </a:p>
          <a:p>
            <a:pPr>
              <a:spcAft>
                <a:spcPts val="600"/>
              </a:spcAft>
            </a:pPr>
            <a:r>
              <a:rPr lang="en-US" sz="2600" dirty="0"/>
              <a:t>An object has zero acceleration if and only if the net force on it is zero.</a:t>
            </a:r>
          </a:p>
        </p:txBody>
      </p:sp>
      <p:pic>
        <p:nvPicPr>
          <p:cNvPr id="163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2895600"/>
            <a:ext cx="26384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1676400" y="2895600"/>
            <a:ext cx="6248400" cy="3886200"/>
          </a:xfrm>
          <a:prstGeom prst="rect">
            <a:avLst/>
          </a:prstGeom>
          <a:noFill/>
          <a:ln w="9525">
            <a:noFill/>
            <a:miter lim="800000"/>
            <a:headEnd/>
            <a:tailEnd/>
          </a:ln>
        </p:spPr>
        <p:txBody>
          <a:bodyPr/>
          <a:lstStyle/>
          <a:p>
            <a:pPr marL="342900" indent="-342900" eaLnBrk="0" hangingPunct="0">
              <a:spcBef>
                <a:spcPct val="20000"/>
              </a:spcBef>
              <a:spcAft>
                <a:spcPts val="600"/>
              </a:spcAft>
              <a:buFontTx/>
              <a:buChar char="•"/>
              <a:defRPr/>
            </a:pPr>
            <a:r>
              <a:rPr lang="en-US" sz="2600" kern="0" dirty="0">
                <a:latin typeface="+mn-lt"/>
                <a:cs typeface="+mn-cs"/>
              </a:rPr>
              <a:t>This is called “equilibrium”.</a:t>
            </a:r>
          </a:p>
          <a:p>
            <a:pPr marL="342900" indent="-342900" eaLnBrk="0" hangingPunct="0">
              <a:spcBef>
                <a:spcPct val="20000"/>
              </a:spcBef>
              <a:spcAft>
                <a:spcPts val="600"/>
              </a:spcAft>
              <a:buFontTx/>
              <a:buChar char="•"/>
              <a:defRPr/>
            </a:pPr>
            <a:r>
              <a:rPr lang="en-US" sz="2600" kern="0" dirty="0">
                <a:latin typeface="+mn-lt"/>
                <a:cs typeface="+mn-cs"/>
              </a:rPr>
              <a:t>If an object is in </a:t>
            </a:r>
            <a:r>
              <a:rPr lang="en-US" sz="2600" b="1" kern="0" dirty="0">
                <a:latin typeface="+mn-lt"/>
                <a:cs typeface="+mn-cs"/>
              </a:rPr>
              <a:t>vertical equilibrium </a:t>
            </a:r>
            <a:r>
              <a:rPr lang="en-US" sz="2600" kern="0" dirty="0">
                <a:latin typeface="+mn-lt"/>
                <a:cs typeface="+mn-cs"/>
              </a:rPr>
              <a:t>(</a:t>
            </a:r>
            <a:r>
              <a:rPr lang="en-US" sz="2600" kern="0" dirty="0" err="1">
                <a:latin typeface="+mn-lt"/>
                <a:cs typeface="+mn-cs"/>
              </a:rPr>
              <a:t>ie</a:t>
            </a:r>
            <a:r>
              <a:rPr lang="en-US" sz="2600" kern="0" dirty="0">
                <a:latin typeface="+mn-lt"/>
                <a:cs typeface="+mn-cs"/>
              </a:rPr>
              <a:t> it is confined to a stationary horizontal surface) then </a:t>
            </a:r>
            <a:r>
              <a:rPr lang="en-US" sz="2600" kern="0" dirty="0">
                <a:latin typeface="Times New Roman"/>
                <a:cs typeface="Times New Roman"/>
              </a:rPr>
              <a:t>(</a:t>
            </a:r>
            <a:r>
              <a:rPr lang="en-US" sz="2600" i="1" kern="0" dirty="0" err="1">
                <a:latin typeface="Times New Roman"/>
                <a:cs typeface="Times New Roman"/>
              </a:rPr>
              <a:t>F</a:t>
            </a:r>
            <a:r>
              <a:rPr lang="en-US" sz="2600" kern="0" baseline="-25000" dirty="0" err="1">
                <a:latin typeface="Times New Roman"/>
                <a:cs typeface="Times New Roman"/>
              </a:rPr>
              <a:t>net</a:t>
            </a:r>
            <a:r>
              <a:rPr lang="en-US" sz="2600" kern="0" dirty="0" err="1">
                <a:latin typeface="Times New Roman"/>
                <a:cs typeface="Times New Roman"/>
              </a:rPr>
              <a:t>)</a:t>
            </a:r>
            <a:r>
              <a:rPr lang="en-US" sz="2600" i="1" kern="0" baseline="-25000" dirty="0" err="1">
                <a:latin typeface="Times New Roman"/>
                <a:cs typeface="Times New Roman"/>
              </a:rPr>
              <a:t>y</a:t>
            </a:r>
            <a:r>
              <a:rPr lang="en-US" sz="2600" kern="0" dirty="0">
                <a:latin typeface="Times New Roman"/>
                <a:cs typeface="Times New Roman"/>
              </a:rPr>
              <a:t> = 0</a:t>
            </a:r>
            <a:r>
              <a:rPr lang="en-US" sz="2600" kern="0" dirty="0">
                <a:latin typeface="+mn-lt"/>
                <a:cs typeface="+mn-cs"/>
              </a:rPr>
              <a:t>.  The sum of </a:t>
            </a:r>
            <a:r>
              <a:rPr lang="en-US" sz="2600" kern="0" dirty="0" err="1">
                <a:latin typeface="+mn-lt"/>
                <a:cs typeface="+mn-cs"/>
              </a:rPr>
              <a:t>y</a:t>
            </a:r>
            <a:r>
              <a:rPr lang="en-US" sz="2600" kern="0" dirty="0">
                <a:latin typeface="+mn-lt"/>
                <a:cs typeface="+mn-cs"/>
              </a:rPr>
              <a:t>-components of all forces = 0.</a:t>
            </a:r>
          </a:p>
          <a:p>
            <a:pPr marL="342900" indent="-342900" eaLnBrk="0" hangingPunct="0">
              <a:spcBef>
                <a:spcPct val="20000"/>
              </a:spcBef>
              <a:spcAft>
                <a:spcPts val="600"/>
              </a:spcAft>
              <a:buFontTx/>
              <a:buChar char="•"/>
              <a:defRPr/>
            </a:pPr>
            <a:r>
              <a:rPr lang="en-US" sz="2600" kern="0" dirty="0">
                <a:latin typeface="+mn-lt"/>
                <a:cs typeface="+mn-cs"/>
              </a:rPr>
              <a:t>If an object is in </a:t>
            </a:r>
            <a:r>
              <a:rPr lang="en-US" sz="2600" b="1" kern="0" dirty="0">
                <a:latin typeface="+mn-lt"/>
                <a:cs typeface="+mn-cs"/>
              </a:rPr>
              <a:t>horizontal equilibrium </a:t>
            </a:r>
            <a:r>
              <a:rPr lang="en-US" sz="2600" kern="0" dirty="0">
                <a:latin typeface="+mn-lt"/>
                <a:cs typeface="+mn-cs"/>
              </a:rPr>
              <a:t>(</a:t>
            </a:r>
            <a:r>
              <a:rPr lang="en-US" sz="2600" kern="0" dirty="0" err="1">
                <a:latin typeface="+mn-lt"/>
                <a:cs typeface="+mn-cs"/>
              </a:rPr>
              <a:t>ie</a:t>
            </a:r>
            <a:r>
              <a:rPr lang="en-US" sz="2600" kern="0" dirty="0">
                <a:latin typeface="+mn-lt"/>
                <a:cs typeface="+mn-cs"/>
              </a:rPr>
              <a:t> freefall) then </a:t>
            </a:r>
            <a:r>
              <a:rPr lang="en-US" sz="2600" kern="0" dirty="0">
                <a:latin typeface="Times New Roman"/>
                <a:cs typeface="Times New Roman"/>
              </a:rPr>
              <a:t>(</a:t>
            </a:r>
            <a:r>
              <a:rPr lang="en-US" sz="2600" i="1" kern="0" dirty="0" err="1">
                <a:latin typeface="Times New Roman"/>
                <a:cs typeface="Times New Roman"/>
              </a:rPr>
              <a:t>F</a:t>
            </a:r>
            <a:r>
              <a:rPr lang="en-US" sz="2600" kern="0" baseline="-25000" dirty="0" err="1">
                <a:latin typeface="Times New Roman"/>
                <a:cs typeface="Times New Roman"/>
              </a:rPr>
              <a:t>net</a:t>
            </a:r>
            <a:r>
              <a:rPr lang="en-US" sz="2600" kern="0" dirty="0" err="1">
                <a:latin typeface="Times New Roman"/>
                <a:cs typeface="Times New Roman"/>
              </a:rPr>
              <a:t>)</a:t>
            </a:r>
            <a:r>
              <a:rPr lang="en-US" sz="2600" i="1" kern="0" baseline="-25000" dirty="0" err="1">
                <a:latin typeface="Times New Roman"/>
                <a:cs typeface="Times New Roman"/>
              </a:rPr>
              <a:t>x</a:t>
            </a:r>
            <a:r>
              <a:rPr lang="en-US" sz="2600" kern="0" dirty="0">
                <a:latin typeface="Times New Roman"/>
                <a:cs typeface="Times New Roman"/>
              </a:rPr>
              <a:t> = 0</a:t>
            </a:r>
            <a:r>
              <a:rPr lang="en-US" sz="2600" kern="0" dirty="0">
                <a:latin typeface="+mn-lt"/>
                <a:cs typeface="+mn-cs"/>
              </a:rPr>
              <a:t>. </a:t>
            </a:r>
          </a:p>
        </p:txBody>
      </p:sp>
      <p:graphicFrame>
        <p:nvGraphicFramePr>
          <p:cNvPr id="16390" name="Object 2"/>
          <p:cNvGraphicFramePr>
            <a:graphicFrameLocks noChangeAspect="1"/>
          </p:cNvGraphicFramePr>
          <p:nvPr/>
        </p:nvGraphicFramePr>
        <p:xfrm>
          <a:off x="7669213" y="42864"/>
          <a:ext cx="2036762" cy="935037"/>
        </p:xfrm>
        <a:graphic>
          <a:graphicData uri="http://schemas.openxmlformats.org/presentationml/2006/ole">
            <mc:AlternateContent xmlns:mc="http://schemas.openxmlformats.org/markup-compatibility/2006">
              <mc:Choice xmlns:v="urn:schemas-microsoft-com:vml" Requires="v">
                <p:oleObj spid="_x0000_s34854" name="Equation" r:id="rId4" imgW="469696" imgH="215806" progId="Equation.3">
                  <p:embed/>
                </p:oleObj>
              </mc:Choice>
              <mc:Fallback>
                <p:oleObj name="Equation" r:id="rId4" imgW="469696" imgH="21580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213" y="42864"/>
                        <a:ext cx="2036762" cy="935037"/>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819000" y="71280"/>
              <a:ext cx="5204880" cy="978840"/>
            </p14:xfrm>
          </p:contentPart>
        </mc:Choice>
        <mc:Fallback xmlns="">
          <p:pic>
            <p:nvPicPr>
              <p:cNvPr id="2" name="Ink 1"/>
              <p:cNvPicPr/>
              <p:nvPr/>
            </p:nvPicPr>
            <p:blipFill>
              <a:blip r:embed="rId7"/>
              <a:stretch>
                <a:fillRect/>
              </a:stretch>
            </p:blipFill>
            <p:spPr>
              <a:xfrm>
                <a:off x="810000" y="63360"/>
                <a:ext cx="5216400" cy="995400"/>
              </a:xfrm>
              <a:prstGeom prst="rect">
                <a:avLst/>
              </a:prstGeom>
            </p:spPr>
          </p:pic>
        </mc:Fallback>
      </mc:AlternateContent>
    </p:spTree>
    <p:extLst>
      <p:ext uri="{BB962C8B-B14F-4D97-AF65-F5344CB8AC3E}">
        <p14:creationId xmlns:p14="http://schemas.microsoft.com/office/powerpoint/2010/main" val="3296570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0"/>
            <a:ext cx="25908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r="10133"/>
          <a:stretch>
            <a:fillRect/>
          </a:stretch>
        </p:blipFill>
        <p:spPr bwMode="auto">
          <a:xfrm>
            <a:off x="152400" y="3657600"/>
            <a:ext cx="98250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title"/>
          </p:nvPr>
        </p:nvSpPr>
        <p:spPr>
          <a:xfrm>
            <a:off x="304800" y="228601"/>
            <a:ext cx="8077200" cy="685799"/>
          </a:xfrm>
        </p:spPr>
        <p:txBody>
          <a:bodyPr/>
          <a:lstStyle/>
          <a:p>
            <a:r>
              <a:rPr lang="en-US" dirty="0" smtClean="0"/>
              <a:t>Gravity for the universe</a:t>
            </a:r>
          </a:p>
        </p:txBody>
      </p:sp>
      <p:sp>
        <p:nvSpPr>
          <p:cNvPr id="40963" name="Text Box 3"/>
          <p:cNvSpPr txBox="1">
            <a:spLocks noChangeArrowheads="1"/>
          </p:cNvSpPr>
          <p:nvPr/>
        </p:nvSpPr>
        <p:spPr bwMode="auto">
          <a:xfrm>
            <a:off x="644525" y="1076973"/>
            <a:ext cx="83470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3000"/>
              </a:lnSpc>
            </a:pPr>
            <a:r>
              <a:rPr lang="en-US" sz="2800" dirty="0">
                <a:latin typeface="Times New Roman" panose="02020603050405020304" pitchFamily="18" charset="0"/>
              </a:rPr>
              <a:t>It was Newton who first recognized that </a:t>
            </a:r>
            <a:r>
              <a:rPr lang="en-US" sz="2800" b="1" dirty="0">
                <a:latin typeface="Times New Roman" panose="02020603050405020304" pitchFamily="18" charset="0"/>
              </a:rPr>
              <a:t>gravity is an attractive, long-range force between </a:t>
            </a:r>
            <a:r>
              <a:rPr lang="en-US" sz="2800" b="1" i="1" dirty="0">
                <a:latin typeface="Times New Roman" panose="02020603050405020304" pitchFamily="18" charset="0"/>
              </a:rPr>
              <a:t>any</a:t>
            </a:r>
            <a:r>
              <a:rPr lang="en-US" sz="2800" b="1" dirty="0">
                <a:latin typeface="Times New Roman" panose="02020603050405020304" pitchFamily="18" charset="0"/>
              </a:rPr>
              <a:t> two objects.</a:t>
            </a:r>
            <a:r>
              <a:rPr lang="en-US" sz="2800" dirty="0">
                <a:latin typeface="Times New Roman" panose="02020603050405020304" pitchFamily="18" charset="0"/>
              </a:rPr>
              <a:t> Somewhat more loosely, gravity is a force that acts on mass. </a:t>
            </a:r>
            <a:endParaRPr lang="en-US" sz="2800" dirty="0" smtClean="0">
              <a:latin typeface="Times New Roman" panose="02020603050405020304" pitchFamily="18" charset="0"/>
            </a:endParaRPr>
          </a:p>
          <a:p>
            <a:pPr eaLnBrk="1" hangingPunct="1">
              <a:lnSpc>
                <a:spcPts val="3000"/>
              </a:lnSpc>
            </a:pPr>
            <a:r>
              <a:rPr lang="en-US" sz="2800" dirty="0" smtClean="0">
                <a:latin typeface="Times New Roman" panose="02020603050405020304" pitchFamily="18" charset="0"/>
              </a:rPr>
              <a:t>When </a:t>
            </a:r>
            <a:r>
              <a:rPr lang="en-US" sz="2800" dirty="0">
                <a:latin typeface="Times New Roman" panose="02020603050405020304" pitchFamily="18" charset="0"/>
              </a:rPr>
              <a:t>two objects with masses </a:t>
            </a:r>
            <a:r>
              <a:rPr lang="en-US" sz="2800" i="1" dirty="0">
                <a:latin typeface="Times New Roman" panose="02020603050405020304" pitchFamily="18" charset="0"/>
              </a:rPr>
              <a:t>m</a:t>
            </a:r>
            <a:r>
              <a:rPr lang="en-US" sz="2800" baseline="-25000" dirty="0">
                <a:latin typeface="Times New Roman" panose="02020603050405020304" pitchFamily="18" charset="0"/>
              </a:rPr>
              <a:t>1</a:t>
            </a:r>
            <a:r>
              <a:rPr lang="en-US" sz="2800" dirty="0">
                <a:latin typeface="Times New Roman" panose="02020603050405020304" pitchFamily="18" charset="0"/>
              </a:rPr>
              <a:t> and </a:t>
            </a:r>
            <a:r>
              <a:rPr lang="en-US" sz="2800" i="1" dirty="0">
                <a:latin typeface="Times New Roman" panose="02020603050405020304" pitchFamily="18" charset="0"/>
              </a:rPr>
              <a:t>m</a:t>
            </a:r>
            <a:r>
              <a:rPr lang="en-US" sz="2800" baseline="-25000" dirty="0">
                <a:latin typeface="Times New Roman" panose="02020603050405020304" pitchFamily="18" charset="0"/>
              </a:rPr>
              <a:t>2</a:t>
            </a:r>
            <a:r>
              <a:rPr lang="en-US" sz="2800" dirty="0">
                <a:latin typeface="Times New Roman" panose="02020603050405020304" pitchFamily="18" charset="0"/>
              </a:rPr>
              <a:t> are separated by distance </a:t>
            </a:r>
            <a:r>
              <a:rPr lang="en-US" sz="2800" i="1" dirty="0">
                <a:latin typeface="Times New Roman" panose="02020603050405020304" pitchFamily="18" charset="0"/>
              </a:rPr>
              <a:t>r</a:t>
            </a:r>
            <a:r>
              <a:rPr lang="en-US" sz="2800" dirty="0">
                <a:latin typeface="Times New Roman" panose="02020603050405020304" pitchFamily="18" charset="0"/>
              </a:rPr>
              <a:t>, each object pulls on the other with a force given by Newton’s law of gravity, as follows:</a:t>
            </a:r>
          </a:p>
        </p:txBody>
      </p:sp>
      <p:sp>
        <p:nvSpPr>
          <p:cNvPr id="5" name="TextBox 4"/>
          <p:cNvSpPr txBox="1">
            <a:spLocks noChangeArrowheads="1"/>
          </p:cNvSpPr>
          <p:nvPr/>
        </p:nvSpPr>
        <p:spPr bwMode="auto">
          <a:xfrm>
            <a:off x="1112836" y="4810126"/>
            <a:ext cx="7239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t>(Sometimes called “Newton’s 4</a:t>
            </a:r>
            <a:r>
              <a:rPr lang="en-US" sz="2600" baseline="30000"/>
              <a:t>th</a:t>
            </a:r>
            <a:r>
              <a:rPr lang="en-US" sz="2600"/>
              <a:t> Law”, or “Newton’s Law of Universal Gravitation”)</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720960" y="5399640"/>
              <a:ext cx="7028640" cy="1413000"/>
            </p14:xfrm>
          </p:contentPart>
        </mc:Choice>
        <mc:Fallback xmlns="">
          <p:pic>
            <p:nvPicPr>
              <p:cNvPr id="2" name="Ink 1"/>
              <p:cNvPicPr/>
              <p:nvPr/>
            </p:nvPicPr>
            <p:blipFill>
              <a:blip r:embed="rId5"/>
              <a:stretch>
                <a:fillRect/>
              </a:stretch>
            </p:blipFill>
            <p:spPr>
              <a:xfrm>
                <a:off x="3718440" y="5390640"/>
                <a:ext cx="7035120" cy="1430280"/>
              </a:xfrm>
              <a:prstGeom prst="rect">
                <a:avLst/>
              </a:prstGeom>
            </p:spPr>
          </p:pic>
        </mc:Fallback>
      </mc:AlternateContent>
    </p:spTree>
    <p:extLst>
      <p:ext uri="{BB962C8B-B14F-4D97-AF65-F5344CB8AC3E}">
        <p14:creationId xmlns:p14="http://schemas.microsoft.com/office/powerpoint/2010/main" val="2372326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199103" y="152400"/>
            <a:ext cx="5638800" cy="685799"/>
          </a:xfrm>
        </p:spPr>
        <p:txBody>
          <a:bodyPr/>
          <a:lstStyle/>
          <a:p>
            <a:r>
              <a:rPr lang="en-US" dirty="0" smtClean="0"/>
              <a:t>Gravity Example</a:t>
            </a:r>
          </a:p>
        </p:txBody>
      </p:sp>
      <p:sp>
        <p:nvSpPr>
          <p:cNvPr id="40963" name="Text Box 3"/>
          <p:cNvSpPr txBox="1">
            <a:spLocks noChangeArrowheads="1"/>
          </p:cNvSpPr>
          <p:nvPr/>
        </p:nvSpPr>
        <p:spPr bwMode="auto">
          <a:xfrm>
            <a:off x="181897" y="914400"/>
            <a:ext cx="5638800"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3000"/>
              </a:lnSpc>
            </a:pPr>
            <a:r>
              <a:rPr lang="en-US" sz="2800" dirty="0" smtClean="0">
                <a:latin typeface="Times New Roman" panose="02020603050405020304" pitchFamily="18" charset="0"/>
              </a:rPr>
              <a:t>A mass, </a:t>
            </a:r>
            <a:r>
              <a:rPr lang="en-US" sz="2800" i="1" dirty="0" smtClean="0">
                <a:latin typeface="Times New Roman" panose="02020603050405020304" pitchFamily="18" charset="0"/>
              </a:rPr>
              <a:t>m</a:t>
            </a:r>
            <a:r>
              <a:rPr lang="en-US" sz="2800" dirty="0" smtClean="0">
                <a:latin typeface="Times New Roman" panose="02020603050405020304" pitchFamily="18" charset="0"/>
              </a:rPr>
              <a:t>, rests on the surface a giant spherical rock which is floating in space.</a:t>
            </a:r>
          </a:p>
          <a:p>
            <a:pPr eaLnBrk="1" hangingPunct="1">
              <a:lnSpc>
                <a:spcPts val="3000"/>
              </a:lnSpc>
            </a:pPr>
            <a:r>
              <a:rPr lang="en-US" sz="2800" dirty="0" smtClean="0">
                <a:latin typeface="Times New Roman" panose="02020603050405020304" pitchFamily="18" charset="0"/>
              </a:rPr>
              <a:t>The giant rock has a mass of  6 × 10</a:t>
            </a:r>
            <a:r>
              <a:rPr lang="en-US" sz="2800" baseline="30000" dirty="0" smtClean="0">
                <a:latin typeface="Times New Roman" panose="02020603050405020304" pitchFamily="18" charset="0"/>
              </a:rPr>
              <a:t>24</a:t>
            </a:r>
            <a:r>
              <a:rPr lang="en-US" sz="2800" dirty="0" smtClean="0">
                <a:latin typeface="Times New Roman" panose="02020603050405020304" pitchFamily="18" charset="0"/>
              </a:rPr>
              <a:t> kg and a radius of 6400 km.</a:t>
            </a:r>
          </a:p>
          <a:p>
            <a:pPr marL="514350" indent="-514350" eaLnBrk="1" hangingPunct="1">
              <a:lnSpc>
                <a:spcPts val="3000"/>
              </a:lnSpc>
              <a:buAutoNum type="alphaLcParenBoth"/>
            </a:pPr>
            <a:r>
              <a:rPr lang="en-US" sz="2800" dirty="0" smtClean="0">
                <a:latin typeface="Times New Roman" panose="02020603050405020304" pitchFamily="18" charset="0"/>
              </a:rPr>
              <a:t>What is the force of gravity on the mass due to the giant rock?</a:t>
            </a:r>
          </a:p>
          <a:p>
            <a:pPr marL="514350" indent="-514350" eaLnBrk="1" hangingPunct="1">
              <a:lnSpc>
                <a:spcPts val="3000"/>
              </a:lnSpc>
              <a:buAutoNum type="alphaLcParenBoth"/>
            </a:pPr>
            <a:r>
              <a:rPr lang="en-US" sz="2800" dirty="0" smtClean="0">
                <a:latin typeface="Times New Roman" panose="02020603050405020304" pitchFamily="18" charset="0"/>
              </a:rPr>
              <a:t>Can you think of a good name for this giant rock?</a:t>
            </a:r>
            <a:endParaRPr lang="en-US" sz="2800" dirty="0">
              <a:latin typeface="Times New Roman" panose="02020603050405020304" pitchFamily="18" charset="0"/>
            </a:endParaRPr>
          </a:p>
        </p:txBody>
      </p:sp>
      <p:cxnSp>
        <p:nvCxnSpPr>
          <p:cNvPr id="7" name="Straight Connector 6"/>
          <p:cNvCxnSpPr/>
          <p:nvPr/>
        </p:nvCxnSpPr>
        <p:spPr>
          <a:xfrm flipH="1">
            <a:off x="6096000" y="15240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465560" y="533520"/>
              <a:ext cx="10626480" cy="5971320"/>
            </p14:xfrm>
          </p:contentPart>
        </mc:Choice>
        <mc:Fallback xmlns="">
          <p:pic>
            <p:nvPicPr>
              <p:cNvPr id="2" name="Ink 1"/>
              <p:cNvPicPr/>
              <p:nvPr/>
            </p:nvPicPr>
            <p:blipFill>
              <a:blip r:embed="rId3"/>
              <a:stretch>
                <a:fillRect/>
              </a:stretch>
            </p:blipFill>
            <p:spPr>
              <a:xfrm>
                <a:off x="1458720" y="525600"/>
                <a:ext cx="10640880" cy="5983920"/>
              </a:xfrm>
              <a:prstGeom prst="rect">
                <a:avLst/>
              </a:prstGeom>
            </p:spPr>
          </p:pic>
        </mc:Fallback>
      </mc:AlternateContent>
    </p:spTree>
    <p:extLst>
      <p:ext uri="{BB962C8B-B14F-4D97-AF65-F5344CB8AC3E}">
        <p14:creationId xmlns:p14="http://schemas.microsoft.com/office/powerpoint/2010/main" val="292077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5" descr="https://encrypted-tbn2.gstatic.com/images?q=tbn:ANd9GcTDWgxQugzW8LDJam5wTKIb6XIyvK7jg-O2m4Sna7udFYLDuvK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547" y="1300162"/>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457201" y="883920"/>
            <a:ext cx="9010648" cy="5285180"/>
          </a:xfrm>
          <a:prstGeom prst="rect">
            <a:avLst/>
          </a:prstGeom>
          <a:noFill/>
          <a:ln w="9525">
            <a:noFill/>
            <a:miter lim="800000"/>
            <a:headEnd/>
            <a:tailEnd/>
          </a:ln>
        </p:spPr>
        <p:txBody>
          <a:bodyPr wrap="square" lIns="82945" tIns="41473" rIns="82945" bIns="41473">
            <a:spAutoFit/>
          </a:bodyPr>
          <a:lstStyle/>
          <a:p>
            <a:pPr marL="414338" indent="-414338" defTabSz="828675" eaLnBrk="0" hangingPunct="0">
              <a:lnSpc>
                <a:spcPts val="3000"/>
              </a:lnSpc>
              <a:spcBef>
                <a:spcPct val="20000"/>
              </a:spcBef>
              <a:defRPr/>
            </a:pPr>
            <a:r>
              <a:rPr lang="en-US" sz="2800" dirty="0">
                <a:latin typeface="Times New Roman" charset="0"/>
                <a:cs typeface="Arial" charset="0"/>
              </a:rPr>
              <a:t>Which of the following objects described below is in </a:t>
            </a:r>
            <a:r>
              <a:rPr lang="en-US" sz="2800" i="1" dirty="0">
                <a:latin typeface="Times New Roman" charset="0"/>
                <a:cs typeface="Arial" charset="0"/>
              </a:rPr>
              <a:t>dynamic equilibrium</a:t>
            </a:r>
            <a:r>
              <a:rPr lang="en-US" sz="2800" dirty="0">
                <a:latin typeface="Times New Roman" charset="0"/>
                <a:cs typeface="Arial" charset="0"/>
              </a:rPr>
              <a:t>?</a:t>
            </a:r>
          </a:p>
          <a:p>
            <a:pPr marL="514350" indent="-514350" defTabSz="828675" eaLnBrk="0" hangingPunct="0">
              <a:lnSpc>
                <a:spcPts val="3000"/>
              </a:lnSpc>
              <a:spcBef>
                <a:spcPct val="20000"/>
              </a:spcBef>
              <a:spcAft>
                <a:spcPts val="1800"/>
              </a:spcAft>
              <a:buFont typeface="+mj-lt"/>
              <a:buAutoNum type="alphaUcPeriod"/>
              <a:defRPr/>
            </a:pPr>
            <a:r>
              <a:rPr lang="en-US" sz="2800" dirty="0">
                <a:latin typeface="Times New Roman" charset="0"/>
                <a:cs typeface="Arial" charset="0"/>
              </a:rPr>
              <a:t>A 100 kg barbell is held </a:t>
            </a:r>
            <a:r>
              <a:rPr lang="en-US" sz="2800" i="1" dirty="0">
                <a:latin typeface="Times New Roman" charset="0"/>
                <a:cs typeface="Arial" charset="0"/>
              </a:rPr>
              <a:t>at rest </a:t>
            </a:r>
            <a:r>
              <a:rPr lang="en-US" sz="2800" dirty="0">
                <a:latin typeface="Times New Roman" charset="0"/>
                <a:cs typeface="Arial" charset="0"/>
              </a:rPr>
              <a:t>over your head.</a:t>
            </a:r>
          </a:p>
          <a:p>
            <a:pPr marL="514350" indent="-514350" defTabSz="828675" eaLnBrk="0" hangingPunct="0">
              <a:lnSpc>
                <a:spcPts val="3000"/>
              </a:lnSpc>
              <a:spcBef>
                <a:spcPct val="20000"/>
              </a:spcBef>
              <a:spcAft>
                <a:spcPts val="1800"/>
              </a:spcAft>
              <a:buFont typeface="+mj-lt"/>
              <a:buAutoNum type="alphaUcPeriod"/>
              <a:defRPr/>
            </a:pPr>
            <a:r>
              <a:rPr lang="en-US" sz="2800" dirty="0">
                <a:latin typeface="Times New Roman" charset="0"/>
                <a:cs typeface="Arial" charset="0"/>
              </a:rPr>
              <a:t>A steel beam is lifted upward at </a:t>
            </a:r>
            <a:r>
              <a:rPr lang="en-US" sz="2800" i="1" dirty="0">
                <a:latin typeface="Times New Roman" charset="0"/>
                <a:cs typeface="Arial" charset="0"/>
              </a:rPr>
              <a:t>constant speed</a:t>
            </a:r>
            <a:r>
              <a:rPr lang="en-US" sz="2800" dirty="0">
                <a:latin typeface="Times New Roman" charset="0"/>
                <a:cs typeface="Arial" charset="0"/>
              </a:rPr>
              <a:t> by a crane.</a:t>
            </a:r>
          </a:p>
          <a:p>
            <a:pPr marL="514350" indent="-514350" defTabSz="828675" eaLnBrk="0" hangingPunct="0">
              <a:lnSpc>
                <a:spcPts val="3000"/>
              </a:lnSpc>
              <a:spcBef>
                <a:spcPct val="20000"/>
              </a:spcBef>
              <a:spcAft>
                <a:spcPts val="1800"/>
              </a:spcAft>
              <a:buFont typeface="+mj-lt"/>
              <a:buAutoNum type="alphaUcPeriod"/>
              <a:defRPr/>
            </a:pPr>
            <a:r>
              <a:rPr lang="en-US" sz="2800" dirty="0">
                <a:latin typeface="Times New Roman" charset="0"/>
                <a:cs typeface="Arial" charset="0"/>
              </a:rPr>
              <a:t>A baseball is flying through the air and </a:t>
            </a:r>
            <a:r>
              <a:rPr lang="en-US" sz="2800" i="1" dirty="0">
                <a:latin typeface="Times New Roman" charset="0"/>
                <a:cs typeface="Arial" charset="0"/>
              </a:rPr>
              <a:t>air resistance is negligible</a:t>
            </a:r>
            <a:r>
              <a:rPr lang="en-US" sz="2800" dirty="0">
                <a:latin typeface="Times New Roman" charset="0"/>
                <a:cs typeface="Arial" charset="0"/>
              </a:rPr>
              <a:t>.</a:t>
            </a:r>
          </a:p>
          <a:p>
            <a:pPr marL="514350" indent="-514350" defTabSz="828675" eaLnBrk="0" hangingPunct="0">
              <a:lnSpc>
                <a:spcPts val="3000"/>
              </a:lnSpc>
              <a:spcBef>
                <a:spcPct val="20000"/>
              </a:spcBef>
              <a:spcAft>
                <a:spcPts val="1800"/>
              </a:spcAft>
              <a:buFont typeface="+mj-lt"/>
              <a:buAutoNum type="alphaUcPeriod"/>
              <a:defRPr/>
            </a:pPr>
            <a:r>
              <a:rPr lang="en-US" sz="2800" dirty="0">
                <a:latin typeface="Times New Roman" charset="0"/>
                <a:cs typeface="Arial" charset="0"/>
              </a:rPr>
              <a:t>A steel beam is being lowered into place.  It is </a:t>
            </a:r>
            <a:r>
              <a:rPr lang="en-US" sz="2800" i="1" dirty="0">
                <a:latin typeface="Times New Roman" charset="0"/>
                <a:cs typeface="Arial" charset="0"/>
              </a:rPr>
              <a:t>slowing down</a:t>
            </a:r>
            <a:r>
              <a:rPr lang="en-US" sz="2800" dirty="0">
                <a:latin typeface="Times New Roman" charset="0"/>
                <a:cs typeface="Arial" charset="0"/>
              </a:rPr>
              <a:t>.</a:t>
            </a:r>
          </a:p>
          <a:p>
            <a:pPr marL="514350" indent="-514350" defTabSz="828675" eaLnBrk="0" hangingPunct="0">
              <a:lnSpc>
                <a:spcPts val="3000"/>
              </a:lnSpc>
              <a:spcBef>
                <a:spcPct val="20000"/>
              </a:spcBef>
              <a:spcAft>
                <a:spcPts val="1800"/>
              </a:spcAft>
              <a:buFont typeface="+mj-lt"/>
              <a:buAutoNum type="alphaUcPeriod"/>
              <a:defRPr/>
            </a:pPr>
            <a:r>
              <a:rPr lang="en-US" sz="2800" dirty="0">
                <a:latin typeface="Times New Roman" charset="0"/>
                <a:cs typeface="Arial" charset="0"/>
              </a:rPr>
              <a:t>A box in the back of a truck doesn’t slide </a:t>
            </a:r>
            <a:r>
              <a:rPr lang="en-US" sz="2800" i="1" dirty="0">
                <a:latin typeface="Times New Roman" charset="0"/>
                <a:cs typeface="Arial" charset="0"/>
              </a:rPr>
              <a:t>as the truck is slowing down</a:t>
            </a:r>
            <a:r>
              <a:rPr lang="en-US" sz="2800" dirty="0">
                <a:latin typeface="Times New Roman" charset="0"/>
                <a:cs typeface="Arial" charset="0"/>
              </a:rPr>
              <a:t>.</a:t>
            </a:r>
          </a:p>
        </p:txBody>
      </p:sp>
      <p:pic>
        <p:nvPicPr>
          <p:cNvPr id="3076" name="Picture 9" descr="https://encrypted-tbn0.gstatic.com/images?q=tbn:ANd9GcSyiFMJkww6XioWgwO1IGq9YWLLgtFD6i4OHeZaYONGCsfjJ18d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1231" y="3240838"/>
            <a:ext cx="5397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https://encrypted-tbn1.gstatic.com/images?q=tbn:ANd9GcSiUp1sah0jB1F8YfznS3bSWorgbdBTCG9woZDkrsGUSBkfkQoFv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1080" y="4660539"/>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467849" y="1876425"/>
            <a:ext cx="2286000" cy="684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pic>
        <p:nvPicPr>
          <p:cNvPr id="3079" name="Picture 7" descr="https://encrypted-tbn1.gstatic.com/images?q=tbn:ANd9GcSICRopkopu8fCrLE4ecGCfTEEjvp8fYoXyQottBx7tXUoDoUj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3724" y="2127411"/>
            <a:ext cx="12033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descr="https://encrypted-tbn1.gstatic.com/images?q=tbn:ANd9GcSICRopkopu8fCrLE4ecGCfTEEjvp8fYoXyQottBx7tXUoDoUj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9318" y="4187183"/>
            <a:ext cx="1203325"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228600" y="2286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715600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76200"/>
            <a:ext cx="8229600" cy="750888"/>
          </a:xfrm>
        </p:spPr>
        <p:txBody>
          <a:bodyPr/>
          <a:lstStyle/>
          <a:p>
            <a:r>
              <a:rPr lang="en-US" smtClean="0"/>
              <a:t>Gravity for Earthlings</a:t>
            </a:r>
          </a:p>
        </p:txBody>
      </p:sp>
      <p:sp>
        <p:nvSpPr>
          <p:cNvPr id="41987" name="Text Box 3"/>
          <p:cNvSpPr txBox="1">
            <a:spLocks noChangeArrowheads="1"/>
          </p:cNvSpPr>
          <p:nvPr/>
        </p:nvSpPr>
        <p:spPr bwMode="auto">
          <a:xfrm>
            <a:off x="1954213" y="914401"/>
            <a:ext cx="81343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dirty="0">
                <a:latin typeface="Times New Roman" panose="02020603050405020304" pitchFamily="18" charset="0"/>
              </a:rPr>
              <a:t>If you happen to live on the surface of a large planet with radius </a:t>
            </a:r>
            <a:r>
              <a:rPr lang="en-US" sz="2600" i="1" dirty="0">
                <a:latin typeface="Times New Roman" panose="02020603050405020304" pitchFamily="18" charset="0"/>
              </a:rPr>
              <a:t>R</a:t>
            </a:r>
            <a:r>
              <a:rPr lang="en-US" sz="2600" dirty="0">
                <a:latin typeface="Times New Roman" panose="02020603050405020304" pitchFamily="18" charset="0"/>
              </a:rPr>
              <a:t> and mass </a:t>
            </a:r>
            <a:r>
              <a:rPr lang="en-US" sz="2600" i="1" dirty="0">
                <a:latin typeface="Times New Roman" panose="02020603050405020304" pitchFamily="18" charset="0"/>
              </a:rPr>
              <a:t>M</a:t>
            </a:r>
            <a:r>
              <a:rPr lang="en-US" sz="2600" dirty="0">
                <a:latin typeface="Times New Roman" panose="02020603050405020304" pitchFamily="18" charset="0"/>
              </a:rPr>
              <a:t>, you can write the gravitational force </a:t>
            </a:r>
            <a:r>
              <a:rPr lang="en-US" sz="2600" dirty="0" smtClean="0">
                <a:latin typeface="Times New Roman" panose="02020603050405020304" pitchFamily="18" charset="0"/>
              </a:rPr>
              <a:t>more </a:t>
            </a:r>
            <a:r>
              <a:rPr lang="en-US" sz="2600" dirty="0">
                <a:latin typeface="Times New Roman" panose="02020603050405020304" pitchFamily="18" charset="0"/>
              </a:rPr>
              <a:t>simply </a:t>
            </a:r>
            <a:r>
              <a:rPr lang="en-US" sz="2600" dirty="0" smtClean="0">
                <a:latin typeface="Times New Roman" panose="02020603050405020304" pitchFamily="18" charset="0"/>
              </a:rPr>
              <a:t>as:</a:t>
            </a:r>
            <a:endParaRPr lang="en-US" sz="2600" dirty="0">
              <a:latin typeface="Times New Roman" panose="02020603050405020304" pitchFamily="18" charset="0"/>
            </a:endParaRPr>
          </a:p>
        </p:txBody>
      </p:sp>
      <p:pic>
        <p:nvPicPr>
          <p:cNvPr id="41989" name="Picture 5"/>
          <p:cNvPicPr>
            <a:picLocks noChangeAspect="1" noChangeArrowheads="1"/>
          </p:cNvPicPr>
          <p:nvPr/>
        </p:nvPicPr>
        <p:blipFill>
          <a:blip r:embed="rId2">
            <a:extLst>
              <a:ext uri="{28A0092B-C50C-407E-A947-70E740481C1C}">
                <a14:useLocalDpi xmlns:a14="http://schemas.microsoft.com/office/drawing/2010/main" val="0"/>
              </a:ext>
            </a:extLst>
          </a:blip>
          <a:srcRect r="9709"/>
          <a:stretch>
            <a:fillRect/>
          </a:stretch>
        </p:blipFill>
        <p:spPr bwMode="auto">
          <a:xfrm>
            <a:off x="2209801" y="2286001"/>
            <a:ext cx="82899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1995488" y="3549651"/>
            <a:ext cx="8134350" cy="1768475"/>
            <a:chOff x="471488" y="3549650"/>
            <a:chExt cx="8134350" cy="1768475"/>
          </a:xfrm>
        </p:grpSpPr>
        <p:sp>
          <p:nvSpPr>
            <p:cNvPr id="18440" name="Text Box 4"/>
            <p:cNvSpPr txBox="1">
              <a:spLocks noChangeArrowheads="1"/>
            </p:cNvSpPr>
            <p:nvPr/>
          </p:nvSpPr>
          <p:spPr bwMode="auto">
            <a:xfrm>
              <a:off x="471488" y="3549650"/>
              <a:ext cx="813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latin typeface="Times New Roman" panose="02020603050405020304" pitchFamily="18" charset="0"/>
                </a:rPr>
                <a:t>where the quantity </a:t>
              </a:r>
              <a:r>
                <a:rPr lang="en-US" sz="2600" i="1">
                  <a:latin typeface="Times New Roman" panose="02020603050405020304" pitchFamily="18" charset="0"/>
                </a:rPr>
                <a:t>g</a:t>
              </a:r>
              <a:r>
                <a:rPr lang="en-US" sz="2600">
                  <a:latin typeface="Times New Roman" panose="02020603050405020304" pitchFamily="18" charset="0"/>
                </a:rPr>
                <a:t> is defined to be:</a:t>
              </a:r>
            </a:p>
          </p:txBody>
        </p:sp>
        <p:pic>
          <p:nvPicPr>
            <p:cNvPr id="18441" name="Picture 6"/>
            <p:cNvPicPr>
              <a:picLocks noChangeAspect="1" noChangeArrowheads="1"/>
            </p:cNvPicPr>
            <p:nvPr/>
          </p:nvPicPr>
          <p:blipFill>
            <a:blip r:embed="rId3">
              <a:extLst>
                <a:ext uri="{28A0092B-C50C-407E-A947-70E740481C1C}">
                  <a14:useLocalDpi xmlns:a14="http://schemas.microsoft.com/office/drawing/2010/main" val="0"/>
                </a:ext>
              </a:extLst>
            </a:blip>
            <a:srcRect r="16725"/>
            <a:stretch>
              <a:fillRect/>
            </a:stretch>
          </p:blipFill>
          <p:spPr bwMode="auto">
            <a:xfrm>
              <a:off x="2209800" y="4114800"/>
              <a:ext cx="60007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3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24738" y="3581400"/>
            <a:ext cx="32432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784351" y="5532439"/>
            <a:ext cx="4949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sz="2800">
                <a:latin typeface="Times New Roman" panose="02020603050405020304" pitchFamily="18" charset="0"/>
                <a:cs typeface="Times New Roman" panose="02020603050405020304" pitchFamily="18" charset="0"/>
              </a:rPr>
              <a:t>At sea level, </a:t>
            </a:r>
            <a:r>
              <a:rPr lang="en-CA" sz="2800" i="1">
                <a:latin typeface="Times New Roman" panose="02020603050405020304" pitchFamily="18" charset="0"/>
                <a:cs typeface="Times New Roman" panose="02020603050405020304" pitchFamily="18" charset="0"/>
              </a:rPr>
              <a:t>g</a:t>
            </a:r>
            <a:r>
              <a:rPr lang="en-CA" sz="2800">
                <a:latin typeface="Times New Roman" panose="02020603050405020304" pitchFamily="18" charset="0"/>
                <a:cs typeface="Times New Roman" panose="02020603050405020304" pitchFamily="18" charset="0"/>
              </a:rPr>
              <a:t> = 9.83 m/s</a:t>
            </a:r>
            <a:r>
              <a:rPr lang="en-CA" sz="2800" baseline="30000">
                <a:latin typeface="Times New Roman" panose="02020603050405020304" pitchFamily="18" charset="0"/>
                <a:cs typeface="Times New Roman" panose="02020603050405020304" pitchFamily="18" charset="0"/>
              </a:rPr>
              <a:t>2</a:t>
            </a:r>
            <a:r>
              <a:rPr lang="en-CA" sz="2800">
                <a:latin typeface="Times New Roman" panose="02020603050405020304" pitchFamily="18" charset="0"/>
                <a:cs typeface="Times New Roman" panose="02020603050405020304" pitchFamily="18" charset="0"/>
              </a:rPr>
              <a:t>.</a:t>
            </a:r>
          </a:p>
          <a:p>
            <a:pPr eaLnBrk="1" hangingPunct="1"/>
            <a:r>
              <a:rPr lang="en-CA" sz="2800">
                <a:latin typeface="Times New Roman" panose="02020603050405020304" pitchFamily="18" charset="0"/>
                <a:cs typeface="Times New Roman" panose="02020603050405020304" pitchFamily="18" charset="0"/>
              </a:rPr>
              <a:t>At 39 km altitude, </a:t>
            </a:r>
            <a:r>
              <a:rPr lang="en-CA" sz="2800" i="1">
                <a:latin typeface="Times New Roman" panose="02020603050405020304" pitchFamily="18" charset="0"/>
                <a:cs typeface="Times New Roman" panose="02020603050405020304" pitchFamily="18" charset="0"/>
              </a:rPr>
              <a:t>g</a:t>
            </a:r>
            <a:r>
              <a:rPr lang="en-CA" sz="2800">
                <a:latin typeface="Times New Roman" panose="02020603050405020304" pitchFamily="18" charset="0"/>
                <a:cs typeface="Times New Roman" panose="02020603050405020304" pitchFamily="18" charset="0"/>
              </a:rPr>
              <a:t> = 9.71 m/s</a:t>
            </a:r>
            <a:r>
              <a:rPr lang="en-CA" sz="2800" baseline="30000">
                <a:latin typeface="Times New Roman" panose="02020603050405020304" pitchFamily="18" charset="0"/>
                <a:cs typeface="Times New Roman" panose="02020603050405020304" pitchFamily="18" charset="0"/>
              </a:rPr>
              <a:t>2</a:t>
            </a:r>
            <a:r>
              <a:rPr lang="en-CA" sz="28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8025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274639"/>
            <a:ext cx="8229600" cy="750887"/>
          </a:xfrm>
        </p:spPr>
        <p:txBody>
          <a:bodyPr/>
          <a:lstStyle/>
          <a:p>
            <a:r>
              <a:rPr lang="en-US" sz="3900"/>
              <a:t>Gravity: </a:t>
            </a:r>
            <a:r>
              <a:rPr lang="en-US" sz="3900" i="1">
                <a:latin typeface="Times New Roman" panose="02020603050405020304" pitchFamily="18" charset="0"/>
                <a:cs typeface="Times New Roman" panose="02020603050405020304" pitchFamily="18" charset="0"/>
              </a:rPr>
              <a:t>F</a:t>
            </a:r>
            <a:r>
              <a:rPr lang="en-US" sz="3900" baseline="-25000">
                <a:latin typeface="Times New Roman" panose="02020603050405020304" pitchFamily="18" charset="0"/>
                <a:cs typeface="Times New Roman" panose="02020603050405020304" pitchFamily="18" charset="0"/>
              </a:rPr>
              <a:t>G </a:t>
            </a:r>
            <a:r>
              <a:rPr lang="en-US" sz="3900">
                <a:latin typeface="Times New Roman" panose="02020603050405020304" pitchFamily="18" charset="0"/>
                <a:cs typeface="Times New Roman" panose="02020603050405020304" pitchFamily="18" charset="0"/>
              </a:rPr>
              <a:t>= </a:t>
            </a:r>
            <a:r>
              <a:rPr lang="en-US" sz="3900" i="1">
                <a:latin typeface="Times New Roman" panose="02020603050405020304" pitchFamily="18" charset="0"/>
                <a:cs typeface="Times New Roman" panose="02020603050405020304" pitchFamily="18" charset="0"/>
              </a:rPr>
              <a:t>mg</a:t>
            </a:r>
            <a:r>
              <a:rPr lang="en-US" sz="3900">
                <a:latin typeface="Times New Roman" panose="02020603050405020304" pitchFamily="18" charset="0"/>
                <a:cs typeface="Times New Roman" panose="02020603050405020304" pitchFamily="18" charset="0"/>
              </a:rPr>
              <a:t> </a:t>
            </a:r>
            <a:r>
              <a:rPr lang="en-US" sz="3900"/>
              <a:t>is just a short form!</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r="10133"/>
          <a:stretch>
            <a:fillRect/>
          </a:stretch>
        </p:blipFill>
        <p:spPr bwMode="auto">
          <a:xfrm>
            <a:off x="3886200" y="1219200"/>
            <a:ext cx="9825038"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458200" y="1447800"/>
            <a:ext cx="472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 name="Group 11"/>
          <p:cNvGrpSpPr>
            <a:grpSpLocks/>
          </p:cNvGrpSpPr>
          <p:nvPr/>
        </p:nvGrpSpPr>
        <p:grpSpPr bwMode="auto">
          <a:xfrm>
            <a:off x="4038601" y="2438401"/>
            <a:ext cx="8289925" cy="1503363"/>
            <a:chOff x="2514600" y="2438400"/>
            <a:chExt cx="8289925" cy="1503363"/>
          </a:xfrm>
        </p:grpSpPr>
        <p:pic>
          <p:nvPicPr>
            <p:cNvPr id="19464" name="Picture 5"/>
            <p:cNvPicPr>
              <a:picLocks noChangeAspect="1" noChangeArrowheads="1"/>
            </p:cNvPicPr>
            <p:nvPr/>
          </p:nvPicPr>
          <p:blipFill>
            <a:blip r:embed="rId3">
              <a:extLst>
                <a:ext uri="{28A0092B-C50C-407E-A947-70E740481C1C}">
                  <a14:useLocalDpi xmlns:a14="http://schemas.microsoft.com/office/drawing/2010/main" val="0"/>
                </a:ext>
              </a:extLst>
            </a:blip>
            <a:srcRect r="9709"/>
            <a:stretch>
              <a:fillRect/>
            </a:stretch>
          </p:blipFill>
          <p:spPr bwMode="auto">
            <a:xfrm>
              <a:off x="2514600" y="2971800"/>
              <a:ext cx="82899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Box 9"/>
            <p:cNvSpPr txBox="1">
              <a:spLocks noChangeArrowheads="1"/>
            </p:cNvSpPr>
            <p:nvPr/>
          </p:nvSpPr>
          <p:spPr bwMode="auto">
            <a:xfrm>
              <a:off x="4114800" y="2438400"/>
              <a:ext cx="76236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t>and</a:t>
              </a:r>
            </a:p>
          </p:txBody>
        </p:sp>
      </p:grpSp>
      <p:sp>
        <p:nvSpPr>
          <p:cNvPr id="11" name="TextBox 10"/>
          <p:cNvSpPr txBox="1">
            <a:spLocks noChangeArrowheads="1"/>
          </p:cNvSpPr>
          <p:nvPr/>
        </p:nvSpPr>
        <p:spPr bwMode="auto">
          <a:xfrm>
            <a:off x="2209800" y="4267201"/>
            <a:ext cx="82296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n-US" sz="2900"/>
              <a:t>are the same equation, with different notation!  </a:t>
            </a:r>
          </a:p>
          <a:p>
            <a:pPr eaLnBrk="1" hangingPunct="1">
              <a:spcAft>
                <a:spcPts val="600"/>
              </a:spcAft>
            </a:pPr>
            <a:r>
              <a:rPr lang="en-US" sz="2900"/>
              <a:t>The only difference is that in the second equation we have assumed that </a:t>
            </a:r>
            <a:r>
              <a:rPr lang="en-US" sz="2900" i="1">
                <a:latin typeface="Times New Roman" panose="02020603050405020304" pitchFamily="18" charset="0"/>
                <a:cs typeface="Times New Roman" panose="02020603050405020304" pitchFamily="18" charset="0"/>
              </a:rPr>
              <a:t>m</a:t>
            </a:r>
            <a:r>
              <a:rPr lang="en-US" sz="2900" baseline="-25000">
                <a:latin typeface="Times New Roman" panose="02020603050405020304" pitchFamily="18" charset="0"/>
                <a:cs typeface="Times New Roman" panose="02020603050405020304" pitchFamily="18" charset="0"/>
              </a:rPr>
              <a:t>2</a:t>
            </a:r>
            <a:r>
              <a:rPr lang="en-US" sz="2900">
                <a:latin typeface="Times New Roman" panose="02020603050405020304" pitchFamily="18" charset="0"/>
                <a:cs typeface="Times New Roman" panose="02020603050405020304" pitchFamily="18" charset="0"/>
              </a:rPr>
              <a:t> = </a:t>
            </a:r>
            <a:r>
              <a:rPr lang="en-US" sz="2900" i="1">
                <a:latin typeface="Times New Roman" panose="02020603050405020304" pitchFamily="18" charset="0"/>
                <a:cs typeface="Times New Roman" panose="02020603050405020304" pitchFamily="18" charset="0"/>
              </a:rPr>
              <a:t>M</a:t>
            </a:r>
            <a:r>
              <a:rPr lang="en-US" sz="2900">
                <a:latin typeface="Times New Roman" panose="02020603050405020304" pitchFamily="18" charset="0"/>
                <a:cs typeface="Times New Roman" panose="02020603050405020304" pitchFamily="18" charset="0"/>
              </a:rPr>
              <a:t> </a:t>
            </a:r>
            <a:r>
              <a:rPr lang="en-US" sz="2900"/>
              <a:t>(mass of the earth) and </a:t>
            </a:r>
            <a:r>
              <a:rPr lang="en-US" sz="2900" i="1">
                <a:latin typeface="Times New Roman" panose="02020603050405020304" pitchFamily="18" charset="0"/>
                <a:cs typeface="Times New Roman" panose="02020603050405020304" pitchFamily="18" charset="0"/>
              </a:rPr>
              <a:t>r</a:t>
            </a:r>
            <a:r>
              <a:rPr lang="en-US" sz="2900">
                <a:latin typeface="Times New Roman" panose="02020603050405020304" pitchFamily="18" charset="0"/>
                <a:cs typeface="Times New Roman" panose="02020603050405020304" pitchFamily="18" charset="0"/>
              </a:rPr>
              <a:t> ≈ </a:t>
            </a:r>
            <a:r>
              <a:rPr lang="en-US" sz="2900" i="1">
                <a:latin typeface="Times New Roman" panose="02020603050405020304" pitchFamily="18" charset="0"/>
                <a:cs typeface="Times New Roman" panose="02020603050405020304" pitchFamily="18" charset="0"/>
              </a:rPr>
              <a:t>R</a:t>
            </a:r>
            <a:r>
              <a:rPr lang="en-US" sz="2900">
                <a:latin typeface="Times New Roman" panose="02020603050405020304" pitchFamily="18" charset="0"/>
                <a:cs typeface="Times New Roman" panose="02020603050405020304" pitchFamily="18" charset="0"/>
              </a:rPr>
              <a:t> </a:t>
            </a:r>
            <a:r>
              <a:rPr lang="en-US" sz="2900"/>
              <a:t>(radius of the earth).</a:t>
            </a:r>
          </a:p>
        </p:txBody>
      </p:sp>
      <p:sp>
        <p:nvSpPr>
          <p:cNvPr id="9" name="Rectangle 8"/>
          <p:cNvSpPr/>
          <p:nvPr/>
        </p:nvSpPr>
        <p:spPr>
          <a:xfrm>
            <a:off x="8001000" y="2895600"/>
            <a:ext cx="4327526"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27443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10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066800" y="838200"/>
            <a:ext cx="10363200" cy="3865161"/>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Some common 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CA" sz="2400" i="1" dirty="0" smtClean="0"/>
              <a:t>“The </a:t>
            </a:r>
            <a:r>
              <a:rPr lang="en-CA" sz="2400" i="1" dirty="0"/>
              <a:t>most confusing part in this chapter is the gravity force, what is the </a:t>
            </a:r>
            <a:r>
              <a:rPr lang="en-CA" sz="2400" i="1" dirty="0" smtClean="0"/>
              <a:t>capital </a:t>
            </a:r>
            <a:r>
              <a:rPr lang="en-CA" sz="2400" i="1" dirty="0"/>
              <a:t>G represent</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Capital G is 6.67 x 10</a:t>
            </a:r>
            <a:r>
              <a:rPr lang="en-CA" sz="2400" baseline="30000" dirty="0" smtClean="0"/>
              <a:t>-11</a:t>
            </a:r>
            <a:r>
              <a:rPr lang="en-CA" sz="2400" dirty="0" smtClean="0"/>
              <a:t>, a universal constant.</a:t>
            </a:r>
          </a:p>
          <a:p>
            <a:pPr marL="257175" indent="-257175">
              <a:spcAft>
                <a:spcPts val="675"/>
              </a:spcAft>
              <a:buClr>
                <a:srgbClr val="FF0000"/>
              </a:buClr>
              <a:buFont typeface="Wingdings" pitchFamily="2" charset="2"/>
              <a:buChar char="§"/>
            </a:pPr>
            <a:r>
              <a:rPr lang="en-CA" sz="2400" i="1" dirty="0" smtClean="0"/>
              <a:t>“I </a:t>
            </a:r>
            <a:r>
              <a:rPr lang="en-CA" sz="2400" i="1" dirty="0"/>
              <a:t>am just wondering is that the formula </a:t>
            </a:r>
            <a:r>
              <a:rPr lang="en-CA" sz="2400" i="1" dirty="0" err="1"/>
              <a:t>Fg</a:t>
            </a:r>
            <a:r>
              <a:rPr lang="en-CA" sz="2400" i="1" dirty="0"/>
              <a:t>=mg can be placed in all situation, not only on earth, but also on other planet</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Yes, you can use it, but g will be different for different planets.  For example, g = 1.6 m/s2 on the moon.</a:t>
            </a:r>
            <a:endParaRPr lang="en-CA" sz="2400" dirty="0"/>
          </a:p>
          <a:p>
            <a:pPr marL="257175" indent="-257175">
              <a:spcAft>
                <a:spcPts val="675"/>
              </a:spcAft>
              <a:buClr>
                <a:srgbClr val="FF0000"/>
              </a:buClr>
              <a:buFont typeface="Wingdings" pitchFamily="2" charset="2"/>
              <a:buChar char="§"/>
            </a:pPr>
            <a:endParaRPr lang="en-CA" sz="2400" i="1" dirty="0"/>
          </a:p>
        </p:txBody>
      </p:sp>
    </p:spTree>
    <p:extLst>
      <p:ext uri="{BB962C8B-B14F-4D97-AF65-F5344CB8AC3E}">
        <p14:creationId xmlns:p14="http://schemas.microsoft.com/office/powerpoint/2010/main" val="13584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1"/>
            <a:ext cx="6172200" cy="639763"/>
          </a:xfrm>
        </p:spPr>
        <p:txBody>
          <a:bodyPr/>
          <a:lstStyle/>
          <a:p>
            <a:r>
              <a:rPr lang="en-US" sz="3600"/>
              <a:t>Weight ≠ Weight ??!?</a:t>
            </a:r>
          </a:p>
        </p:txBody>
      </p:sp>
      <p:sp>
        <p:nvSpPr>
          <p:cNvPr id="7" name="Content Placeholder 6"/>
          <p:cNvSpPr>
            <a:spLocks noGrp="1"/>
          </p:cNvSpPr>
          <p:nvPr>
            <p:ph idx="1"/>
          </p:nvPr>
        </p:nvSpPr>
        <p:spPr>
          <a:xfrm>
            <a:off x="304800" y="609600"/>
            <a:ext cx="7010400" cy="3276600"/>
          </a:xfrm>
        </p:spPr>
        <p:txBody>
          <a:bodyPr/>
          <a:lstStyle/>
          <a:p>
            <a:pPr>
              <a:spcAft>
                <a:spcPts val="600"/>
              </a:spcAft>
            </a:pPr>
            <a:r>
              <a:rPr lang="en-US" sz="2600" dirty="0" smtClean="0"/>
              <a:t>Physicists do </a:t>
            </a:r>
            <a:r>
              <a:rPr lang="en-US" sz="2600" dirty="0"/>
              <a:t>not all agree on the definition of the word “weight”!</a:t>
            </a:r>
          </a:p>
          <a:p>
            <a:pPr>
              <a:spcAft>
                <a:spcPts val="600"/>
              </a:spcAft>
            </a:pPr>
            <a:r>
              <a:rPr lang="en-US" sz="2600" dirty="0"/>
              <a:t>Sometimes “weight” means the exact same thing as “force of gravity”.  That is </a:t>
            </a:r>
            <a:r>
              <a:rPr lang="en-US" sz="2600" b="1" i="1" dirty="0"/>
              <a:t>not </a:t>
            </a:r>
            <a:r>
              <a:rPr lang="en-US" sz="2600" dirty="0"/>
              <a:t>how Randall Knight uses the word. </a:t>
            </a:r>
          </a:p>
        </p:txBody>
      </p:sp>
      <p:pic>
        <p:nvPicPr>
          <p:cNvPr id="2150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0"/>
            <a:ext cx="33528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6"/>
          <p:cNvSpPr txBox="1">
            <a:spLocks/>
          </p:cNvSpPr>
          <p:nvPr/>
        </p:nvSpPr>
        <p:spPr bwMode="auto">
          <a:xfrm>
            <a:off x="304800" y="3610793"/>
            <a:ext cx="11277600" cy="2743200"/>
          </a:xfrm>
          <a:prstGeom prst="rect">
            <a:avLst/>
          </a:prstGeom>
          <a:noFill/>
          <a:ln w="9525">
            <a:noFill/>
            <a:miter lim="800000"/>
            <a:headEnd/>
            <a:tailEnd/>
          </a:ln>
        </p:spPr>
        <p:txBody>
          <a:bodyPr/>
          <a:lstStyle/>
          <a:p>
            <a:pPr marL="342900" indent="-342900" eaLnBrk="0" hangingPunct="0">
              <a:spcBef>
                <a:spcPct val="20000"/>
              </a:spcBef>
              <a:spcAft>
                <a:spcPts val="600"/>
              </a:spcAft>
              <a:buFontTx/>
              <a:buChar char="•"/>
              <a:defRPr/>
            </a:pPr>
            <a:r>
              <a:rPr lang="en-US" sz="2600" kern="0" dirty="0">
                <a:latin typeface="+mn-lt"/>
                <a:cs typeface="+mn-cs"/>
              </a:rPr>
              <a:t>In Knight, “weight” means the magnitude of the </a:t>
            </a:r>
            <a:r>
              <a:rPr lang="en-US" sz="2600" i="1" kern="0" dirty="0">
                <a:latin typeface="+mn-lt"/>
                <a:cs typeface="+mn-cs"/>
              </a:rPr>
              <a:t>upward </a:t>
            </a:r>
            <a:r>
              <a:rPr lang="en-US" sz="2600" kern="0" dirty="0">
                <a:latin typeface="+mn-lt"/>
                <a:cs typeface="+mn-cs"/>
              </a:rPr>
              <a:t>force being used to support an object. </a:t>
            </a:r>
          </a:p>
          <a:p>
            <a:pPr marL="342900" indent="-342900" eaLnBrk="0" hangingPunct="0">
              <a:spcBef>
                <a:spcPct val="20000"/>
              </a:spcBef>
              <a:spcAft>
                <a:spcPts val="600"/>
              </a:spcAft>
              <a:buFontTx/>
              <a:buChar char="•"/>
              <a:defRPr/>
            </a:pPr>
            <a:r>
              <a:rPr lang="en-US" sz="2600" b="1" kern="0" dirty="0">
                <a:latin typeface="+mn-lt"/>
                <a:cs typeface="+mn-cs"/>
              </a:rPr>
              <a:t>If the object is at rest </a:t>
            </a:r>
            <a:r>
              <a:rPr lang="en-US" sz="2600" kern="0" dirty="0">
                <a:latin typeface="+mn-lt"/>
                <a:cs typeface="+mn-cs"/>
              </a:rPr>
              <a:t>or moving at a constant velocity relative to the earth, then the object is in equilibrium. The upward supporting force exactly balances the downward gravitational force, so that weight = </a:t>
            </a:r>
            <a:r>
              <a:rPr lang="en-US" sz="2600" i="1" kern="0" dirty="0">
                <a:latin typeface="Times New Roman"/>
                <a:cs typeface="Times New Roman"/>
              </a:rPr>
              <a:t>mg</a:t>
            </a:r>
            <a:r>
              <a:rPr lang="en-US" sz="2600" kern="0" dirty="0">
                <a:latin typeface="+mn-lt"/>
                <a:cs typeface="+mn-cs"/>
              </a:rPr>
              <a:t>. </a:t>
            </a:r>
          </a:p>
          <a:p>
            <a:pPr marL="342900" indent="-342900" eaLnBrk="0" hangingPunct="0">
              <a:spcBef>
                <a:spcPct val="20000"/>
              </a:spcBef>
              <a:spcAft>
                <a:spcPts val="600"/>
              </a:spcAft>
              <a:buFontTx/>
              <a:buChar char="•"/>
              <a:defRPr/>
            </a:pPr>
            <a:endParaRPr lang="en-US" sz="2600" kern="0" dirty="0">
              <a:latin typeface="+mn-lt"/>
              <a:cs typeface="+mn-cs"/>
            </a:endParaRPr>
          </a:p>
        </p:txBody>
      </p:sp>
    </p:spTree>
    <p:extLst>
      <p:ext uri="{BB962C8B-B14F-4D97-AF65-F5344CB8AC3E}">
        <p14:creationId xmlns:p14="http://schemas.microsoft.com/office/powerpoint/2010/main" val="2314440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Grp="1" noChangeArrowheads="1"/>
          </p:cNvSpPr>
          <p:nvPr>
            <p:ph type="body" idx="1"/>
          </p:nvPr>
        </p:nvSpPr>
        <p:spPr>
          <a:xfrm>
            <a:off x="214533" y="609600"/>
            <a:ext cx="5703277" cy="6248400"/>
          </a:xfrm>
        </p:spPr>
        <p:txBody>
          <a:bodyPr/>
          <a:lstStyle/>
          <a:p>
            <a:r>
              <a:rPr lang="en-US" sz="2400" dirty="0" smtClean="0"/>
              <a:t>When I stand on a scale in my bathroom it reads 185 pounds.  2.2 pounds = 9.8 </a:t>
            </a:r>
            <a:r>
              <a:rPr lang="en-US" sz="2400" dirty="0" err="1" smtClean="0"/>
              <a:t>Newtons</a:t>
            </a:r>
            <a:r>
              <a:rPr lang="en-US" sz="2400" dirty="0" smtClean="0"/>
              <a:t>, so this means the upward force on my feet when I am standing still is 185 </a:t>
            </a:r>
            <a:r>
              <a:rPr lang="en-US" sz="2400" dirty="0" err="1" smtClean="0"/>
              <a:t>lbs</a:t>
            </a:r>
            <a:r>
              <a:rPr lang="en-US" sz="2400" dirty="0" smtClean="0"/>
              <a:t> (9.8 N / 2.2 </a:t>
            </a:r>
            <a:r>
              <a:rPr lang="en-US" sz="2400" dirty="0" err="1" smtClean="0"/>
              <a:t>lbs</a:t>
            </a:r>
            <a:r>
              <a:rPr lang="en-US" sz="2400" dirty="0" smtClean="0"/>
              <a:t>) = 824 N.</a:t>
            </a:r>
          </a:p>
          <a:p>
            <a:r>
              <a:rPr lang="en-US" sz="2400" dirty="0" smtClean="0"/>
              <a:t>If I ride an elevator which is accelerating upward at 1.5 m/s</a:t>
            </a:r>
            <a:r>
              <a:rPr lang="en-US" sz="2400" baseline="30000" dirty="0" smtClean="0"/>
              <a:t>2</a:t>
            </a:r>
            <a:r>
              <a:rPr lang="en-US" sz="2400" dirty="0" smtClean="0"/>
              <a:t>, what is the upward force on my feet?</a:t>
            </a:r>
          </a:p>
          <a:p>
            <a:r>
              <a:rPr lang="en-US" sz="2400" dirty="0" smtClean="0"/>
              <a:t>With no calculations, take a wild guess from this list: </a:t>
            </a:r>
            <a:endParaRPr lang="en-US" sz="2400" dirty="0"/>
          </a:p>
          <a:p>
            <a:pPr marL="457200" indent="-457200">
              <a:spcBef>
                <a:spcPts val="0"/>
              </a:spcBef>
              <a:buFont typeface="+mj-lt"/>
              <a:buAutoNum type="alphaUcPeriod"/>
            </a:pPr>
            <a:r>
              <a:rPr lang="en-US" sz="2400" dirty="0" smtClean="0">
                <a:latin typeface="Times New Roman" panose="02020603050405020304" pitchFamily="18" charset="0"/>
                <a:cs typeface="Times New Roman" panose="02020603050405020304" pitchFamily="18" charset="0"/>
              </a:rPr>
              <a:t>824 N</a:t>
            </a:r>
          </a:p>
          <a:p>
            <a:pPr marL="457200" indent="-457200">
              <a:spcBef>
                <a:spcPts val="0"/>
              </a:spcBef>
              <a:buFont typeface="+mj-lt"/>
              <a:buAutoNum type="alphaUcPeriod"/>
            </a:pPr>
            <a:r>
              <a:rPr lang="en-US" sz="2400" dirty="0" smtClean="0">
                <a:latin typeface="Times New Roman" panose="02020603050405020304" pitchFamily="18" charset="0"/>
                <a:cs typeface="Times New Roman" panose="02020603050405020304" pitchFamily="18" charset="0"/>
              </a:rPr>
              <a:t>950 N</a:t>
            </a:r>
          </a:p>
          <a:p>
            <a:pPr marL="457200" indent="-457200">
              <a:spcBef>
                <a:spcPts val="0"/>
              </a:spcBef>
              <a:buFont typeface="+mj-lt"/>
              <a:buAutoNum type="alphaUcPeriod"/>
            </a:pPr>
            <a:r>
              <a:rPr lang="en-US" sz="2400" dirty="0" smtClean="0">
                <a:latin typeface="Times New Roman" panose="02020603050405020304" pitchFamily="18" charset="0"/>
                <a:cs typeface="Times New Roman" panose="02020603050405020304" pitchFamily="18" charset="0"/>
              </a:rPr>
              <a:t>698 N</a:t>
            </a:r>
            <a:endParaRPr lang="en-US" sz="2400" dirty="0">
              <a:latin typeface="Times New Roman" panose="02020603050405020304" pitchFamily="18" charset="0"/>
              <a:cs typeface="Times New Roman" panose="02020603050405020304" pitchFamily="18" charset="0"/>
            </a:endParaRPr>
          </a:p>
          <a:p>
            <a:pPr marL="457200" indent="-457200">
              <a:spcBef>
                <a:spcPts val="0"/>
              </a:spcBef>
              <a:buFont typeface="+mj-lt"/>
              <a:buAutoNum type="alphaUcPeriod"/>
            </a:pPr>
            <a:r>
              <a:rPr lang="en-US" sz="2400" dirty="0" smtClean="0">
                <a:latin typeface="Times New Roman" panose="02020603050405020304" pitchFamily="18" charset="0"/>
                <a:cs typeface="Times New Roman" panose="02020603050405020304" pitchFamily="18" charset="0"/>
              </a:rPr>
              <a:t> 0 N</a:t>
            </a:r>
          </a:p>
          <a:p>
            <a:pPr marL="457200" indent="-457200">
              <a:spcBef>
                <a:spcPts val="0"/>
              </a:spcBef>
              <a:buFont typeface="+mj-lt"/>
              <a:buAutoNum type="alphaUcPeriod"/>
            </a:pPr>
            <a:r>
              <a:rPr lang="en-US" sz="2400" dirty="0" smtClean="0">
                <a:latin typeface="Times New Roman" panose="02020603050405020304" pitchFamily="18" charset="0"/>
                <a:cs typeface="Times New Roman" panose="02020603050405020304" pitchFamily="18" charset="0"/>
              </a:rPr>
              <a:t>–824 N </a:t>
            </a:r>
          </a:p>
        </p:txBody>
      </p:sp>
      <p:cxnSp>
        <p:nvCxnSpPr>
          <p:cNvPr id="4" name="Straight Connector 3"/>
          <p:cNvCxnSpPr/>
          <p:nvPr/>
        </p:nvCxnSpPr>
        <p:spPr>
          <a:xfrm flipH="1">
            <a:off x="6096000" y="152400"/>
            <a:ext cx="76200" cy="632460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2"/>
          <p:cNvSpPr txBox="1">
            <a:spLocks noChangeArrowheads="1"/>
          </p:cNvSpPr>
          <p:nvPr/>
        </p:nvSpPr>
        <p:spPr>
          <a:xfrm>
            <a:off x="36342" y="0"/>
            <a:ext cx="8229600" cy="457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46240" y="387720"/>
              <a:ext cx="11494080" cy="5861880"/>
            </p14:xfrm>
          </p:contentPart>
        </mc:Choice>
        <mc:Fallback xmlns="">
          <p:pic>
            <p:nvPicPr>
              <p:cNvPr id="2" name="Ink 1"/>
              <p:cNvPicPr/>
              <p:nvPr/>
            </p:nvPicPr>
            <p:blipFill>
              <a:blip r:embed="rId3"/>
              <a:stretch>
                <a:fillRect/>
              </a:stretch>
            </p:blipFill>
            <p:spPr>
              <a:xfrm>
                <a:off x="236880" y="378360"/>
                <a:ext cx="11516400" cy="5873760"/>
              </a:xfrm>
              <a:prstGeom prst="rect">
                <a:avLst/>
              </a:prstGeom>
            </p:spPr>
          </p:pic>
        </mc:Fallback>
      </mc:AlternateContent>
    </p:spTree>
    <p:extLst>
      <p:ext uri="{BB962C8B-B14F-4D97-AF65-F5344CB8AC3E}">
        <p14:creationId xmlns:p14="http://schemas.microsoft.com/office/powerpoint/2010/main" val="3503084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5" y="1752600"/>
            <a:ext cx="1236169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2"/>
          <p:cNvSpPr txBox="1">
            <a:spLocks noChangeArrowheads="1"/>
          </p:cNvSpPr>
          <p:nvPr/>
        </p:nvSpPr>
        <p:spPr bwMode="auto">
          <a:xfrm>
            <a:off x="2362201" y="533400"/>
            <a:ext cx="5845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600"/>
              <a:t>Knight’s Definition of weight</a:t>
            </a:r>
          </a:p>
          <a:p>
            <a:pPr eaLnBrk="1" hangingPunct="1"/>
            <a:r>
              <a:rPr lang="en-US" sz="3600"/>
              <a:t>Eq. 6.10, page 147:</a:t>
            </a:r>
          </a:p>
        </p:txBody>
      </p:sp>
    </p:spTree>
    <p:extLst>
      <p:ext uri="{BB962C8B-B14F-4D97-AF65-F5344CB8AC3E}">
        <p14:creationId xmlns:p14="http://schemas.microsoft.com/office/powerpoint/2010/main" val="507243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10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066800" y="838200"/>
            <a:ext cx="10363200" cy="5622052"/>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Some common 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CA" sz="2400" i="1" dirty="0" smtClean="0"/>
              <a:t>“Why </a:t>
            </a:r>
            <a:r>
              <a:rPr lang="en-CA" sz="2400" i="1" dirty="0"/>
              <a:t>the spring scale normally show how many kilograms we are instead of showing how many N we are? since it weight out weight instead of our mass</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That’s a great question!  The scale actually measures the upward normal force on your feet, which is in </a:t>
            </a:r>
            <a:r>
              <a:rPr lang="en-CA" sz="2400" dirty="0" err="1" smtClean="0"/>
              <a:t>Newtons</a:t>
            </a:r>
            <a:r>
              <a:rPr lang="en-CA" sz="2400" dirty="0" smtClean="0"/>
              <a:t>.  The manufacturers then assume the scale is being used on the surface of the earth, so they divide by 9.8 and display the weight in “kilograms” (Even though it’s actually </a:t>
            </a:r>
            <a:r>
              <a:rPr lang="en-CA" sz="2400" dirty="0" err="1" smtClean="0"/>
              <a:t>Newtons</a:t>
            </a:r>
            <a:r>
              <a:rPr lang="en-CA" sz="2400" dirty="0" smtClean="0"/>
              <a:t> divided by 9.8)</a:t>
            </a:r>
          </a:p>
          <a:p>
            <a:pPr marL="257175" indent="-257175">
              <a:spcAft>
                <a:spcPts val="675"/>
              </a:spcAft>
              <a:buClr>
                <a:srgbClr val="FF0000"/>
              </a:buClr>
              <a:buFont typeface="Wingdings" pitchFamily="2" charset="2"/>
              <a:buChar char="§"/>
            </a:pPr>
            <a:r>
              <a:rPr lang="en-CA" sz="2400" i="1" dirty="0" smtClean="0"/>
              <a:t>“Is </a:t>
            </a:r>
            <a:r>
              <a:rPr lang="en-CA" sz="2400" i="1" dirty="0"/>
              <a:t>my weight and mass the same (assuming I'm on Earth)? People say they want to find their weight but I've never heard someone say that they want to find their mass</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In physics, weight and mass are not the same.. But people can be sloppy when they speak.</a:t>
            </a:r>
          </a:p>
        </p:txBody>
      </p:sp>
    </p:spTree>
    <p:extLst>
      <p:ext uri="{BB962C8B-B14F-4D97-AF65-F5344CB8AC3E}">
        <p14:creationId xmlns:p14="http://schemas.microsoft.com/office/powerpoint/2010/main" val="63481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r>
              <a:rPr lang="en-US" smtClean="0"/>
              <a:t>Spring scale on an elevator</a:t>
            </a:r>
          </a:p>
        </p:txBody>
      </p:sp>
      <p:sp>
        <p:nvSpPr>
          <p:cNvPr id="25603" name="Rectangle 5"/>
          <p:cNvSpPr>
            <a:spLocks noGrp="1" noChangeArrowheads="1"/>
          </p:cNvSpPr>
          <p:nvPr>
            <p:ph type="body" sz="half" idx="1"/>
          </p:nvPr>
        </p:nvSpPr>
        <p:spPr>
          <a:xfrm>
            <a:off x="647114" y="1382469"/>
            <a:ext cx="4495800" cy="4800600"/>
          </a:xfrm>
        </p:spPr>
        <p:txBody>
          <a:bodyPr/>
          <a:lstStyle/>
          <a:p>
            <a:pPr marL="457200" indent="-457200">
              <a:lnSpc>
                <a:spcPct val="90000"/>
              </a:lnSpc>
              <a:buNone/>
            </a:pPr>
            <a:r>
              <a:rPr lang="en-US" sz="2800"/>
              <a:t>You are attempting to pour out 1.0 kg of flour, using a kitchen scale on an elevator which is accelerating upward at 1.5 m/s</a:t>
            </a:r>
            <a:r>
              <a:rPr lang="en-US" sz="2800" baseline="30000"/>
              <a:t>2</a:t>
            </a:r>
            <a:r>
              <a:rPr lang="en-US" sz="2800"/>
              <a:t>.  </a:t>
            </a:r>
          </a:p>
          <a:p>
            <a:pPr marL="457200" indent="-457200">
              <a:lnSpc>
                <a:spcPct val="90000"/>
              </a:lnSpc>
              <a:buNone/>
            </a:pPr>
            <a:r>
              <a:rPr lang="en-US" sz="2800"/>
              <a:t>The amount of flour you pour will be</a:t>
            </a:r>
          </a:p>
          <a:p>
            <a:pPr marL="457200" indent="-457200">
              <a:lnSpc>
                <a:spcPct val="90000"/>
              </a:lnSpc>
              <a:buFontTx/>
              <a:buAutoNum type="alphaUcPeriod"/>
            </a:pPr>
            <a:r>
              <a:rPr lang="en-US" sz="2800"/>
              <a:t>too much.</a:t>
            </a:r>
          </a:p>
          <a:p>
            <a:pPr marL="457200" indent="-457200">
              <a:lnSpc>
                <a:spcPct val="90000"/>
              </a:lnSpc>
              <a:buFontTx/>
              <a:buAutoNum type="alphaUcPeriod"/>
            </a:pPr>
            <a:r>
              <a:rPr lang="en-US" sz="2800"/>
              <a:t>too little.</a:t>
            </a:r>
          </a:p>
          <a:p>
            <a:pPr marL="457200" indent="-457200">
              <a:lnSpc>
                <a:spcPct val="90000"/>
              </a:lnSpc>
              <a:buFontTx/>
              <a:buAutoNum type="alphaUcPeriod"/>
            </a:pPr>
            <a:r>
              <a:rPr lang="en-US" sz="2800"/>
              <a:t>the correct amount.</a:t>
            </a:r>
          </a:p>
        </p:txBody>
      </p:sp>
      <p:pic>
        <p:nvPicPr>
          <p:cNvPr id="2560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6714" y="1687269"/>
            <a:ext cx="39878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8708439" y="2449269"/>
            <a:ext cx="0" cy="1981200"/>
          </a:xfrm>
          <a:prstGeom prst="straightConnector1">
            <a:avLst/>
          </a:prstGeom>
          <a:ln w="57150">
            <a:solidFill>
              <a:srgbClr val="E2931E"/>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7" name="Rectangle 2"/>
          <p:cNvSpPr txBox="1">
            <a:spLocks noChangeArrowheads="1"/>
          </p:cNvSpPr>
          <p:nvPr/>
        </p:nvSpPr>
        <p:spPr>
          <a:xfrm>
            <a:off x="36342" y="0"/>
            <a:ext cx="8229600" cy="457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mc:AlternateContent xmlns:mc="http://schemas.openxmlformats.org/markup-compatibility/2006" xmlns:a14="http://schemas.microsoft.com/office/drawing/2010/main">
        <mc:Choice Requires="a14">
          <p:sp>
            <p:nvSpPr>
              <p:cNvPr id="8" name="TextBox 7"/>
              <p:cNvSpPr txBox="1"/>
              <p:nvPr/>
            </p:nvSpPr>
            <p:spPr>
              <a:xfrm>
                <a:off x="8729541" y="3065616"/>
                <a:ext cx="44050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4000" i="1" smtClean="0">
                              <a:latin typeface="Cambria Math"/>
                            </a:rPr>
                          </m:ctrlPr>
                        </m:accPr>
                        <m:e>
                          <m:r>
                            <a:rPr lang="en-CA" sz="4000" b="0" i="1" smtClean="0">
                              <a:latin typeface="Cambria Math" panose="02040503050406030204" pitchFamily="18" charset="0"/>
                            </a:rPr>
                            <m:t>𝑎</m:t>
                          </m:r>
                        </m:e>
                      </m:acc>
                    </m:oMath>
                  </m:oMathPara>
                </a14:m>
                <a:endParaRPr lang="en-CA" sz="4000" dirty="0"/>
              </a:p>
            </p:txBody>
          </p:sp>
        </mc:Choice>
        <mc:Fallback xmlns="">
          <p:sp>
            <p:nvSpPr>
              <p:cNvPr id="8" name="TextBox 7"/>
              <p:cNvSpPr txBox="1">
                <a:spLocks noRot="1" noChangeAspect="1" noMove="1" noResize="1" noEditPoints="1" noAdjustHandles="1" noChangeArrowheads="1" noChangeShapeType="1" noTextEdit="1"/>
              </p:cNvSpPr>
              <p:nvPr/>
            </p:nvSpPr>
            <p:spPr>
              <a:xfrm>
                <a:off x="8729541" y="3065616"/>
                <a:ext cx="440505" cy="615553"/>
              </a:xfrm>
              <a:prstGeom prst="rect">
                <a:avLst/>
              </a:prstGeom>
              <a:blipFill rotWithShape="0">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4077658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421156"/>
            <a:ext cx="5384800" cy="4525963"/>
          </a:xfrm>
        </p:spPr>
      </p:pic>
      <p:sp>
        <p:nvSpPr>
          <p:cNvPr id="27651" name="Rectangle 4"/>
          <p:cNvSpPr>
            <a:spLocks noGrp="1" noChangeArrowheads="1"/>
          </p:cNvSpPr>
          <p:nvPr>
            <p:ph type="title"/>
          </p:nvPr>
        </p:nvSpPr>
        <p:spPr/>
        <p:txBody>
          <a:bodyPr/>
          <a:lstStyle/>
          <a:p>
            <a:r>
              <a:rPr lang="en-US" smtClean="0"/>
              <a:t>Pan balance on an elevator</a:t>
            </a:r>
          </a:p>
        </p:txBody>
      </p:sp>
      <p:sp>
        <p:nvSpPr>
          <p:cNvPr id="27652" name="Rectangle 5"/>
          <p:cNvSpPr>
            <a:spLocks noGrp="1" noChangeArrowheads="1"/>
          </p:cNvSpPr>
          <p:nvPr>
            <p:ph type="body" sz="half" idx="1"/>
          </p:nvPr>
        </p:nvSpPr>
        <p:spPr>
          <a:xfrm>
            <a:off x="203200" y="1421155"/>
            <a:ext cx="4495800" cy="4800600"/>
          </a:xfrm>
        </p:spPr>
        <p:txBody>
          <a:bodyPr/>
          <a:lstStyle/>
          <a:p>
            <a:pPr marL="457200" indent="-457200">
              <a:lnSpc>
                <a:spcPct val="90000"/>
              </a:lnSpc>
              <a:buNone/>
            </a:pPr>
            <a:r>
              <a:rPr lang="en-US" sz="2800"/>
              <a:t>You are attempting to pour out 100 g of salt, using a pan balance on an elevator which is accelerating upward at 1.5 m/s</a:t>
            </a:r>
            <a:r>
              <a:rPr lang="en-US" sz="2800" baseline="30000"/>
              <a:t>2</a:t>
            </a:r>
            <a:r>
              <a:rPr lang="en-US" sz="2800"/>
              <a:t>.  Will the amount of salt you pour be</a:t>
            </a:r>
          </a:p>
          <a:p>
            <a:pPr marL="457200" indent="-457200">
              <a:lnSpc>
                <a:spcPct val="90000"/>
              </a:lnSpc>
              <a:buFontTx/>
              <a:buAutoNum type="alphaUcPeriod"/>
            </a:pPr>
            <a:r>
              <a:rPr lang="en-US" sz="2800"/>
              <a:t>Too much</a:t>
            </a:r>
          </a:p>
          <a:p>
            <a:pPr marL="457200" indent="-457200">
              <a:lnSpc>
                <a:spcPct val="90000"/>
              </a:lnSpc>
              <a:buFontTx/>
              <a:buAutoNum type="alphaUcPeriod"/>
            </a:pPr>
            <a:r>
              <a:rPr lang="en-US" sz="2800"/>
              <a:t>Too little</a:t>
            </a:r>
          </a:p>
          <a:p>
            <a:pPr marL="457200" indent="-457200">
              <a:lnSpc>
                <a:spcPct val="90000"/>
              </a:lnSpc>
              <a:buFontTx/>
              <a:buAutoNum type="alphaUcPeriod"/>
            </a:pPr>
            <a:r>
              <a:rPr lang="en-US" sz="2800"/>
              <a:t>The correct amount</a:t>
            </a:r>
          </a:p>
        </p:txBody>
      </p:sp>
      <p:cxnSp>
        <p:nvCxnSpPr>
          <p:cNvPr id="5" name="Straight Arrow Connector 4"/>
          <p:cNvCxnSpPr/>
          <p:nvPr/>
        </p:nvCxnSpPr>
        <p:spPr>
          <a:xfrm flipV="1">
            <a:off x="10042525" y="3297238"/>
            <a:ext cx="0" cy="1981200"/>
          </a:xfrm>
          <a:prstGeom prst="straightConnector1">
            <a:avLst/>
          </a:prstGeom>
          <a:ln w="57150">
            <a:solidFill>
              <a:srgbClr val="E2931E"/>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7" name="Rectangle 2"/>
          <p:cNvSpPr txBox="1">
            <a:spLocks noChangeArrowheads="1"/>
          </p:cNvSpPr>
          <p:nvPr/>
        </p:nvSpPr>
        <p:spPr>
          <a:xfrm>
            <a:off x="36342" y="0"/>
            <a:ext cx="8229600" cy="457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mc:AlternateContent xmlns:mc="http://schemas.openxmlformats.org/markup-compatibility/2006" xmlns:a14="http://schemas.microsoft.com/office/drawing/2010/main">
        <mc:Choice Requires="a14">
          <p:sp>
            <p:nvSpPr>
              <p:cNvPr id="8" name="TextBox 7"/>
              <p:cNvSpPr txBox="1"/>
              <p:nvPr/>
            </p:nvSpPr>
            <p:spPr>
              <a:xfrm>
                <a:off x="10060398" y="3821455"/>
                <a:ext cx="44050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4000" i="1" smtClean="0">
                              <a:latin typeface="Cambria Math"/>
                            </a:rPr>
                          </m:ctrlPr>
                        </m:accPr>
                        <m:e>
                          <m:r>
                            <a:rPr lang="en-CA" sz="4000" b="0" i="1" smtClean="0">
                              <a:latin typeface="Cambria Math" panose="02040503050406030204" pitchFamily="18" charset="0"/>
                            </a:rPr>
                            <m:t>𝑎</m:t>
                          </m:r>
                        </m:e>
                      </m:acc>
                    </m:oMath>
                  </m:oMathPara>
                </a14:m>
                <a:endParaRPr lang="en-CA" sz="4000" dirty="0"/>
              </a:p>
            </p:txBody>
          </p:sp>
        </mc:Choice>
        <mc:Fallback xmlns="">
          <p:sp>
            <p:nvSpPr>
              <p:cNvPr id="8" name="TextBox 7"/>
              <p:cNvSpPr txBox="1">
                <a:spLocks noRot="1" noChangeAspect="1" noMove="1" noResize="1" noEditPoints="1" noAdjustHandles="1" noChangeArrowheads="1" noChangeShapeType="1" noTextEdit="1"/>
              </p:cNvSpPr>
              <p:nvPr/>
            </p:nvSpPr>
            <p:spPr>
              <a:xfrm>
                <a:off x="10060398" y="3821455"/>
                <a:ext cx="440505" cy="615553"/>
              </a:xfrm>
              <a:prstGeom prst="rect">
                <a:avLst/>
              </a:prstGeom>
              <a:blipFill rotWithShape="0">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2050403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22238"/>
            <a:ext cx="8229600" cy="868362"/>
          </a:xfrm>
          <a:ln>
            <a:solidFill>
              <a:srgbClr val="FF0000"/>
            </a:solidFill>
          </a:ln>
          <a:effectLst>
            <a:outerShdw blurRad="50800" dist="38100" dir="2700000" algn="tl" rotWithShape="0">
              <a:srgbClr val="FFFF00">
                <a:alpha val="43000"/>
              </a:srgbClr>
            </a:outerShdw>
          </a:effectLst>
        </p:spPr>
        <p:txBody>
          <a:bodyPr/>
          <a:lstStyle/>
          <a:p>
            <a:pPr>
              <a:defRPr/>
            </a:pPr>
            <a:r>
              <a:rPr lang="en-US" dirty="0" smtClean="0"/>
              <a:t>Self-adjusting forces</a:t>
            </a:r>
            <a:endParaRPr lang="en-US" dirty="0"/>
          </a:p>
        </p:txBody>
      </p:sp>
      <p:sp>
        <p:nvSpPr>
          <p:cNvPr id="3" name="Text Placeholder 2"/>
          <p:cNvSpPr>
            <a:spLocks noGrp="1"/>
          </p:cNvSpPr>
          <p:nvPr>
            <p:ph type="body" sz="half" idx="1"/>
          </p:nvPr>
        </p:nvSpPr>
        <p:spPr>
          <a:xfrm>
            <a:off x="1828800" y="1143000"/>
            <a:ext cx="8610600" cy="5715000"/>
          </a:xfrm>
        </p:spPr>
        <p:txBody>
          <a:bodyPr/>
          <a:lstStyle/>
          <a:p>
            <a:r>
              <a:rPr lang="en-US" sz="2600" dirty="0"/>
              <a:t>Gravity, </a:t>
            </a:r>
            <a:r>
              <a:rPr lang="en-US" sz="2600" i="1" dirty="0">
                <a:latin typeface="Times New Roman" panose="02020603050405020304" pitchFamily="18" charset="0"/>
                <a:cs typeface="Times New Roman" panose="02020603050405020304" pitchFamily="18" charset="0"/>
              </a:rPr>
              <a:t>F</a:t>
            </a:r>
            <a:r>
              <a:rPr lang="en-US" sz="2600" baseline="-25000" dirty="0">
                <a:latin typeface="Times New Roman" panose="02020603050405020304" pitchFamily="18" charset="0"/>
                <a:cs typeface="Times New Roman" panose="02020603050405020304" pitchFamily="18" charset="0"/>
              </a:rPr>
              <a:t>G</a:t>
            </a:r>
            <a:r>
              <a:rPr lang="en-US" sz="2600" dirty="0"/>
              <a:t>, has an equation for it which predicts the correct magnitude (it’s always </a:t>
            </a:r>
            <a:r>
              <a:rPr lang="en-US" sz="2600" i="1" dirty="0">
                <a:latin typeface="Times New Roman" panose="02020603050405020304" pitchFamily="18" charset="0"/>
                <a:cs typeface="Times New Roman" panose="02020603050405020304" pitchFamily="18" charset="0"/>
              </a:rPr>
              <a:t>mg</a:t>
            </a:r>
            <a:r>
              <a:rPr lang="en-US" sz="2600" dirty="0"/>
              <a:t> here on Earth).</a:t>
            </a:r>
          </a:p>
          <a:p>
            <a:r>
              <a:rPr lang="en-US" sz="2600" dirty="0"/>
              <a:t>Normal force, Tension and Static friction are all self-adjusting forces: </a:t>
            </a:r>
            <a:r>
              <a:rPr lang="en-US" sz="2600" b="1" i="1" dirty="0"/>
              <a:t>there </a:t>
            </a:r>
            <a:r>
              <a:rPr lang="en-US" sz="2600" b="1" i="1" dirty="0" smtClean="0"/>
              <a:t>are </a:t>
            </a:r>
            <a:r>
              <a:rPr lang="en-US" sz="2600" b="1" i="1" dirty="0"/>
              <a:t>no </a:t>
            </a:r>
            <a:r>
              <a:rPr lang="en-US" sz="2600" b="1" i="1" dirty="0" smtClean="0"/>
              <a:t>equations </a:t>
            </a:r>
            <a:r>
              <a:rPr lang="en-US" sz="2600" b="1" i="1" dirty="0"/>
              <a:t>for these!!</a:t>
            </a:r>
          </a:p>
          <a:p>
            <a:r>
              <a:rPr lang="en-US" sz="2600" b="1" dirty="0"/>
              <a:t>Normal force </a:t>
            </a:r>
            <a:r>
              <a:rPr lang="en-US" sz="2600" dirty="0"/>
              <a:t>is whatever is needed to keep the object from crashing through the surface.</a:t>
            </a:r>
          </a:p>
          <a:p>
            <a:r>
              <a:rPr lang="en-US" sz="2600" b="1" dirty="0"/>
              <a:t>Tension</a:t>
            </a:r>
            <a:r>
              <a:rPr lang="en-US" sz="2600" dirty="0"/>
              <a:t> is whatever is needed to keep the string or rope from breaking.</a:t>
            </a:r>
          </a:p>
          <a:p>
            <a:r>
              <a:rPr lang="en-US" sz="2600" b="1" dirty="0"/>
              <a:t>Static friction </a:t>
            </a:r>
            <a:r>
              <a:rPr lang="en-US" sz="2600" dirty="0"/>
              <a:t>is whatever is needed to keep the object from slipping along the surface.</a:t>
            </a:r>
          </a:p>
          <a:p>
            <a:r>
              <a:rPr lang="en-US" sz="2600" dirty="0"/>
              <a:t>In all these cases, you must draw a free-body diagram and figure out by using equilibrium and Newton’s 2</a:t>
            </a:r>
            <a:r>
              <a:rPr lang="en-US" sz="2600" baseline="30000" dirty="0"/>
              <a:t>nd</a:t>
            </a:r>
            <a:r>
              <a:rPr lang="en-US" sz="2600" dirty="0"/>
              <a:t> law what the needed force is. </a:t>
            </a:r>
          </a:p>
        </p:txBody>
      </p:sp>
    </p:spTree>
    <p:extLst>
      <p:ext uri="{BB962C8B-B14F-4D97-AF65-F5344CB8AC3E}">
        <p14:creationId xmlns:p14="http://schemas.microsoft.com/office/powerpoint/2010/main" val="3962322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085136714"/>
              </p:ext>
            </p:extLst>
          </p:nvPr>
        </p:nvGraphicFramePr>
        <p:xfrm>
          <a:off x="1371600" y="1143000"/>
          <a:ext cx="9753600" cy="413641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609600" y="274638"/>
            <a:ext cx="10972800" cy="868362"/>
          </a:xfrm>
        </p:spPr>
        <p:txBody>
          <a:bodyPr/>
          <a:lstStyle/>
          <a:p>
            <a:r>
              <a:rPr lang="en-CA" dirty="0" smtClean="0"/>
              <a:t>Test 1 results</a:t>
            </a:r>
            <a:endParaRPr lang="en-CA" dirty="0"/>
          </a:p>
        </p:txBody>
      </p:sp>
      <p:sp>
        <p:nvSpPr>
          <p:cNvPr id="5" name="TextBox 4"/>
          <p:cNvSpPr txBox="1"/>
          <p:nvPr/>
        </p:nvSpPr>
        <p:spPr>
          <a:xfrm>
            <a:off x="595501" y="5279411"/>
            <a:ext cx="4191000" cy="1200329"/>
          </a:xfrm>
          <a:prstGeom prst="rect">
            <a:avLst/>
          </a:prstGeom>
          <a:noFill/>
        </p:spPr>
        <p:txBody>
          <a:bodyPr wrap="square" rtlCol="0">
            <a:spAutoFit/>
          </a:bodyPr>
          <a:lstStyle/>
          <a:p>
            <a:r>
              <a:rPr lang="en-CA" sz="2400" dirty="0"/>
              <a:t>Average test mark was </a:t>
            </a:r>
            <a:r>
              <a:rPr lang="en-CA" sz="2400" dirty="0" smtClean="0"/>
              <a:t>75%</a:t>
            </a:r>
            <a:endParaRPr lang="en-CA" sz="2400" dirty="0"/>
          </a:p>
          <a:p>
            <a:r>
              <a:rPr lang="en-CA" sz="2400" dirty="0" smtClean="0"/>
              <a:t>44% </a:t>
            </a:r>
            <a:r>
              <a:rPr lang="en-CA" sz="2400" dirty="0"/>
              <a:t>of the class got </a:t>
            </a:r>
            <a:r>
              <a:rPr lang="en-CA" sz="2400" dirty="0" smtClean="0"/>
              <a:t> A</a:t>
            </a:r>
            <a:endParaRPr lang="en-CA" sz="2400" dirty="0"/>
          </a:p>
          <a:p>
            <a:r>
              <a:rPr lang="en-CA" sz="2400" dirty="0" smtClean="0"/>
              <a:t>22% </a:t>
            </a:r>
            <a:r>
              <a:rPr lang="en-CA" sz="2400" dirty="0"/>
              <a:t>got </a:t>
            </a:r>
            <a:r>
              <a:rPr lang="en-CA" sz="2400" dirty="0" smtClean="0"/>
              <a:t>B</a:t>
            </a:r>
            <a:endParaRPr lang="en-CA" sz="2400" dirty="0"/>
          </a:p>
        </p:txBody>
      </p:sp>
      <p:sp>
        <p:nvSpPr>
          <p:cNvPr id="6" name="TextBox 5"/>
          <p:cNvSpPr txBox="1"/>
          <p:nvPr/>
        </p:nvSpPr>
        <p:spPr>
          <a:xfrm>
            <a:off x="5167501" y="5279411"/>
            <a:ext cx="1842899" cy="1200329"/>
          </a:xfrm>
          <a:prstGeom prst="rect">
            <a:avLst/>
          </a:prstGeom>
          <a:noFill/>
        </p:spPr>
        <p:txBody>
          <a:bodyPr wrap="square" rtlCol="0">
            <a:spAutoFit/>
          </a:bodyPr>
          <a:lstStyle/>
          <a:p>
            <a:r>
              <a:rPr lang="en-CA" sz="2400" dirty="0" smtClean="0"/>
              <a:t>16% </a:t>
            </a:r>
            <a:r>
              <a:rPr lang="en-CA" sz="2400" dirty="0"/>
              <a:t>got </a:t>
            </a:r>
            <a:r>
              <a:rPr lang="en-CA" sz="2400" dirty="0" smtClean="0"/>
              <a:t>C</a:t>
            </a:r>
            <a:endParaRPr lang="en-CA" sz="2400" dirty="0"/>
          </a:p>
          <a:p>
            <a:r>
              <a:rPr lang="en-CA" sz="2400" dirty="0" smtClean="0"/>
              <a:t>10% </a:t>
            </a:r>
            <a:r>
              <a:rPr lang="en-CA" sz="2400" dirty="0"/>
              <a:t>got </a:t>
            </a:r>
            <a:r>
              <a:rPr lang="en-CA" sz="2400" dirty="0" smtClean="0"/>
              <a:t>D</a:t>
            </a:r>
            <a:endParaRPr lang="en-CA" sz="2400" dirty="0"/>
          </a:p>
          <a:p>
            <a:r>
              <a:rPr lang="en-CA" sz="2400" dirty="0"/>
              <a:t>8</a:t>
            </a:r>
            <a:r>
              <a:rPr lang="en-CA" sz="2400" dirty="0" smtClean="0"/>
              <a:t>% </a:t>
            </a:r>
            <a:r>
              <a:rPr lang="en-CA" sz="2400" dirty="0"/>
              <a:t>failed</a:t>
            </a:r>
          </a:p>
        </p:txBody>
      </p:sp>
      <p:sp>
        <p:nvSpPr>
          <p:cNvPr id="3" name="TextBox 2"/>
          <p:cNvSpPr txBox="1"/>
          <p:nvPr/>
        </p:nvSpPr>
        <p:spPr>
          <a:xfrm>
            <a:off x="9567446" y="1459468"/>
            <a:ext cx="389850" cy="461665"/>
          </a:xfrm>
          <a:prstGeom prst="rect">
            <a:avLst/>
          </a:prstGeom>
          <a:noFill/>
        </p:spPr>
        <p:txBody>
          <a:bodyPr wrap="none" rtlCol="0">
            <a:spAutoFit/>
          </a:bodyPr>
          <a:lstStyle/>
          <a:p>
            <a:r>
              <a:rPr lang="en-CA" sz="2400" dirty="0" smtClean="0"/>
              <a:t>A</a:t>
            </a:r>
            <a:endParaRPr lang="en-CA" sz="2400" dirty="0"/>
          </a:p>
        </p:txBody>
      </p:sp>
      <p:sp>
        <p:nvSpPr>
          <p:cNvPr id="8" name="TextBox 7"/>
          <p:cNvSpPr txBox="1"/>
          <p:nvPr/>
        </p:nvSpPr>
        <p:spPr>
          <a:xfrm>
            <a:off x="10287000" y="1983180"/>
            <a:ext cx="569387" cy="461665"/>
          </a:xfrm>
          <a:prstGeom prst="rect">
            <a:avLst/>
          </a:prstGeom>
          <a:noFill/>
        </p:spPr>
        <p:txBody>
          <a:bodyPr wrap="none" rtlCol="0">
            <a:spAutoFit/>
          </a:bodyPr>
          <a:lstStyle/>
          <a:p>
            <a:r>
              <a:rPr lang="en-CA" sz="2400" dirty="0" smtClean="0"/>
              <a:t>A+</a:t>
            </a:r>
            <a:endParaRPr lang="en-CA" sz="2400" dirty="0"/>
          </a:p>
        </p:txBody>
      </p:sp>
      <p:sp>
        <p:nvSpPr>
          <p:cNvPr id="9" name="TextBox 8"/>
          <p:cNvSpPr txBox="1"/>
          <p:nvPr/>
        </p:nvSpPr>
        <p:spPr>
          <a:xfrm>
            <a:off x="8686800" y="1613848"/>
            <a:ext cx="389850" cy="461665"/>
          </a:xfrm>
          <a:prstGeom prst="rect">
            <a:avLst/>
          </a:prstGeom>
          <a:noFill/>
        </p:spPr>
        <p:txBody>
          <a:bodyPr wrap="none" rtlCol="0">
            <a:spAutoFit/>
          </a:bodyPr>
          <a:lstStyle/>
          <a:p>
            <a:r>
              <a:rPr lang="en-CA" sz="2400" dirty="0"/>
              <a:t>B</a:t>
            </a:r>
          </a:p>
        </p:txBody>
      </p:sp>
      <p:sp>
        <p:nvSpPr>
          <p:cNvPr id="10" name="TextBox 9"/>
          <p:cNvSpPr txBox="1"/>
          <p:nvPr/>
        </p:nvSpPr>
        <p:spPr>
          <a:xfrm>
            <a:off x="7848600" y="2352512"/>
            <a:ext cx="407484" cy="461665"/>
          </a:xfrm>
          <a:prstGeom prst="rect">
            <a:avLst/>
          </a:prstGeom>
          <a:noFill/>
        </p:spPr>
        <p:txBody>
          <a:bodyPr wrap="none" rtlCol="0">
            <a:spAutoFit/>
          </a:bodyPr>
          <a:lstStyle/>
          <a:p>
            <a:r>
              <a:rPr lang="en-CA" sz="2400" dirty="0" smtClean="0"/>
              <a:t>C</a:t>
            </a:r>
            <a:endParaRPr lang="en-CA" sz="2400" dirty="0"/>
          </a:p>
        </p:txBody>
      </p:sp>
      <p:sp>
        <p:nvSpPr>
          <p:cNvPr id="11" name="TextBox 10"/>
          <p:cNvSpPr txBox="1"/>
          <p:nvPr/>
        </p:nvSpPr>
        <p:spPr>
          <a:xfrm>
            <a:off x="7064479" y="2928346"/>
            <a:ext cx="407484" cy="461665"/>
          </a:xfrm>
          <a:prstGeom prst="rect">
            <a:avLst/>
          </a:prstGeom>
          <a:noFill/>
        </p:spPr>
        <p:txBody>
          <a:bodyPr wrap="none" rtlCol="0">
            <a:spAutoFit/>
          </a:bodyPr>
          <a:lstStyle/>
          <a:p>
            <a:r>
              <a:rPr lang="en-CA" sz="2400" dirty="0"/>
              <a:t>D</a:t>
            </a:r>
          </a:p>
        </p:txBody>
      </p:sp>
      <p:sp>
        <p:nvSpPr>
          <p:cNvPr id="12" name="TextBox 11"/>
          <p:cNvSpPr txBox="1"/>
          <p:nvPr/>
        </p:nvSpPr>
        <p:spPr>
          <a:xfrm>
            <a:off x="6279630" y="3382863"/>
            <a:ext cx="372218" cy="461665"/>
          </a:xfrm>
          <a:prstGeom prst="rect">
            <a:avLst/>
          </a:prstGeom>
          <a:noFill/>
        </p:spPr>
        <p:txBody>
          <a:bodyPr wrap="none" rtlCol="0">
            <a:spAutoFit/>
          </a:bodyPr>
          <a:lstStyle/>
          <a:p>
            <a:r>
              <a:rPr lang="en-CA" sz="2400" dirty="0" smtClean="0"/>
              <a:t>F</a:t>
            </a:r>
            <a:endParaRPr lang="en-CA" sz="2400" dirty="0"/>
          </a:p>
        </p:txBody>
      </p:sp>
      <p:sp>
        <p:nvSpPr>
          <p:cNvPr id="14" name="TextBox 13"/>
          <p:cNvSpPr txBox="1"/>
          <p:nvPr/>
        </p:nvSpPr>
        <p:spPr>
          <a:xfrm>
            <a:off x="7548278" y="5464076"/>
            <a:ext cx="3817050" cy="830997"/>
          </a:xfrm>
          <a:prstGeom prst="rect">
            <a:avLst/>
          </a:prstGeom>
          <a:noFill/>
          <a:ln>
            <a:solidFill>
              <a:schemeClr val="bg1">
                <a:lumMod val="85000"/>
              </a:schemeClr>
            </a:solidFill>
          </a:ln>
        </p:spPr>
        <p:txBody>
          <a:bodyPr wrap="square" rtlCol="0">
            <a:spAutoFit/>
          </a:bodyPr>
          <a:lstStyle/>
          <a:p>
            <a:r>
              <a:rPr lang="en-CA" sz="2400" dirty="0" smtClean="0"/>
              <a:t>25 students got 100% (</a:t>
            </a:r>
            <a:r>
              <a:rPr lang="en-CA" sz="2400" dirty="0" err="1" smtClean="0"/>
              <a:t>ie</a:t>
            </a:r>
            <a:r>
              <a:rPr lang="en-CA" sz="2400" dirty="0" smtClean="0"/>
              <a:t> </a:t>
            </a:r>
            <a:r>
              <a:rPr lang="en-CA" sz="2400" b="1" dirty="0" smtClean="0"/>
              <a:t>perfect</a:t>
            </a:r>
            <a:r>
              <a:rPr lang="en-CA" sz="2400" dirty="0"/>
              <a:t>)</a:t>
            </a:r>
            <a:r>
              <a:rPr lang="en-CA" sz="2400" dirty="0" smtClean="0"/>
              <a:t> on the test!</a:t>
            </a:r>
            <a:endParaRPr lang="en-CA" sz="2400" dirty="0"/>
          </a:p>
        </p:txBody>
      </p:sp>
    </p:spTree>
    <p:extLst>
      <p:ext uri="{BB962C8B-B14F-4D97-AF65-F5344CB8AC3E}">
        <p14:creationId xmlns:p14="http://schemas.microsoft.com/office/powerpoint/2010/main" val="1974099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189914"/>
            <a:ext cx="5943600" cy="487362"/>
          </a:xfrm>
        </p:spPr>
        <p:txBody>
          <a:bodyPr/>
          <a:lstStyle/>
          <a:p>
            <a:r>
              <a:rPr lang="en-US" sz="3200" dirty="0" smtClean="0"/>
              <a:t>Getting the piano on the truck</a:t>
            </a:r>
          </a:p>
        </p:txBody>
      </p:sp>
      <p:sp>
        <p:nvSpPr>
          <p:cNvPr id="23555" name="Rectangle 3"/>
          <p:cNvSpPr>
            <a:spLocks noGrp="1" noChangeArrowheads="1"/>
          </p:cNvSpPr>
          <p:nvPr>
            <p:ph type="body" idx="1"/>
          </p:nvPr>
        </p:nvSpPr>
        <p:spPr>
          <a:xfrm>
            <a:off x="171157" y="725341"/>
            <a:ext cx="5772443" cy="1332059"/>
          </a:xfrm>
        </p:spPr>
        <p:txBody>
          <a:bodyPr/>
          <a:lstStyle/>
          <a:p>
            <a:pPr marL="609600" indent="-609600">
              <a:lnSpc>
                <a:spcPct val="90000"/>
              </a:lnSpc>
            </a:pPr>
            <a:r>
              <a:rPr lang="en-US" sz="2000" dirty="0" smtClean="0"/>
              <a:t>A piano has a mass of 225 kg.  </a:t>
            </a:r>
          </a:p>
          <a:p>
            <a:pPr marL="609600" indent="-609600">
              <a:lnSpc>
                <a:spcPct val="90000"/>
              </a:lnSpc>
              <a:buFontTx/>
              <a:buAutoNum type="arabicPeriod"/>
            </a:pPr>
            <a:r>
              <a:rPr lang="en-US" sz="2000" dirty="0" smtClean="0"/>
              <a:t>What force is required to push the piano upwards at a constant velocity as you lift it into the back of a truck?</a:t>
            </a:r>
          </a:p>
        </p:txBody>
      </p:sp>
      <p:cxnSp>
        <p:nvCxnSpPr>
          <p:cNvPr id="4" name="Straight Connector 3"/>
          <p:cNvCxnSpPr/>
          <p:nvPr/>
        </p:nvCxnSpPr>
        <p:spPr>
          <a:xfrm flipH="1">
            <a:off x="6096000" y="152400"/>
            <a:ext cx="76200" cy="632460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3"/>
          <p:cNvSpPr txBox="1">
            <a:spLocks noChangeArrowheads="1"/>
          </p:cNvSpPr>
          <p:nvPr/>
        </p:nvSpPr>
        <p:spPr bwMode="auto">
          <a:xfrm>
            <a:off x="6248400" y="152400"/>
            <a:ext cx="577244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609600" indent="-609600">
              <a:lnSpc>
                <a:spcPct val="90000"/>
              </a:lnSpc>
            </a:pPr>
            <a:r>
              <a:rPr lang="en-US" sz="2000" kern="0" dirty="0" smtClean="0"/>
              <a:t>A piano has a mass of 225 kg.  </a:t>
            </a:r>
          </a:p>
          <a:p>
            <a:pPr marL="609600" indent="-609600">
              <a:lnSpc>
                <a:spcPct val="90000"/>
              </a:lnSpc>
              <a:buFont typeface="+mj-lt"/>
              <a:buAutoNum type="arabicPeriod" startAt="2"/>
            </a:pPr>
            <a:r>
              <a:rPr lang="en-US" sz="2000" kern="0" dirty="0" smtClean="0"/>
              <a:t>What force is required to push the piano up a frictionless ramp at a constant velocity into the truck?  Assume the ramp is 3.00 m long and the floor of the truck is 1.00 m high?  </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81880" y="1620360"/>
              <a:ext cx="11397240" cy="4615200"/>
            </p14:xfrm>
          </p:contentPart>
        </mc:Choice>
        <mc:Fallback xmlns="">
          <p:pic>
            <p:nvPicPr>
              <p:cNvPr id="2" name="Ink 1"/>
              <p:cNvPicPr/>
              <p:nvPr/>
            </p:nvPicPr>
            <p:blipFill>
              <a:blip r:embed="rId3"/>
              <a:stretch>
                <a:fillRect/>
              </a:stretch>
            </p:blipFill>
            <p:spPr>
              <a:xfrm>
                <a:off x="275760" y="1614960"/>
                <a:ext cx="11409120" cy="4623120"/>
              </a:xfrm>
              <a:prstGeom prst="rect">
                <a:avLst/>
              </a:prstGeom>
            </p:spPr>
          </p:pic>
        </mc:Fallback>
      </mc:AlternateContent>
    </p:spTree>
    <p:extLst>
      <p:ext uri="{BB962C8B-B14F-4D97-AF65-F5344CB8AC3E}">
        <p14:creationId xmlns:p14="http://schemas.microsoft.com/office/powerpoint/2010/main" val="289638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189914"/>
            <a:ext cx="5943600" cy="487362"/>
          </a:xfrm>
        </p:spPr>
        <p:txBody>
          <a:bodyPr/>
          <a:lstStyle/>
          <a:p>
            <a:r>
              <a:rPr lang="en-US" sz="3200" dirty="0" smtClean="0"/>
              <a:t>Getting the piano on the truck</a:t>
            </a:r>
          </a:p>
        </p:txBody>
      </p:sp>
      <p:cxnSp>
        <p:nvCxnSpPr>
          <p:cNvPr id="4" name="Straight Connector 3"/>
          <p:cNvCxnSpPr/>
          <p:nvPr/>
        </p:nvCxnSpPr>
        <p:spPr>
          <a:xfrm flipH="1">
            <a:off x="6096000" y="152400"/>
            <a:ext cx="76200" cy="632460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3"/>
          <p:cNvSpPr txBox="1">
            <a:spLocks noChangeArrowheads="1"/>
          </p:cNvSpPr>
          <p:nvPr/>
        </p:nvSpPr>
        <p:spPr bwMode="auto">
          <a:xfrm>
            <a:off x="228600" y="762000"/>
            <a:ext cx="577244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609600" indent="-609600">
              <a:lnSpc>
                <a:spcPct val="90000"/>
              </a:lnSpc>
            </a:pPr>
            <a:r>
              <a:rPr lang="en-US" sz="2000" kern="0" dirty="0" smtClean="0"/>
              <a:t>A piano has a mass of 225 kg.  </a:t>
            </a:r>
          </a:p>
          <a:p>
            <a:pPr marL="609600" indent="-609600">
              <a:lnSpc>
                <a:spcPct val="90000"/>
              </a:lnSpc>
              <a:buFont typeface="+mj-lt"/>
              <a:buAutoNum type="arabicPeriod" startAt="2"/>
            </a:pPr>
            <a:r>
              <a:rPr lang="en-US" sz="2000" kern="0" dirty="0" smtClean="0"/>
              <a:t>What force is required to push the piano up a frictionless ramp at a constant velocity into the truck?  Assume the ramp is 3.00 m long and the floor of the truck is 1.00 m high?  </a:t>
            </a:r>
          </a:p>
        </p:txBody>
      </p:sp>
      <mc:AlternateContent xmlns:mc="http://schemas.openxmlformats.org/markup-compatibility/2006" xmlns:p14="http://schemas.microsoft.com/office/powerpoint/2010/main">
        <mc:Choice Requires="p14">
          <p:contentPart p14:bwMode="auto" r:id="rId2">
            <p14:nvContentPartPr>
              <p14:cNvPr id="79874" name="Ink 2"/>
              <p14:cNvContentPartPr>
                <a14:cpLocks xmlns:a14="http://schemas.microsoft.com/office/drawing/2010/main" noRot="1" noChangeAspect="1" noEditPoints="1" noChangeArrowheads="1" noChangeShapeType="1"/>
              </p14:cNvContentPartPr>
              <p14:nvPr/>
            </p14:nvContentPartPr>
            <p14:xfrm>
              <a:off x="1285875" y="2184400"/>
              <a:ext cx="2768600" cy="601663"/>
            </p14:xfrm>
          </p:contentPart>
        </mc:Choice>
        <mc:Fallback xmlns="">
          <p:pic>
            <p:nvPicPr>
              <p:cNvPr id="79874" name="Ink 2"/>
              <p:cNvPicPr>
                <a:picLocks noRot="1" noChangeAspect="1" noEditPoints="1" noChangeArrowheads="1" noChangeShapeType="1"/>
              </p:cNvPicPr>
              <p:nvPr/>
            </p:nvPicPr>
            <p:blipFill>
              <a:blip r:embed="rId3"/>
              <a:stretch>
                <a:fillRect/>
              </a:stretch>
            </p:blipFill>
            <p:spPr>
              <a:xfrm>
                <a:off x="1279396" y="2177931"/>
                <a:ext cx="2781558" cy="61460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9875" name="Ink 3"/>
              <p14:cNvContentPartPr>
                <a14:cpLocks xmlns:a14="http://schemas.microsoft.com/office/drawing/2010/main" noRot="1" noChangeAspect="1" noEditPoints="1" noChangeArrowheads="1" noChangeShapeType="1"/>
              </p14:cNvContentPartPr>
              <p14:nvPr/>
            </p14:nvContentPartPr>
            <p14:xfrm>
              <a:off x="2779713" y="2370138"/>
              <a:ext cx="519112" cy="917575"/>
            </p14:xfrm>
          </p:contentPart>
        </mc:Choice>
        <mc:Fallback xmlns="">
          <p:pic>
            <p:nvPicPr>
              <p:cNvPr id="79875" name="Ink 3"/>
              <p:cNvPicPr>
                <a:picLocks noRot="1" noChangeAspect="1" noEditPoints="1" noChangeArrowheads="1" noChangeShapeType="1"/>
              </p:cNvPicPr>
              <p:nvPr/>
            </p:nvPicPr>
            <p:blipFill>
              <a:blip r:embed="rId5"/>
              <a:stretch>
                <a:fillRect/>
              </a:stretch>
            </p:blipFill>
            <p:spPr>
              <a:xfrm>
                <a:off x="2773233" y="2363658"/>
                <a:ext cx="532072" cy="93053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9876" name="Ink 4"/>
              <p14:cNvContentPartPr>
                <a14:cpLocks xmlns:a14="http://schemas.microsoft.com/office/drawing/2010/main" noRot="1" noChangeAspect="1" noEditPoints="1" noChangeArrowheads="1" noChangeShapeType="1"/>
              </p14:cNvContentPartPr>
              <p14:nvPr/>
            </p14:nvContentPartPr>
            <p14:xfrm>
              <a:off x="512763" y="2787650"/>
              <a:ext cx="2276475" cy="609600"/>
            </p14:xfrm>
          </p:contentPart>
        </mc:Choice>
        <mc:Fallback xmlns="">
          <p:pic>
            <p:nvPicPr>
              <p:cNvPr id="79876" name="Ink 4"/>
              <p:cNvPicPr>
                <a:picLocks noRot="1" noChangeAspect="1" noEditPoints="1" noChangeArrowheads="1" noChangeShapeType="1"/>
              </p:cNvPicPr>
              <p:nvPr/>
            </p:nvPicPr>
            <p:blipFill>
              <a:blip r:embed="rId7"/>
              <a:stretch>
                <a:fillRect/>
              </a:stretch>
            </p:blipFill>
            <p:spPr>
              <a:xfrm>
                <a:off x="506283" y="2781169"/>
                <a:ext cx="2289434" cy="62256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9877" name="Ink 5"/>
              <p14:cNvContentPartPr>
                <a14:cpLocks xmlns:a14="http://schemas.microsoft.com/office/drawing/2010/main" noRot="1" noChangeAspect="1" noEditPoints="1" noChangeArrowheads="1" noChangeShapeType="1"/>
              </p14:cNvContentPartPr>
              <p14:nvPr/>
            </p14:nvContentPartPr>
            <p14:xfrm>
              <a:off x="930275" y="3540125"/>
              <a:ext cx="219075" cy="300038"/>
            </p14:xfrm>
          </p:contentPart>
        </mc:Choice>
        <mc:Fallback xmlns="">
          <p:pic>
            <p:nvPicPr>
              <p:cNvPr id="79877" name="Ink 5"/>
              <p:cNvPicPr>
                <a:picLocks noRot="1" noChangeAspect="1" noEditPoints="1" noChangeArrowheads="1" noChangeShapeType="1"/>
              </p:cNvPicPr>
              <p:nvPr/>
            </p:nvPicPr>
            <p:blipFill>
              <a:blip r:embed="rId9"/>
              <a:stretch>
                <a:fillRect/>
              </a:stretch>
            </p:blipFill>
            <p:spPr>
              <a:xfrm>
                <a:off x="923800" y="3533642"/>
                <a:ext cx="232025" cy="31300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9878" name="Ink 6"/>
              <p14:cNvContentPartPr>
                <a14:cpLocks xmlns:a14="http://schemas.microsoft.com/office/drawing/2010/main" noRot="1" noChangeAspect="1" noEditPoints="1" noChangeArrowheads="1" noChangeShapeType="1"/>
              </p14:cNvContentPartPr>
              <p14:nvPr/>
            </p14:nvContentPartPr>
            <p14:xfrm>
              <a:off x="1273175" y="3554413"/>
              <a:ext cx="280988" cy="309562"/>
            </p14:xfrm>
          </p:contentPart>
        </mc:Choice>
        <mc:Fallback xmlns="">
          <p:pic>
            <p:nvPicPr>
              <p:cNvPr id="79878" name="Ink 6"/>
              <p:cNvPicPr>
                <a:picLocks noRot="1" noChangeAspect="1" noEditPoints="1" noChangeArrowheads="1" noChangeShapeType="1"/>
              </p:cNvPicPr>
              <p:nvPr/>
            </p:nvPicPr>
            <p:blipFill>
              <a:blip r:embed="rId11"/>
              <a:stretch>
                <a:fillRect/>
              </a:stretch>
            </p:blipFill>
            <p:spPr>
              <a:xfrm>
                <a:off x="1266699" y="3547934"/>
                <a:ext cx="293940" cy="322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9879" name="Ink 7"/>
              <p14:cNvContentPartPr>
                <a14:cpLocks xmlns:a14="http://schemas.microsoft.com/office/drawing/2010/main" noRot="1" noChangeAspect="1" noEditPoints="1" noChangeArrowheads="1" noChangeShapeType="1"/>
              </p14:cNvContentPartPr>
              <p14:nvPr/>
            </p14:nvContentPartPr>
            <p14:xfrm>
              <a:off x="1684338" y="3813175"/>
              <a:ext cx="23812" cy="6350"/>
            </p14:xfrm>
          </p:contentPart>
        </mc:Choice>
        <mc:Fallback xmlns="">
          <p:pic>
            <p:nvPicPr>
              <p:cNvPr id="79879" name="Ink 7"/>
              <p:cNvPicPr>
                <a:picLocks noRot="1" noChangeAspect="1" noEditPoints="1" noChangeArrowheads="1" noChangeShapeType="1"/>
              </p:cNvPicPr>
              <p:nvPr/>
            </p:nvPicPr>
            <p:blipFill>
              <a:blip r:embed="rId13"/>
              <a:stretch>
                <a:fillRect/>
              </a:stretch>
            </p:blipFill>
            <p:spPr>
              <a:xfrm>
                <a:off x="1677844" y="3806825"/>
                <a:ext cx="36800" cy="1905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9880" name="Ink 8"/>
              <p14:cNvContentPartPr>
                <a14:cpLocks xmlns:a14="http://schemas.microsoft.com/office/drawing/2010/main" noRot="1" noChangeAspect="1" noEditPoints="1" noChangeArrowheads="1" noChangeShapeType="1"/>
              </p14:cNvContentPartPr>
              <p14:nvPr/>
            </p14:nvContentPartPr>
            <p14:xfrm>
              <a:off x="1952625" y="3595688"/>
              <a:ext cx="228600" cy="252412"/>
            </p14:xfrm>
          </p:contentPart>
        </mc:Choice>
        <mc:Fallback xmlns="">
          <p:pic>
            <p:nvPicPr>
              <p:cNvPr id="79880" name="Ink 8"/>
              <p:cNvPicPr>
                <a:picLocks noRot="1" noChangeAspect="1" noEditPoints="1" noChangeArrowheads="1" noChangeShapeType="1"/>
              </p:cNvPicPr>
              <p:nvPr/>
            </p:nvPicPr>
            <p:blipFill>
              <a:blip r:embed="rId15"/>
              <a:stretch>
                <a:fillRect/>
              </a:stretch>
            </p:blipFill>
            <p:spPr>
              <a:xfrm>
                <a:off x="1946145" y="3589207"/>
                <a:ext cx="241560" cy="26537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9881" name="Ink 9"/>
              <p14:cNvContentPartPr>
                <a14:cpLocks xmlns:a14="http://schemas.microsoft.com/office/drawing/2010/main" noRot="1" noChangeAspect="1" noEditPoints="1" noChangeArrowheads="1" noChangeShapeType="1"/>
              </p14:cNvContentPartPr>
              <p14:nvPr/>
            </p14:nvContentPartPr>
            <p14:xfrm>
              <a:off x="2416175" y="3773488"/>
              <a:ext cx="123825" cy="209550"/>
            </p14:xfrm>
          </p:contentPart>
        </mc:Choice>
        <mc:Fallback xmlns="">
          <p:pic>
            <p:nvPicPr>
              <p:cNvPr id="79881" name="Ink 9"/>
              <p:cNvPicPr>
                <a:picLocks noRot="1" noChangeAspect="1" noEditPoints="1" noChangeArrowheads="1" noChangeShapeType="1"/>
              </p:cNvPicPr>
              <p:nvPr/>
            </p:nvPicPr>
            <p:blipFill>
              <a:blip r:embed="rId17"/>
              <a:stretch>
                <a:fillRect/>
              </a:stretch>
            </p:blipFill>
            <p:spPr>
              <a:xfrm>
                <a:off x="2409696" y="3767007"/>
                <a:ext cx="136783" cy="22251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9882" name="Ink 10"/>
              <p14:cNvContentPartPr>
                <a14:cpLocks xmlns:a14="http://schemas.microsoft.com/office/drawing/2010/main" noRot="1" noChangeAspect="1" noEditPoints="1" noChangeArrowheads="1" noChangeShapeType="1"/>
              </p14:cNvContentPartPr>
              <p14:nvPr/>
            </p14:nvContentPartPr>
            <p14:xfrm>
              <a:off x="2633663" y="3676650"/>
              <a:ext cx="141287" cy="225425"/>
            </p14:xfrm>
          </p:contentPart>
        </mc:Choice>
        <mc:Fallback xmlns="">
          <p:pic>
            <p:nvPicPr>
              <p:cNvPr id="79882" name="Ink 10"/>
              <p:cNvPicPr>
                <a:picLocks noRot="1" noChangeAspect="1" noEditPoints="1" noChangeArrowheads="1" noChangeShapeType="1"/>
              </p:cNvPicPr>
              <p:nvPr/>
            </p:nvPicPr>
            <p:blipFill>
              <a:blip r:embed="rId19"/>
              <a:stretch>
                <a:fillRect/>
              </a:stretch>
            </p:blipFill>
            <p:spPr>
              <a:xfrm>
                <a:off x="2627175" y="3670168"/>
                <a:ext cx="154262" cy="23838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9883" name="Ink 11"/>
              <p14:cNvContentPartPr>
                <a14:cpLocks xmlns:a14="http://schemas.microsoft.com/office/drawing/2010/main" noRot="1" noChangeAspect="1" noEditPoints="1" noChangeArrowheads="1" noChangeShapeType="1"/>
              </p14:cNvContentPartPr>
              <p14:nvPr/>
            </p14:nvContentPartPr>
            <p14:xfrm>
              <a:off x="2859088" y="3775075"/>
              <a:ext cx="95250" cy="107950"/>
            </p14:xfrm>
          </p:contentPart>
        </mc:Choice>
        <mc:Fallback xmlns="">
          <p:pic>
            <p:nvPicPr>
              <p:cNvPr id="79883" name="Ink 11"/>
              <p:cNvPicPr>
                <a:picLocks noRot="1" noChangeAspect="1" noEditPoints="1" noChangeArrowheads="1" noChangeShapeType="1"/>
              </p:cNvPicPr>
              <p:nvPr/>
            </p:nvPicPr>
            <p:blipFill>
              <a:blip r:embed="rId21"/>
              <a:stretch>
                <a:fillRect/>
              </a:stretch>
            </p:blipFill>
            <p:spPr>
              <a:xfrm>
                <a:off x="2852618" y="3768598"/>
                <a:ext cx="108190" cy="12090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9884" name="Ink 12"/>
              <p14:cNvContentPartPr>
                <a14:cpLocks xmlns:a14="http://schemas.microsoft.com/office/drawing/2010/main" noRot="1" noChangeAspect="1" noEditPoints="1" noChangeArrowheads="1" noChangeShapeType="1"/>
              </p14:cNvContentPartPr>
              <p14:nvPr/>
            </p14:nvContentPartPr>
            <p14:xfrm>
              <a:off x="3046413" y="3775075"/>
              <a:ext cx="30162" cy="84138"/>
            </p14:xfrm>
          </p:contentPart>
        </mc:Choice>
        <mc:Fallback xmlns="">
          <p:pic>
            <p:nvPicPr>
              <p:cNvPr id="79884" name="Ink 12"/>
              <p:cNvPicPr>
                <a:picLocks noRot="1" noChangeAspect="1" noEditPoints="1" noChangeArrowheads="1" noChangeShapeType="1"/>
              </p:cNvPicPr>
              <p:nvPr/>
            </p:nvPicPr>
            <p:blipFill>
              <a:blip r:embed="rId23"/>
              <a:stretch>
                <a:fillRect/>
              </a:stretch>
            </p:blipFill>
            <p:spPr>
              <a:xfrm>
                <a:off x="3039950" y="3768575"/>
                <a:ext cx="43089" cy="9713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9885" name="Ink 13"/>
              <p14:cNvContentPartPr>
                <a14:cpLocks xmlns:a14="http://schemas.microsoft.com/office/drawing/2010/main" noRot="1" noChangeAspect="1" noEditPoints="1" noChangeArrowheads="1" noChangeShapeType="1"/>
              </p14:cNvContentPartPr>
              <p14:nvPr/>
            </p14:nvContentPartPr>
            <p14:xfrm>
              <a:off x="3178175" y="3783013"/>
              <a:ext cx="34925" cy="26987"/>
            </p14:xfrm>
          </p:contentPart>
        </mc:Choice>
        <mc:Fallback xmlns="">
          <p:pic>
            <p:nvPicPr>
              <p:cNvPr id="79885" name="Ink 13"/>
              <p:cNvPicPr>
                <a:picLocks noRot="1" noChangeAspect="1" noEditPoints="1" noChangeArrowheads="1" noChangeShapeType="1"/>
              </p:cNvPicPr>
              <p:nvPr/>
            </p:nvPicPr>
            <p:blipFill>
              <a:blip r:embed="rId25"/>
              <a:stretch>
                <a:fillRect/>
              </a:stretch>
            </p:blipFill>
            <p:spPr>
              <a:xfrm>
                <a:off x="3171694" y="3776536"/>
                <a:ext cx="47887" cy="3994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9886" name="Ink 14"/>
              <p14:cNvContentPartPr>
                <a14:cpLocks xmlns:a14="http://schemas.microsoft.com/office/drawing/2010/main" noRot="1" noChangeAspect="1" noEditPoints="1" noChangeArrowheads="1" noChangeShapeType="1"/>
              </p14:cNvContentPartPr>
              <p14:nvPr/>
            </p14:nvContentPartPr>
            <p14:xfrm>
              <a:off x="1320800" y="4017963"/>
              <a:ext cx="930275" cy="1889125"/>
            </p14:xfrm>
          </p:contentPart>
        </mc:Choice>
        <mc:Fallback xmlns="">
          <p:pic>
            <p:nvPicPr>
              <p:cNvPr id="79886" name="Ink 14"/>
              <p:cNvPicPr>
                <a:picLocks noRot="1" noChangeAspect="1" noEditPoints="1" noChangeArrowheads="1" noChangeShapeType="1"/>
              </p:cNvPicPr>
              <p:nvPr/>
            </p:nvPicPr>
            <p:blipFill>
              <a:blip r:embed="rId27"/>
              <a:stretch>
                <a:fillRect/>
              </a:stretch>
            </p:blipFill>
            <p:spPr>
              <a:xfrm>
                <a:off x="1314320" y="4011484"/>
                <a:ext cx="943235" cy="190208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9887" name="Ink 15"/>
              <p14:cNvContentPartPr>
                <a14:cpLocks xmlns:a14="http://schemas.microsoft.com/office/drawing/2010/main" noRot="1" noChangeAspect="1" noEditPoints="1" noChangeArrowheads="1" noChangeShapeType="1"/>
              </p14:cNvContentPartPr>
              <p14:nvPr/>
            </p14:nvContentPartPr>
            <p14:xfrm>
              <a:off x="4421188" y="2524125"/>
              <a:ext cx="930275" cy="300038"/>
            </p14:xfrm>
          </p:contentPart>
        </mc:Choice>
        <mc:Fallback xmlns="">
          <p:pic>
            <p:nvPicPr>
              <p:cNvPr id="79887" name="Ink 15"/>
              <p:cNvPicPr>
                <a:picLocks noRot="1" noChangeAspect="1" noEditPoints="1" noChangeArrowheads="1" noChangeShapeType="1"/>
              </p:cNvPicPr>
              <p:nvPr/>
            </p:nvPicPr>
            <p:blipFill>
              <a:blip r:embed="rId29"/>
              <a:stretch>
                <a:fillRect/>
              </a:stretch>
            </p:blipFill>
            <p:spPr>
              <a:xfrm>
                <a:off x="4414708" y="2517642"/>
                <a:ext cx="943235" cy="31300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9888" name="Ink 16"/>
              <p14:cNvContentPartPr>
                <a14:cpLocks xmlns:a14="http://schemas.microsoft.com/office/drawing/2010/main" noRot="1" noChangeAspect="1" noEditPoints="1" noChangeArrowheads="1" noChangeShapeType="1"/>
              </p14:cNvContentPartPr>
              <p14:nvPr/>
            </p14:nvContentPartPr>
            <p14:xfrm>
              <a:off x="3630613" y="1693863"/>
              <a:ext cx="1736725" cy="3109912"/>
            </p14:xfrm>
          </p:contentPart>
        </mc:Choice>
        <mc:Fallback xmlns="">
          <p:pic>
            <p:nvPicPr>
              <p:cNvPr id="79888" name="Ink 16"/>
              <p:cNvPicPr>
                <a:picLocks noRot="1" noChangeAspect="1" noEditPoints="1" noChangeArrowheads="1" noChangeShapeType="1"/>
              </p:cNvPicPr>
              <p:nvPr/>
            </p:nvPicPr>
            <p:blipFill>
              <a:blip r:embed="rId31"/>
              <a:stretch>
                <a:fillRect/>
              </a:stretch>
            </p:blipFill>
            <p:spPr>
              <a:xfrm>
                <a:off x="3624133" y="1687383"/>
                <a:ext cx="1749686" cy="312287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9889" name="Ink 17"/>
              <p14:cNvContentPartPr>
                <a14:cpLocks xmlns:a14="http://schemas.microsoft.com/office/drawing/2010/main" noRot="1" noChangeAspect="1" noEditPoints="1" noChangeArrowheads="1" noChangeShapeType="1"/>
              </p14:cNvContentPartPr>
              <p14:nvPr/>
            </p14:nvContentPartPr>
            <p14:xfrm>
              <a:off x="4138613" y="3119438"/>
              <a:ext cx="476250" cy="849312"/>
            </p14:xfrm>
          </p:contentPart>
        </mc:Choice>
        <mc:Fallback xmlns="">
          <p:pic>
            <p:nvPicPr>
              <p:cNvPr id="79889" name="Ink 17"/>
              <p:cNvPicPr>
                <a:picLocks noRot="1" noChangeAspect="1" noEditPoints="1" noChangeArrowheads="1" noChangeShapeType="1"/>
              </p:cNvPicPr>
              <p:nvPr/>
            </p:nvPicPr>
            <p:blipFill>
              <a:blip r:embed="rId33"/>
              <a:stretch>
                <a:fillRect/>
              </a:stretch>
            </p:blipFill>
            <p:spPr>
              <a:xfrm>
                <a:off x="4132129" y="3112957"/>
                <a:ext cx="489219" cy="86227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890" name="Ink 18"/>
              <p14:cNvContentPartPr>
                <a14:cpLocks xmlns:a14="http://schemas.microsoft.com/office/drawing/2010/main" noRot="1" noChangeAspect="1" noEditPoints="1" noChangeArrowheads="1" noChangeShapeType="1"/>
              </p14:cNvContentPartPr>
              <p14:nvPr/>
            </p14:nvContentPartPr>
            <p14:xfrm>
              <a:off x="3954463" y="4327525"/>
              <a:ext cx="280987" cy="188913"/>
            </p14:xfrm>
          </p:contentPart>
        </mc:Choice>
        <mc:Fallback xmlns="">
          <p:pic>
            <p:nvPicPr>
              <p:cNvPr id="79890" name="Ink 18"/>
              <p:cNvPicPr>
                <a:picLocks noRot="1" noChangeAspect="1" noEditPoints="1" noChangeArrowheads="1" noChangeShapeType="1"/>
              </p:cNvPicPr>
              <p:nvPr/>
            </p:nvPicPr>
            <p:blipFill>
              <a:blip r:embed="rId35"/>
              <a:stretch>
                <a:fillRect/>
              </a:stretch>
            </p:blipFill>
            <p:spPr>
              <a:xfrm>
                <a:off x="3947987" y="4321048"/>
                <a:ext cx="293939" cy="20186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9891" name="Ink 19"/>
              <p14:cNvContentPartPr>
                <a14:cpLocks xmlns:a14="http://schemas.microsoft.com/office/drawing/2010/main" noRot="1" noChangeAspect="1" noEditPoints="1" noChangeArrowheads="1" noChangeShapeType="1"/>
              </p14:cNvContentPartPr>
              <p14:nvPr/>
            </p14:nvContentPartPr>
            <p14:xfrm>
              <a:off x="4389438" y="4375150"/>
              <a:ext cx="176212" cy="190500"/>
            </p14:xfrm>
          </p:contentPart>
        </mc:Choice>
        <mc:Fallback xmlns="">
          <p:pic>
            <p:nvPicPr>
              <p:cNvPr id="79891" name="Ink 19"/>
              <p:cNvPicPr>
                <a:picLocks noRot="1" noChangeAspect="1" noEditPoints="1" noChangeArrowheads="1" noChangeShapeType="1"/>
              </p:cNvPicPr>
              <p:nvPr/>
            </p:nvPicPr>
            <p:blipFill>
              <a:blip r:embed="rId37"/>
              <a:stretch>
                <a:fillRect/>
              </a:stretch>
            </p:blipFill>
            <p:spPr>
              <a:xfrm>
                <a:off x="4382952" y="4368668"/>
                <a:ext cx="189185" cy="203464"/>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9892" name="Ink 20"/>
              <p14:cNvContentPartPr>
                <a14:cpLocks xmlns:a14="http://schemas.microsoft.com/office/drawing/2010/main" noRot="1" noChangeAspect="1" noEditPoints="1" noChangeArrowheads="1" noChangeShapeType="1"/>
              </p14:cNvContentPartPr>
              <p14:nvPr/>
            </p14:nvContentPartPr>
            <p14:xfrm>
              <a:off x="3635375" y="4829175"/>
              <a:ext cx="1241425" cy="342900"/>
            </p14:xfrm>
          </p:contentPart>
        </mc:Choice>
        <mc:Fallback xmlns="">
          <p:pic>
            <p:nvPicPr>
              <p:cNvPr id="79892" name="Ink 20"/>
              <p:cNvPicPr>
                <a:picLocks noRot="1" noChangeAspect="1" noEditPoints="1" noChangeArrowheads="1" noChangeShapeType="1"/>
              </p:cNvPicPr>
              <p:nvPr/>
            </p:nvPicPr>
            <p:blipFill>
              <a:blip r:embed="rId39"/>
              <a:stretch>
                <a:fillRect/>
              </a:stretch>
            </p:blipFill>
            <p:spPr>
              <a:xfrm>
                <a:off x="3628894" y="4822698"/>
                <a:ext cx="1254387" cy="35585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9893" name="Ink 21"/>
              <p14:cNvContentPartPr>
                <a14:cpLocks xmlns:a14="http://schemas.microsoft.com/office/drawing/2010/main" noRot="1" noChangeAspect="1" noEditPoints="1" noChangeArrowheads="1" noChangeShapeType="1"/>
              </p14:cNvContentPartPr>
              <p14:nvPr/>
            </p14:nvContentPartPr>
            <p14:xfrm>
              <a:off x="3417888" y="5294313"/>
              <a:ext cx="962025" cy="487362"/>
            </p14:xfrm>
          </p:contentPart>
        </mc:Choice>
        <mc:Fallback xmlns="">
          <p:pic>
            <p:nvPicPr>
              <p:cNvPr id="79893" name="Ink 21"/>
              <p:cNvPicPr>
                <a:picLocks noRot="1" noChangeAspect="1" noEditPoints="1" noChangeArrowheads="1" noChangeShapeType="1"/>
              </p:cNvPicPr>
              <p:nvPr/>
            </p:nvPicPr>
            <p:blipFill>
              <a:blip r:embed="rId41"/>
              <a:stretch>
                <a:fillRect/>
              </a:stretch>
            </p:blipFill>
            <p:spPr>
              <a:xfrm>
                <a:off x="3411407" y="5287834"/>
                <a:ext cx="974986" cy="500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9894" name="Ink 22"/>
              <p14:cNvContentPartPr>
                <a14:cpLocks xmlns:a14="http://schemas.microsoft.com/office/drawing/2010/main" noRot="1" noChangeAspect="1" noEditPoints="1" noChangeArrowheads="1" noChangeShapeType="1"/>
              </p14:cNvContentPartPr>
              <p14:nvPr/>
            </p14:nvContentPartPr>
            <p14:xfrm>
              <a:off x="4567238" y="5467350"/>
              <a:ext cx="157162" cy="77788"/>
            </p14:xfrm>
          </p:contentPart>
        </mc:Choice>
        <mc:Fallback xmlns="">
          <p:pic>
            <p:nvPicPr>
              <p:cNvPr id="79894" name="Ink 22"/>
              <p:cNvPicPr>
                <a:picLocks noRot="1" noChangeAspect="1" noEditPoints="1" noChangeArrowheads="1" noChangeShapeType="1"/>
              </p:cNvPicPr>
              <p:nvPr/>
            </p:nvPicPr>
            <p:blipFill>
              <a:blip r:embed="rId43"/>
              <a:stretch>
                <a:fillRect/>
              </a:stretch>
            </p:blipFill>
            <p:spPr>
              <a:xfrm>
                <a:off x="4560765" y="5460868"/>
                <a:ext cx="170109" cy="90753"/>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9895" name="Ink 23"/>
              <p14:cNvContentPartPr>
                <a14:cpLocks xmlns:a14="http://schemas.microsoft.com/office/drawing/2010/main" noRot="1" noChangeAspect="1" noEditPoints="1" noChangeArrowheads="1" noChangeShapeType="1"/>
              </p14:cNvContentPartPr>
              <p14:nvPr/>
            </p14:nvContentPartPr>
            <p14:xfrm>
              <a:off x="4929188" y="5394325"/>
              <a:ext cx="147637" cy="217488"/>
            </p14:xfrm>
          </p:contentPart>
        </mc:Choice>
        <mc:Fallback xmlns="">
          <p:pic>
            <p:nvPicPr>
              <p:cNvPr id="79895" name="Ink 23"/>
              <p:cNvPicPr>
                <a:picLocks noRot="1" noChangeAspect="1" noEditPoints="1" noChangeArrowheads="1" noChangeShapeType="1"/>
              </p:cNvPicPr>
              <p:nvPr/>
            </p:nvPicPr>
            <p:blipFill>
              <a:blip r:embed="rId45"/>
              <a:stretch>
                <a:fillRect/>
              </a:stretch>
            </p:blipFill>
            <p:spPr>
              <a:xfrm>
                <a:off x="4922722" y="5387844"/>
                <a:ext cx="160569" cy="23045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9896" name="Ink 24"/>
              <p14:cNvContentPartPr>
                <a14:cpLocks xmlns:a14="http://schemas.microsoft.com/office/drawing/2010/main" noRot="1" noChangeAspect="1" noEditPoints="1" noChangeArrowheads="1" noChangeShapeType="1"/>
              </p14:cNvContentPartPr>
              <p14:nvPr/>
            </p14:nvContentPartPr>
            <p14:xfrm>
              <a:off x="3581400" y="5870575"/>
              <a:ext cx="1243013" cy="509588"/>
            </p14:xfrm>
          </p:contentPart>
        </mc:Choice>
        <mc:Fallback xmlns="">
          <p:pic>
            <p:nvPicPr>
              <p:cNvPr id="79896" name="Ink 24"/>
              <p:cNvPicPr>
                <a:picLocks noRot="1" noChangeAspect="1" noEditPoints="1" noChangeArrowheads="1" noChangeShapeType="1"/>
              </p:cNvPicPr>
              <p:nvPr/>
            </p:nvPicPr>
            <p:blipFill>
              <a:blip r:embed="rId47"/>
              <a:stretch>
                <a:fillRect/>
              </a:stretch>
            </p:blipFill>
            <p:spPr>
              <a:xfrm>
                <a:off x="3574920" y="5864097"/>
                <a:ext cx="1255972" cy="52254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9897" name="Ink 25"/>
              <p14:cNvContentPartPr>
                <a14:cpLocks xmlns:a14="http://schemas.microsoft.com/office/drawing/2010/main" noRot="1" noChangeAspect="1" noEditPoints="1" noChangeArrowheads="1" noChangeShapeType="1"/>
              </p14:cNvContentPartPr>
              <p14:nvPr/>
            </p14:nvContentPartPr>
            <p14:xfrm>
              <a:off x="4994275" y="5978525"/>
              <a:ext cx="122238" cy="196850"/>
            </p14:xfrm>
          </p:contentPart>
        </mc:Choice>
        <mc:Fallback xmlns="">
          <p:pic>
            <p:nvPicPr>
              <p:cNvPr id="79897" name="Ink 25"/>
              <p:cNvPicPr>
                <a:picLocks noRot="1" noChangeAspect="1" noEditPoints="1" noChangeArrowheads="1" noChangeShapeType="1"/>
              </p:cNvPicPr>
              <p:nvPr/>
            </p:nvPicPr>
            <p:blipFill>
              <a:blip r:embed="rId49"/>
              <a:stretch>
                <a:fillRect/>
              </a:stretch>
            </p:blipFill>
            <p:spPr>
              <a:xfrm>
                <a:off x="4987804" y="5972047"/>
                <a:ext cx="135181" cy="20980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9898" name="Ink 26"/>
              <p14:cNvContentPartPr>
                <a14:cpLocks xmlns:a14="http://schemas.microsoft.com/office/drawing/2010/main" noRot="1" noChangeAspect="1" noEditPoints="1" noChangeArrowheads="1" noChangeShapeType="1"/>
              </p14:cNvContentPartPr>
              <p14:nvPr/>
            </p14:nvContentPartPr>
            <p14:xfrm>
              <a:off x="5292725" y="3308350"/>
              <a:ext cx="160338" cy="146050"/>
            </p14:xfrm>
          </p:contentPart>
        </mc:Choice>
        <mc:Fallback xmlns="">
          <p:pic>
            <p:nvPicPr>
              <p:cNvPr id="79898" name="Ink 26"/>
              <p:cNvPicPr>
                <a:picLocks noRot="1" noChangeAspect="1" noEditPoints="1" noChangeArrowheads="1" noChangeShapeType="1"/>
              </p:cNvPicPr>
              <p:nvPr/>
            </p:nvPicPr>
            <p:blipFill>
              <a:blip r:embed="rId51"/>
              <a:stretch>
                <a:fillRect/>
              </a:stretch>
            </p:blipFill>
            <p:spPr>
              <a:xfrm>
                <a:off x="5286239" y="3301875"/>
                <a:ext cx="173309" cy="15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9956" name="Ink 84"/>
              <p14:cNvContentPartPr>
                <a14:cpLocks xmlns:a14="http://schemas.microsoft.com/office/drawing/2010/main" noRot="1" noChangeAspect="1" noEditPoints="1" noChangeArrowheads="1" noChangeShapeType="1"/>
              </p14:cNvContentPartPr>
              <p14:nvPr/>
            </p14:nvContentPartPr>
            <p14:xfrm>
              <a:off x="201613" y="4621213"/>
              <a:ext cx="1055687" cy="1198562"/>
            </p14:xfrm>
          </p:contentPart>
        </mc:Choice>
        <mc:Fallback xmlns="">
          <p:pic>
            <p:nvPicPr>
              <p:cNvPr id="79956" name="Ink 84"/>
              <p:cNvPicPr>
                <a:picLocks noRot="1" noChangeAspect="1" noEditPoints="1" noChangeArrowheads="1" noChangeShapeType="1"/>
              </p:cNvPicPr>
              <p:nvPr/>
            </p:nvPicPr>
            <p:blipFill>
              <a:blip r:embed="rId53"/>
              <a:stretch>
                <a:fillRect/>
              </a:stretch>
            </p:blipFill>
            <p:spPr>
              <a:xfrm>
                <a:off x="195132" y="4614732"/>
                <a:ext cx="1068649" cy="1211523"/>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9957" name="Ink 85"/>
              <p14:cNvContentPartPr>
                <a14:cpLocks xmlns:a14="http://schemas.microsoft.com/office/drawing/2010/main" noRot="1" noChangeAspect="1" noEditPoints="1" noChangeArrowheads="1" noChangeShapeType="1"/>
              </p14:cNvContentPartPr>
              <p14:nvPr/>
            </p14:nvContentPartPr>
            <p14:xfrm>
              <a:off x="498475" y="5572125"/>
              <a:ext cx="739775" cy="508000"/>
            </p14:xfrm>
          </p:contentPart>
        </mc:Choice>
        <mc:Fallback xmlns="">
          <p:pic>
            <p:nvPicPr>
              <p:cNvPr id="79957" name="Ink 85"/>
              <p:cNvPicPr>
                <a:picLocks noRot="1" noChangeAspect="1" noEditPoints="1" noChangeArrowheads="1" noChangeShapeType="1"/>
              </p:cNvPicPr>
              <p:nvPr/>
            </p:nvPicPr>
            <p:blipFill>
              <a:blip r:embed="rId55"/>
              <a:stretch>
                <a:fillRect/>
              </a:stretch>
            </p:blipFill>
            <p:spPr>
              <a:xfrm>
                <a:off x="491995" y="5565649"/>
                <a:ext cx="752735" cy="520952"/>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9958" name="Ink 86"/>
              <p14:cNvContentPartPr>
                <a14:cpLocks xmlns:a14="http://schemas.microsoft.com/office/drawing/2010/main" noRot="1" noChangeAspect="1" noEditPoints="1" noChangeArrowheads="1" noChangeShapeType="1"/>
              </p14:cNvContentPartPr>
              <p14:nvPr/>
            </p14:nvContentPartPr>
            <p14:xfrm>
              <a:off x="552450" y="2374900"/>
              <a:ext cx="2216150" cy="930275"/>
            </p14:xfrm>
          </p:contentPart>
        </mc:Choice>
        <mc:Fallback xmlns="">
          <p:pic>
            <p:nvPicPr>
              <p:cNvPr id="79958" name="Ink 86"/>
              <p:cNvPicPr>
                <a:picLocks noRot="1" noChangeAspect="1" noEditPoints="1" noChangeArrowheads="1" noChangeShapeType="1"/>
              </p:cNvPicPr>
              <p:nvPr/>
            </p:nvPicPr>
            <p:blipFill>
              <a:blip r:embed="rId57"/>
              <a:stretch>
                <a:fillRect/>
              </a:stretch>
            </p:blipFill>
            <p:spPr>
              <a:xfrm>
                <a:off x="545970" y="2368420"/>
                <a:ext cx="2229110" cy="943235"/>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9959" name="Ink 87"/>
              <p14:cNvContentPartPr>
                <a14:cpLocks xmlns:a14="http://schemas.microsoft.com/office/drawing/2010/main" noRot="1" noChangeAspect="1" noEditPoints="1" noChangeArrowheads="1" noChangeShapeType="1"/>
              </p14:cNvContentPartPr>
              <p14:nvPr/>
            </p14:nvContentPartPr>
            <p14:xfrm>
              <a:off x="4479925" y="3516313"/>
              <a:ext cx="1055688" cy="460375"/>
            </p14:xfrm>
          </p:contentPart>
        </mc:Choice>
        <mc:Fallback xmlns="">
          <p:pic>
            <p:nvPicPr>
              <p:cNvPr id="79959" name="Ink 87"/>
              <p:cNvPicPr>
                <a:picLocks noRot="1" noChangeAspect="1" noEditPoints="1" noChangeArrowheads="1" noChangeShapeType="1"/>
              </p:cNvPicPr>
              <p:nvPr/>
            </p:nvPicPr>
            <p:blipFill>
              <a:blip r:embed="rId59"/>
              <a:stretch>
                <a:fillRect/>
              </a:stretch>
            </p:blipFill>
            <p:spPr>
              <a:xfrm>
                <a:off x="4473444" y="3509834"/>
                <a:ext cx="1068650" cy="47333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 name="Ink 1"/>
              <p14:cNvContentPartPr/>
              <p14:nvPr/>
            </p14:nvContentPartPr>
            <p14:xfrm>
              <a:off x="147240" y="334440"/>
              <a:ext cx="11899080" cy="5943960"/>
            </p14:xfrm>
          </p:contentPart>
        </mc:Choice>
        <mc:Fallback xmlns="">
          <p:pic>
            <p:nvPicPr>
              <p:cNvPr id="2" name="Ink 1"/>
              <p:cNvPicPr/>
              <p:nvPr/>
            </p:nvPicPr>
            <p:blipFill>
              <a:blip r:embed="rId61"/>
              <a:stretch>
                <a:fillRect/>
              </a:stretch>
            </p:blipFill>
            <p:spPr>
              <a:xfrm>
                <a:off x="141120" y="330840"/>
                <a:ext cx="11916000" cy="5954760"/>
              </a:xfrm>
              <a:prstGeom prst="rect">
                <a:avLst/>
              </a:prstGeom>
            </p:spPr>
          </p:pic>
        </mc:Fallback>
      </mc:AlternateContent>
    </p:spTree>
    <p:extLst>
      <p:ext uri="{BB962C8B-B14F-4D97-AF65-F5344CB8AC3E}">
        <p14:creationId xmlns:p14="http://schemas.microsoft.com/office/powerpoint/2010/main" val="4289702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man pushing u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1" y="2255838"/>
            <a:ext cx="3916363" cy="4525962"/>
          </a:xfrm>
        </p:spPr>
      </p:pic>
      <p:sp>
        <p:nvSpPr>
          <p:cNvPr id="31747" name="Text Box 3"/>
          <p:cNvSpPr txBox="1">
            <a:spLocks noChangeArrowheads="1"/>
          </p:cNvSpPr>
          <p:nvPr/>
        </p:nvSpPr>
        <p:spPr bwMode="auto">
          <a:xfrm>
            <a:off x="1697503" y="457200"/>
            <a:ext cx="8915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dirty="0" smtClean="0"/>
              <a:t>Bob </a:t>
            </a:r>
            <a:r>
              <a:rPr lang="en-US" sz="2600" dirty="0"/>
              <a:t>stands under a low concrete arch, and presses upwards on it with a force of </a:t>
            </a:r>
            <a:r>
              <a:rPr lang="en-US" sz="2600" dirty="0">
                <a:latin typeface="Times New Roman" panose="02020603050405020304" pitchFamily="18" charset="0"/>
              </a:rPr>
              <a:t>100 N</a:t>
            </a:r>
            <a:r>
              <a:rPr lang="en-US" sz="2600" dirty="0"/>
              <a:t>.  Bob’s mass is </a:t>
            </a:r>
            <a:r>
              <a:rPr lang="en-US" sz="2600" dirty="0">
                <a:latin typeface="Times New Roman" panose="02020603050405020304" pitchFamily="18" charset="0"/>
              </a:rPr>
              <a:t>82 kg</a:t>
            </a:r>
            <a:r>
              <a:rPr lang="en-US" sz="2600" dirty="0"/>
              <a:t>.  He is in equilibrium.  What is the total </a:t>
            </a:r>
            <a:r>
              <a:rPr lang="en-US" sz="2600" b="1" dirty="0"/>
              <a:t>normal force </a:t>
            </a:r>
            <a:r>
              <a:rPr lang="en-US" sz="2600" dirty="0"/>
              <a:t>of the ground on Bob?  (Note that 82 × 9.8 = 800.) </a:t>
            </a:r>
            <a:endParaRPr lang="en-US" sz="2600" b="1" i="1" dirty="0"/>
          </a:p>
        </p:txBody>
      </p:sp>
      <p:sp>
        <p:nvSpPr>
          <p:cNvPr id="31748" name="Text Box 5"/>
          <p:cNvSpPr txBox="1">
            <a:spLocks noChangeArrowheads="1"/>
          </p:cNvSpPr>
          <p:nvPr/>
        </p:nvSpPr>
        <p:spPr bwMode="auto">
          <a:xfrm>
            <a:off x="6400800" y="3246439"/>
            <a:ext cx="37338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888"/>
              </a:spcAft>
              <a:buFontTx/>
              <a:buAutoNum type="alphaUcPeriod"/>
            </a:pPr>
            <a:r>
              <a:rPr lang="en-US" sz="2700"/>
              <a:t>800 N, upward</a:t>
            </a:r>
          </a:p>
          <a:p>
            <a:pPr eaLnBrk="1" hangingPunct="1">
              <a:spcAft>
                <a:spcPts val="888"/>
              </a:spcAft>
              <a:buFontTx/>
              <a:buAutoNum type="alphaUcPeriod"/>
            </a:pPr>
            <a:r>
              <a:rPr lang="en-US" sz="2700"/>
              <a:t>800 N, downward</a:t>
            </a:r>
          </a:p>
          <a:p>
            <a:pPr eaLnBrk="1" hangingPunct="1">
              <a:spcAft>
                <a:spcPts val="888"/>
              </a:spcAft>
              <a:buFontTx/>
              <a:buAutoNum type="alphaUcPeriod"/>
            </a:pPr>
            <a:r>
              <a:rPr lang="en-US" sz="2700"/>
              <a:t>900 N, upward</a:t>
            </a:r>
          </a:p>
          <a:p>
            <a:pPr eaLnBrk="1" hangingPunct="1">
              <a:spcAft>
                <a:spcPts val="888"/>
              </a:spcAft>
              <a:buFontTx/>
              <a:buAutoNum type="alphaUcPeriod"/>
            </a:pPr>
            <a:r>
              <a:rPr lang="en-US" sz="2700"/>
              <a:t>700 N, upward</a:t>
            </a:r>
          </a:p>
          <a:p>
            <a:pPr eaLnBrk="1" hangingPunct="1">
              <a:spcAft>
                <a:spcPts val="888"/>
              </a:spcAft>
              <a:buFontTx/>
              <a:buAutoNum type="alphaUcPeriod"/>
            </a:pPr>
            <a:r>
              <a:rPr lang="en-US" sz="2700"/>
              <a:t>900 N, downward</a:t>
            </a:r>
          </a:p>
        </p:txBody>
      </p:sp>
      <p:sp>
        <p:nvSpPr>
          <p:cNvPr id="5" name="Rectangle 2"/>
          <p:cNvSpPr txBox="1">
            <a:spLocks noChangeArrowheads="1"/>
          </p:cNvSpPr>
          <p:nvPr/>
        </p:nvSpPr>
        <p:spPr>
          <a:xfrm>
            <a:off x="36342" y="0"/>
            <a:ext cx="8229600" cy="457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901160" y="5920560"/>
              <a:ext cx="18000" cy="27360"/>
            </p14:xfrm>
          </p:contentPart>
        </mc:Choice>
        <mc:Fallback xmlns="">
          <p:pic>
            <p:nvPicPr>
              <p:cNvPr id="2" name="Ink 1"/>
              <p:cNvPicPr/>
              <p:nvPr/>
            </p:nvPicPr>
            <p:blipFill>
              <a:blip r:embed="rId4"/>
              <a:stretch>
                <a:fillRect/>
              </a:stretch>
            </p:blipFill>
            <p:spPr>
              <a:xfrm>
                <a:off x="1891800" y="5918040"/>
                <a:ext cx="29880" cy="38160"/>
              </a:xfrm>
              <a:prstGeom prst="rect">
                <a:avLst/>
              </a:prstGeom>
            </p:spPr>
          </p:pic>
        </mc:Fallback>
      </mc:AlternateContent>
    </p:spTree>
    <p:extLst>
      <p:ext uri="{BB962C8B-B14F-4D97-AF65-F5344CB8AC3E}">
        <p14:creationId xmlns:p14="http://schemas.microsoft.com/office/powerpoint/2010/main" val="1458494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47800" y="152401"/>
            <a:ext cx="9677400" cy="792163"/>
          </a:xfrm>
        </p:spPr>
        <p:txBody>
          <a:bodyPr/>
          <a:lstStyle/>
          <a:p>
            <a:pPr eaLnBrk="1" hangingPunct="1"/>
            <a:r>
              <a:rPr lang="en-US" dirty="0" smtClean="0"/>
              <a:t>Before Class 11 next Wednesday</a:t>
            </a:r>
          </a:p>
        </p:txBody>
      </p:sp>
      <p:sp>
        <p:nvSpPr>
          <p:cNvPr id="28675" name="Rectangle 3"/>
          <p:cNvSpPr>
            <a:spLocks noGrp="1" noChangeArrowheads="1"/>
          </p:cNvSpPr>
          <p:nvPr>
            <p:ph type="body" idx="1"/>
          </p:nvPr>
        </p:nvSpPr>
        <p:spPr>
          <a:xfrm>
            <a:off x="1714500" y="1219200"/>
            <a:ext cx="8763000" cy="5105400"/>
          </a:xfrm>
        </p:spPr>
        <p:txBody>
          <a:bodyPr/>
          <a:lstStyle/>
          <a:p>
            <a:pPr eaLnBrk="1" hangingPunct="1"/>
            <a:r>
              <a:rPr lang="en-US" sz="2800" dirty="0" smtClean="0"/>
              <a:t>Please </a:t>
            </a:r>
            <a:r>
              <a:rPr lang="en-US" sz="2800" dirty="0"/>
              <a:t>finish reading Chapter </a:t>
            </a:r>
            <a:r>
              <a:rPr lang="en-US" sz="2800" dirty="0" smtClean="0"/>
              <a:t>6</a:t>
            </a:r>
          </a:p>
          <a:p>
            <a:pPr eaLnBrk="1" hangingPunct="1"/>
            <a:r>
              <a:rPr lang="en-US" sz="2800" dirty="0" smtClean="0"/>
              <a:t>Problem Set 4 is due Sunday night.</a:t>
            </a:r>
            <a:endParaRPr lang="en-US" sz="2800" dirty="0"/>
          </a:p>
          <a:p>
            <a:pPr eaLnBrk="1" hangingPunct="1"/>
            <a:r>
              <a:rPr lang="en-US" sz="2800" dirty="0" smtClean="0"/>
              <a:t>Please </a:t>
            </a:r>
            <a:r>
              <a:rPr lang="en-US" sz="2800" dirty="0"/>
              <a:t>read the rest of Knight </a:t>
            </a:r>
            <a:r>
              <a:rPr lang="en-US" sz="2800" b="1" dirty="0"/>
              <a:t>Chapter 6.</a:t>
            </a:r>
            <a:endParaRPr lang="en-US" sz="2800" dirty="0"/>
          </a:p>
          <a:p>
            <a:pPr eaLnBrk="1" hangingPunct="1"/>
            <a:r>
              <a:rPr lang="en-US" sz="2800" dirty="0"/>
              <a:t>Something to think about:  </a:t>
            </a:r>
          </a:p>
          <a:p>
            <a:pPr eaLnBrk="1" hangingPunct="1">
              <a:buFontTx/>
              <a:buNone/>
            </a:pPr>
            <a:r>
              <a:rPr lang="en-US" sz="2800" dirty="0"/>
              <a:t>Does friction always slow things down?  Can friction ever speed things up</a:t>
            </a:r>
            <a:r>
              <a:rPr lang="en-US" sz="2800" dirty="0" smtClean="0"/>
              <a:t>?</a:t>
            </a:r>
          </a:p>
          <a:p>
            <a:pPr eaLnBrk="1" hangingPunct="1">
              <a:buNone/>
            </a:pPr>
            <a:endParaRPr lang="en-US" sz="2800" dirty="0" smtClean="0"/>
          </a:p>
          <a:p>
            <a:pPr eaLnBrk="1" hangingPunct="1">
              <a:buNone/>
            </a:pPr>
            <a:r>
              <a:rPr lang="en-US" sz="2800" dirty="0" smtClean="0"/>
              <a:t>Happy </a:t>
            </a:r>
            <a:r>
              <a:rPr lang="en-US" sz="2800" dirty="0"/>
              <a:t>Thanksgiving!</a:t>
            </a:r>
          </a:p>
          <a:p>
            <a:pPr eaLnBrk="1" hangingPunct="1">
              <a:buFontTx/>
              <a:buNone/>
            </a:pPr>
            <a:endParaRPr lang="en-US" sz="2400" dirty="0"/>
          </a:p>
        </p:txBody>
      </p:sp>
      <p:pic>
        <p:nvPicPr>
          <p:cNvPr id="4" name="Picture 7" descr="http://www.igourmet.com/images/topics/turke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9800" y="4924640"/>
            <a:ext cx="2171700" cy="170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770" y="248587"/>
            <a:ext cx="8077200" cy="1143000"/>
          </a:xfrm>
        </p:spPr>
        <p:txBody>
          <a:bodyPr/>
          <a:lstStyle/>
          <a:p>
            <a:r>
              <a:rPr lang="en-CA" sz="3200" dirty="0" smtClean="0"/>
              <a:t>Recall:  Last year’s Test 1 results </a:t>
            </a:r>
            <a:br>
              <a:rPr lang="en-CA" sz="3200" dirty="0" smtClean="0"/>
            </a:br>
            <a:r>
              <a:rPr lang="en-CA" sz="3200" dirty="0" smtClean="0"/>
              <a:t>(more typical…)</a:t>
            </a:r>
            <a:endParaRPr lang="en-CA" sz="3200" dirty="0"/>
          </a:p>
        </p:txBody>
      </p:sp>
      <p:sp>
        <p:nvSpPr>
          <p:cNvPr id="4" name="TextBox 3"/>
          <p:cNvSpPr txBox="1"/>
          <p:nvPr/>
        </p:nvSpPr>
        <p:spPr>
          <a:xfrm>
            <a:off x="702038" y="3733800"/>
            <a:ext cx="10684006" cy="2677656"/>
          </a:xfrm>
          <a:prstGeom prst="rect">
            <a:avLst/>
          </a:prstGeom>
          <a:noFill/>
        </p:spPr>
        <p:txBody>
          <a:bodyPr wrap="square" rtlCol="0">
            <a:spAutoFit/>
          </a:bodyPr>
          <a:lstStyle/>
          <a:p>
            <a:pPr marL="342900" indent="-342900">
              <a:buFont typeface="Arial" panose="020B0604020202020204" pitchFamily="34" charset="0"/>
              <a:buChar char="•"/>
            </a:pPr>
            <a:r>
              <a:rPr lang="en-CA" sz="2400" dirty="0" smtClean="0"/>
              <a:t>I am very proud of this class.  It’s gratifying to see so many students do well.</a:t>
            </a:r>
          </a:p>
          <a:p>
            <a:pPr marL="342900" indent="-342900">
              <a:buFont typeface="Arial" panose="020B0604020202020204" pitchFamily="34" charset="0"/>
              <a:buChar char="•"/>
            </a:pPr>
            <a:r>
              <a:rPr lang="en-CA" sz="2400" dirty="0" smtClean="0"/>
              <a:t>Dr. Paul Kushner, the Associate Chair of Undergraduate Studies in the Department of Physics  (my boss) is alarmed that the average was 75% - this is too high based on U of T standards.</a:t>
            </a:r>
          </a:p>
          <a:p>
            <a:pPr marL="342900" indent="-342900">
              <a:buFont typeface="Arial" panose="020B0604020202020204" pitchFamily="34" charset="0"/>
              <a:buChar char="•"/>
            </a:pPr>
            <a:r>
              <a:rPr lang="en-CA" sz="2400" dirty="0" smtClean="0"/>
              <a:t>He has instructed Dr. </a:t>
            </a:r>
            <a:r>
              <a:rPr lang="en-CA" sz="2400" dirty="0" err="1" smtClean="0"/>
              <a:t>Meyertholen</a:t>
            </a:r>
            <a:r>
              <a:rPr lang="en-CA" sz="2400" dirty="0" smtClean="0"/>
              <a:t> and I to make Test 2 and the Final Exam more difficult in order to compensate for a “too easy” Test 1.</a:t>
            </a:r>
            <a:endParaRPr lang="en-CA" sz="2400" dirty="0"/>
          </a:p>
        </p:txBody>
      </p:sp>
      <p:sp>
        <p:nvSpPr>
          <p:cNvPr id="13" name="TextBox 12"/>
          <p:cNvSpPr txBox="1"/>
          <p:nvPr/>
        </p:nvSpPr>
        <p:spPr>
          <a:xfrm>
            <a:off x="2268235" y="1371600"/>
            <a:ext cx="7519135" cy="2246769"/>
          </a:xfrm>
          <a:prstGeom prst="rect">
            <a:avLst/>
          </a:prstGeom>
          <a:noFill/>
        </p:spPr>
        <p:txBody>
          <a:bodyPr wrap="square" rtlCol="0">
            <a:spAutoFit/>
          </a:bodyPr>
          <a:lstStyle/>
          <a:p>
            <a:pPr marL="342900" indent="-342900">
              <a:buFont typeface="Arial" panose="020B0604020202020204" pitchFamily="34" charset="0"/>
              <a:buChar char="•"/>
            </a:pPr>
            <a:r>
              <a:rPr lang="en-CA" sz="2800" dirty="0" smtClean="0"/>
              <a:t>You may recall that last year’s test 1 average was 63%, which is much more typical.</a:t>
            </a:r>
          </a:p>
          <a:p>
            <a:pPr marL="342900" indent="-342900">
              <a:buFont typeface="Arial" panose="020B0604020202020204" pitchFamily="34" charset="0"/>
              <a:buChar char="•"/>
            </a:pPr>
            <a:r>
              <a:rPr lang="en-CA" sz="2800" dirty="0" smtClean="0"/>
              <a:t>75% is the highest midterm average for PHY131 that I recall ever having seen</a:t>
            </a:r>
            <a:endParaRPr lang="en-CA" sz="2800" dirty="0"/>
          </a:p>
        </p:txBody>
      </p:sp>
    </p:spTree>
    <p:extLst>
      <p:ext uri="{BB962C8B-B14F-4D97-AF65-F5344CB8AC3E}">
        <p14:creationId xmlns:p14="http://schemas.microsoft.com/office/powerpoint/2010/main" val="46026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940606"/>
            <a:ext cx="6362700" cy="3793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5800" y="165959"/>
            <a:ext cx="10972800" cy="563562"/>
          </a:xfrm>
        </p:spPr>
        <p:txBody>
          <a:bodyPr/>
          <a:lstStyle/>
          <a:p>
            <a:r>
              <a:rPr lang="en-CA" sz="4000" dirty="0" smtClean="0"/>
              <a:t>2014 Nobel Prize in Physics</a:t>
            </a:r>
            <a:endParaRPr lang="en-CA" sz="4000" dirty="0"/>
          </a:p>
        </p:txBody>
      </p:sp>
      <p:sp>
        <p:nvSpPr>
          <p:cNvPr id="3" name="Content Placeholder 2"/>
          <p:cNvSpPr>
            <a:spLocks noGrp="1"/>
          </p:cNvSpPr>
          <p:nvPr>
            <p:ph idx="1"/>
          </p:nvPr>
        </p:nvSpPr>
        <p:spPr>
          <a:xfrm>
            <a:off x="685800" y="783236"/>
            <a:ext cx="6553200" cy="3181662"/>
          </a:xfrm>
        </p:spPr>
        <p:txBody>
          <a:bodyPr/>
          <a:lstStyle/>
          <a:p>
            <a:r>
              <a:rPr lang="en-CA" dirty="0"/>
              <a:t>Isamu </a:t>
            </a:r>
            <a:r>
              <a:rPr lang="en-CA" dirty="0" err="1"/>
              <a:t>Akasaki</a:t>
            </a:r>
            <a:r>
              <a:rPr lang="en-CA" dirty="0"/>
              <a:t>, Hiroshi Amano and </a:t>
            </a:r>
            <a:r>
              <a:rPr lang="en-CA" dirty="0" err="1"/>
              <a:t>Shuji</a:t>
            </a:r>
            <a:r>
              <a:rPr lang="en-CA" dirty="0"/>
              <a:t> Nakamura "for the invention of efficient blue light-emitting diodes which has enabled bright and energy-saving white light sources".</a:t>
            </a:r>
          </a:p>
        </p:txBody>
      </p:sp>
      <p:pic>
        <p:nvPicPr>
          <p:cNvPr id="35844" name="Picture 4" descr="https://encrypted-tbn1.gstatic.com/images?q=tbn:ANd9GcSP2iriYURdrTJMU0KHsWDgdRG0-H_k_JTkAZ4maD3RjkvRdkuEd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762000"/>
            <a:ext cx="4229100" cy="263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704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770" y="248587"/>
            <a:ext cx="8077200" cy="742013"/>
          </a:xfrm>
        </p:spPr>
        <p:txBody>
          <a:bodyPr/>
          <a:lstStyle/>
          <a:p>
            <a:r>
              <a:rPr lang="en-CA" sz="3200" b="1" dirty="0" smtClean="0"/>
              <a:t>Test 1 Long Answer Partial Credit Policy</a:t>
            </a:r>
            <a:endParaRPr lang="en-CA" sz="3200" b="1" dirty="0"/>
          </a:p>
        </p:txBody>
      </p:sp>
      <p:sp>
        <p:nvSpPr>
          <p:cNvPr id="13" name="TextBox 12"/>
          <p:cNvSpPr txBox="1"/>
          <p:nvPr/>
        </p:nvSpPr>
        <p:spPr>
          <a:xfrm>
            <a:off x="1066800" y="979468"/>
            <a:ext cx="9829799" cy="587853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CA" sz="2400" dirty="0" smtClean="0"/>
              <a:t>If </a:t>
            </a:r>
            <a:r>
              <a:rPr lang="en-CA" sz="2400" dirty="0"/>
              <a:t>you get the exactly correct answer, including significant figures and units, and write that answer in the box provided, and show your work in the space above the box, you should get 100% for that part.  </a:t>
            </a:r>
            <a:endParaRPr lang="en-CA" sz="2400" dirty="0" smtClean="0"/>
          </a:p>
          <a:p>
            <a:pPr marL="457200" indent="-457200">
              <a:spcAft>
                <a:spcPts val="1200"/>
              </a:spcAft>
              <a:buFont typeface="Arial" panose="020B0604020202020204" pitchFamily="34" charset="0"/>
              <a:buChar char="•"/>
            </a:pPr>
            <a:r>
              <a:rPr lang="en-CA" sz="2400" dirty="0" smtClean="0"/>
              <a:t>If </a:t>
            </a:r>
            <a:r>
              <a:rPr lang="en-CA" sz="2400" dirty="0"/>
              <a:t>your final answer is wrong, then some partial credit may be awarded based on the work you showed.  </a:t>
            </a:r>
            <a:endParaRPr lang="en-CA" sz="2400" dirty="0" smtClean="0"/>
          </a:p>
          <a:p>
            <a:pPr marL="457200" indent="-457200">
              <a:spcAft>
                <a:spcPts val="1200"/>
              </a:spcAft>
              <a:buFont typeface="Arial" panose="020B0604020202020204" pitchFamily="34" charset="0"/>
              <a:buChar char="•"/>
            </a:pPr>
            <a:r>
              <a:rPr lang="en-CA" sz="2400" dirty="0" smtClean="0"/>
              <a:t>To </a:t>
            </a:r>
            <a:r>
              <a:rPr lang="en-CA" sz="2400" dirty="0"/>
              <a:t>see the full solutions for Test 1, </a:t>
            </a:r>
            <a:r>
              <a:rPr lang="en-CA" sz="2400" dirty="0" smtClean="0"/>
              <a:t>go onto the portal page under Lectures-Harlow and check it out – partial credit points are listed</a:t>
            </a:r>
          </a:p>
          <a:p>
            <a:pPr marL="457200" indent="-457200">
              <a:spcAft>
                <a:spcPts val="1200"/>
              </a:spcAft>
              <a:buFont typeface="Arial" panose="020B0604020202020204" pitchFamily="34" charset="0"/>
              <a:buChar char="•"/>
            </a:pPr>
            <a:r>
              <a:rPr lang="en-CA" sz="2400" dirty="0" smtClean="0"/>
              <a:t>Also posted are </a:t>
            </a:r>
            <a:r>
              <a:rPr lang="en-CA" sz="2400" dirty="0"/>
              <a:t>some images of </a:t>
            </a:r>
            <a:r>
              <a:rPr lang="en-CA" sz="2400" dirty="0" smtClean="0"/>
              <a:t>marked tests</a:t>
            </a:r>
            <a:r>
              <a:rPr lang="en-CA" sz="2400" dirty="0"/>
              <a:t>, showing some examples of how partial credit was awarded.  </a:t>
            </a:r>
            <a:endParaRPr lang="en-CA" sz="2400" dirty="0" smtClean="0"/>
          </a:p>
          <a:p>
            <a:pPr marL="457200" indent="-457200">
              <a:spcAft>
                <a:spcPts val="1200"/>
              </a:spcAft>
              <a:buFont typeface="Arial" panose="020B0604020202020204" pitchFamily="34" charset="0"/>
              <a:buChar char="•"/>
            </a:pPr>
            <a:r>
              <a:rPr lang="en-CA" sz="2400" dirty="0" smtClean="0"/>
              <a:t>Please </a:t>
            </a:r>
            <a:r>
              <a:rPr lang="en-CA" sz="2400" dirty="0"/>
              <a:t>look </a:t>
            </a:r>
            <a:r>
              <a:rPr lang="en-CA" sz="2400" dirty="0" smtClean="0"/>
              <a:t>carefully through these solutions and examples </a:t>
            </a:r>
            <a:r>
              <a:rPr lang="en-CA" sz="2400" b="1" i="1" dirty="0"/>
              <a:t>before</a:t>
            </a:r>
            <a:r>
              <a:rPr lang="en-CA" sz="2400" dirty="0"/>
              <a:t> approaching Dr. Harlow with questions about partial credit.  </a:t>
            </a:r>
            <a:r>
              <a:rPr lang="en-CA" sz="2400" dirty="0" smtClean="0"/>
              <a:t>I will correct mistakes in the marking, but I will </a:t>
            </a:r>
            <a:r>
              <a:rPr lang="en-CA" sz="2400" b="1" i="1" dirty="0" smtClean="0"/>
              <a:t>not</a:t>
            </a:r>
            <a:r>
              <a:rPr lang="en-CA" sz="2400" dirty="0" smtClean="0"/>
              <a:t> change the marking scheme. Thanks</a:t>
            </a:r>
            <a:r>
              <a:rPr lang="en-CA" sz="2400" dirty="0"/>
              <a:t>!</a:t>
            </a:r>
          </a:p>
        </p:txBody>
      </p:sp>
    </p:spTree>
    <p:extLst>
      <p:ext uri="{BB962C8B-B14F-4D97-AF65-F5344CB8AC3E}">
        <p14:creationId xmlns:p14="http://schemas.microsoft.com/office/powerpoint/2010/main" val="171688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10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485314" y="1219200"/>
            <a:ext cx="9372600" cy="5342488"/>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This was due this morning at 8:00am</a:t>
            </a:r>
          </a:p>
          <a:p>
            <a:pPr marL="257175" indent="-257175">
              <a:spcAft>
                <a:spcPts val="675"/>
              </a:spcAft>
              <a:buClr>
                <a:srgbClr val="FF0000"/>
              </a:buClr>
              <a:buFont typeface="Wingdings" pitchFamily="2" charset="2"/>
              <a:buChar char="§"/>
            </a:pPr>
            <a:r>
              <a:rPr lang="en-US" sz="2400" dirty="0" smtClean="0"/>
              <a:t>885 </a:t>
            </a:r>
            <a:r>
              <a:rPr lang="en-US" sz="2400" dirty="0"/>
              <a:t>students submitted the quiz on </a:t>
            </a:r>
            <a:r>
              <a:rPr lang="en-US" sz="2400" dirty="0" smtClean="0"/>
              <a:t>time. (Remember Class 2 when 1026 students used to get this done on time?)</a:t>
            </a:r>
            <a:endParaRPr lang="en-US" sz="2400" dirty="0"/>
          </a:p>
          <a:p>
            <a:pPr marL="257175" indent="-257175">
              <a:spcAft>
                <a:spcPts val="675"/>
              </a:spcAft>
              <a:buClr>
                <a:srgbClr val="FF0000"/>
              </a:buClr>
              <a:buFont typeface="Wingdings" pitchFamily="2" charset="2"/>
              <a:buChar char="§"/>
            </a:pPr>
            <a:r>
              <a:rPr lang="en-CA" sz="2400" dirty="0" smtClean="0"/>
              <a:t>73% </a:t>
            </a:r>
            <a:r>
              <a:rPr lang="en-CA" sz="2400" dirty="0"/>
              <a:t>of students answered correctly: </a:t>
            </a:r>
            <a:r>
              <a:rPr lang="en-CA" sz="2400" dirty="0" smtClean="0"/>
              <a:t>A cyclist is riding up a hill sloped at 30 degrees at a constant velocity.  The net force (due to gravity, the normal force and friction) is zero.</a:t>
            </a:r>
            <a:endParaRPr lang="en-CA" sz="2400" dirty="0"/>
          </a:p>
          <a:p>
            <a:pPr marL="257175" indent="-257175">
              <a:spcAft>
                <a:spcPts val="675"/>
              </a:spcAft>
              <a:buClr>
                <a:srgbClr val="FF0000"/>
              </a:buClr>
              <a:buFont typeface="Wingdings" pitchFamily="2" charset="2"/>
              <a:buChar char="§"/>
            </a:pPr>
            <a:r>
              <a:rPr lang="en-CA" sz="2400" dirty="0" smtClean="0"/>
              <a:t>85% </a:t>
            </a:r>
            <a:r>
              <a:rPr lang="en-CA" sz="2400" dirty="0"/>
              <a:t>of students answered </a:t>
            </a:r>
            <a:r>
              <a:rPr lang="en-CA" sz="2400" dirty="0" smtClean="0"/>
              <a:t>correctly:  When the elevator starts accelerating upward, your weight increases.</a:t>
            </a:r>
          </a:p>
          <a:p>
            <a:pPr marL="257175" indent="-257175">
              <a:spcAft>
                <a:spcPts val="675"/>
              </a:spcAft>
              <a:buClr>
                <a:srgbClr val="FF0000"/>
              </a:buClr>
              <a:buFont typeface="Wingdings" pitchFamily="2" charset="2"/>
              <a:buChar char="§"/>
            </a:pPr>
            <a:r>
              <a:rPr lang="en-CA" sz="2400" dirty="0" smtClean="0"/>
              <a:t>90% </a:t>
            </a:r>
            <a:r>
              <a:rPr lang="en-CA" sz="2400" dirty="0"/>
              <a:t>of students answered correctly: </a:t>
            </a:r>
            <a:r>
              <a:rPr lang="en-CA" sz="2400" dirty="0" smtClean="0"/>
              <a:t>On the moon an astronaut’s weight is less, but mass is the same.</a:t>
            </a:r>
          </a:p>
          <a:p>
            <a:pPr marL="257175" indent="-257175">
              <a:spcAft>
                <a:spcPts val="675"/>
              </a:spcAft>
              <a:buClr>
                <a:srgbClr val="FF0000"/>
              </a:buClr>
              <a:buFont typeface="Wingdings" pitchFamily="2" charset="2"/>
              <a:buChar char="§"/>
            </a:pPr>
            <a:r>
              <a:rPr lang="en-CA" sz="2400" dirty="0"/>
              <a:t>92% of students answered correctly: When a 1500 kg car has a net force exerted on it of 3000 N, east, it accelerates at 2 m/s</a:t>
            </a:r>
            <a:r>
              <a:rPr lang="en-CA" sz="2400" baseline="30000" dirty="0"/>
              <a:t>2</a:t>
            </a:r>
            <a:r>
              <a:rPr lang="en-CA" sz="2400" dirty="0"/>
              <a:t>, east</a:t>
            </a:r>
            <a:r>
              <a:rPr lang="en-CA" sz="2400" dirty="0" smtClean="0"/>
              <a:t>.</a:t>
            </a:r>
            <a:endParaRPr lang="en-CA" sz="2400"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288400" y="750600"/>
              <a:ext cx="6501240" cy="2550960"/>
            </p14:xfrm>
          </p:contentPart>
        </mc:Choice>
        <mc:Fallback xmlns="">
          <p:pic>
            <p:nvPicPr>
              <p:cNvPr id="2" name="Ink 1"/>
              <p:cNvPicPr/>
              <p:nvPr/>
            </p:nvPicPr>
            <p:blipFill>
              <a:blip r:embed="rId4"/>
              <a:stretch>
                <a:fillRect/>
              </a:stretch>
            </p:blipFill>
            <p:spPr>
              <a:xfrm>
                <a:off x="5281920" y="743760"/>
                <a:ext cx="6517800" cy="2565360"/>
              </a:xfrm>
              <a:prstGeom prst="rect">
                <a:avLst/>
              </a:prstGeom>
            </p:spPr>
          </p:pic>
        </mc:Fallback>
      </mc:AlternateContent>
    </p:spTree>
    <p:extLst>
      <p:ext uri="{BB962C8B-B14F-4D97-AF65-F5344CB8AC3E}">
        <p14:creationId xmlns:p14="http://schemas.microsoft.com/office/powerpoint/2010/main" val="7388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10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066800" y="838200"/>
            <a:ext cx="10363200" cy="4883388"/>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Some common 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CA" sz="2400" i="1" dirty="0" smtClean="0"/>
              <a:t>“</a:t>
            </a:r>
            <a:r>
              <a:rPr lang="en-CA" sz="2400" i="1" dirty="0" err="1" smtClean="0"/>
              <a:t>Ehhhh</a:t>
            </a:r>
            <a:r>
              <a:rPr lang="en-CA" sz="2400" i="1" dirty="0" smtClean="0"/>
              <a:t> </a:t>
            </a:r>
            <a:r>
              <a:rPr lang="en-CA" sz="2400" i="1" dirty="0"/>
              <a:t>what's good was just wondering how I could see my marks on the multiple choice component of the first test. </a:t>
            </a:r>
            <a:r>
              <a:rPr lang="en-CA" sz="2400" i="1" dirty="0" err="1"/>
              <a:t>Yeyeyeyeye</a:t>
            </a:r>
            <a:r>
              <a:rPr lang="en-CA" sz="2400" i="1" dirty="0"/>
              <a:t> thanks so much. Respect. Peace</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Yes, these will also be handed back in </a:t>
            </a:r>
            <a:r>
              <a:rPr lang="en-CA" sz="2400" dirty="0" err="1" smtClean="0"/>
              <a:t>Practicals</a:t>
            </a:r>
            <a:r>
              <a:rPr lang="en-CA" sz="2400" dirty="0" smtClean="0"/>
              <a:t>. For Monday they are coming a bit later, though.</a:t>
            </a:r>
          </a:p>
          <a:p>
            <a:pPr marL="257175" indent="-257175">
              <a:spcAft>
                <a:spcPts val="675"/>
              </a:spcAft>
              <a:buClr>
                <a:srgbClr val="FF0000"/>
              </a:buClr>
              <a:buFont typeface="Wingdings" pitchFamily="2" charset="2"/>
              <a:buChar char="§"/>
            </a:pPr>
            <a:r>
              <a:rPr lang="en-CA" sz="2400" i="1" dirty="0" smtClean="0"/>
              <a:t>“I </a:t>
            </a:r>
            <a:r>
              <a:rPr lang="en-CA" sz="2400" i="1" dirty="0"/>
              <a:t>strongly agree that we should have three hours of lecture a week because that time is needed for the students who are struggling to understand and succeed</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I agree with you.  Paul Kushner, the undergraduate chair of physics, does not agree.  Also, according to my clicker question on Monday, most of this class disagrees as well..</a:t>
            </a:r>
            <a:endParaRPr lang="en-CA" sz="2400" dirty="0"/>
          </a:p>
        </p:txBody>
      </p:sp>
    </p:spTree>
    <p:extLst>
      <p:ext uri="{BB962C8B-B14F-4D97-AF65-F5344CB8AC3E}">
        <p14:creationId xmlns:p14="http://schemas.microsoft.com/office/powerpoint/2010/main" val="364635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10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066800" y="838200"/>
            <a:ext cx="10363200" cy="6260688"/>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Some common 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CA" sz="2400" i="1" dirty="0" smtClean="0"/>
              <a:t>“Are </a:t>
            </a:r>
            <a:r>
              <a:rPr lang="en-CA" sz="2400" i="1" dirty="0"/>
              <a:t>our mastering physics marks for the pre-class quiz and assignments supposed to be on blackboard</a:t>
            </a:r>
            <a:r>
              <a:rPr lang="en-CA" sz="2400" i="1" dirty="0" smtClean="0"/>
              <a:t>?” </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No, not yet.  It’s difficult to transfer these marks, and we won’t do it until the end of the semester.</a:t>
            </a:r>
            <a:endParaRPr lang="en-CA" sz="2400" dirty="0"/>
          </a:p>
          <a:p>
            <a:pPr marL="257175" indent="-257175">
              <a:spcAft>
                <a:spcPts val="675"/>
              </a:spcAft>
              <a:buClr>
                <a:srgbClr val="FF0000"/>
              </a:buClr>
              <a:buFont typeface="Wingdings" pitchFamily="2" charset="2"/>
              <a:buChar char="§"/>
            </a:pPr>
            <a:r>
              <a:rPr lang="en-CA" sz="2400" i="1" dirty="0" smtClean="0"/>
              <a:t>“Some </a:t>
            </a:r>
            <a:r>
              <a:rPr lang="en-CA" sz="2400" i="1" dirty="0"/>
              <a:t>of us have our </a:t>
            </a:r>
            <a:r>
              <a:rPr lang="en-CA" sz="2400" i="1" dirty="0" err="1"/>
              <a:t>practicals</a:t>
            </a:r>
            <a:r>
              <a:rPr lang="en-CA" sz="2400" i="1" dirty="0"/>
              <a:t> on Monday, which means we'll be missing it because of Thanksgiving. Do we have to make up the missed practical by going to another one, or do we not need to go to another one at all</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Don’t worry, we thought of this.  Look carefully at the </a:t>
            </a:r>
            <a:r>
              <a:rPr lang="en-CA" sz="2400" dirty="0" err="1" smtClean="0"/>
              <a:t>Practicals</a:t>
            </a:r>
            <a:r>
              <a:rPr lang="en-CA" sz="2400" dirty="0" smtClean="0"/>
              <a:t> schedule and you will see there are just as many Mondays as the other days of the week. Short answer: </a:t>
            </a:r>
            <a:r>
              <a:rPr lang="en-CA" sz="2400" b="1" dirty="0" smtClean="0"/>
              <a:t>Go to </a:t>
            </a:r>
            <a:r>
              <a:rPr lang="en-CA" sz="2400" b="1" dirty="0" err="1" smtClean="0"/>
              <a:t>Practicals</a:t>
            </a:r>
            <a:r>
              <a:rPr lang="en-CA" sz="2400" b="1" dirty="0" smtClean="0"/>
              <a:t> every week!</a:t>
            </a:r>
            <a:endParaRPr lang="en-CA" sz="2400" b="1" dirty="0"/>
          </a:p>
          <a:p>
            <a:pPr>
              <a:spcAft>
                <a:spcPts val="675"/>
              </a:spcAft>
              <a:buClr>
                <a:srgbClr val="FF0000"/>
              </a:buClr>
            </a:pPr>
            <a:endParaRPr lang="en-CA" sz="2400" dirty="0"/>
          </a:p>
          <a:p>
            <a:pPr marL="257175" indent="-257175">
              <a:spcAft>
                <a:spcPts val="675"/>
              </a:spcAft>
              <a:buClr>
                <a:srgbClr val="FF0000"/>
              </a:buClr>
              <a:buFont typeface="Wingdings" pitchFamily="2" charset="2"/>
              <a:buChar char="§"/>
            </a:pPr>
            <a:endParaRPr lang="en-CA" sz="2400" i="1" dirty="0"/>
          </a:p>
          <a:p>
            <a:pPr marL="257175" indent="-257175">
              <a:spcAft>
                <a:spcPts val="675"/>
              </a:spcAft>
              <a:buClr>
                <a:srgbClr val="FF0000"/>
              </a:buClr>
              <a:buFont typeface="Wingdings" pitchFamily="2" charset="2"/>
              <a:buChar char="§"/>
            </a:pPr>
            <a:endParaRPr lang="en-CA" sz="2400" dirty="0" smtClean="0"/>
          </a:p>
        </p:txBody>
      </p:sp>
    </p:spTree>
    <p:extLst>
      <p:ext uri="{BB962C8B-B14F-4D97-AF65-F5344CB8AC3E}">
        <p14:creationId xmlns:p14="http://schemas.microsoft.com/office/powerpoint/2010/main" val="373785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6100</TotalTime>
  <Words>2658</Words>
  <Application>Microsoft Office PowerPoint</Application>
  <PresentationFormat>Custom</PresentationFormat>
  <Paragraphs>201</Paragraphs>
  <Slides>33</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Default Design</vt:lpstr>
      <vt:lpstr>Equation</vt:lpstr>
      <vt:lpstr>PHY131H1F  - Class 10</vt:lpstr>
      <vt:lpstr>PowerPoint Presentation</vt:lpstr>
      <vt:lpstr>Test 1 results</vt:lpstr>
      <vt:lpstr>Recall:  Last year’s Test 1 results  (more typical…)</vt:lpstr>
      <vt:lpstr>2014 Nobel Prize in Physics</vt:lpstr>
      <vt:lpstr>Test 1 Long Answer Partial Credit Policy</vt:lpstr>
      <vt:lpstr>Class 10 Preclass Quiz on MasteringPhysics</vt:lpstr>
      <vt:lpstr>Class 10 Preclass Quiz on MasteringPhysics</vt:lpstr>
      <vt:lpstr>Class 10 Preclass Quiz on MasteringPhysics</vt:lpstr>
      <vt:lpstr>Last day I asked at the end of class:</vt:lpstr>
      <vt:lpstr>PowerPoint Presentation</vt:lpstr>
      <vt:lpstr>A: Inertial Reference Frame  B: Not an inertial reference frame</vt:lpstr>
      <vt:lpstr>A: Inertial Reference Frame  B: Not an inertial reference frame</vt:lpstr>
      <vt:lpstr>Class 10 Preclass Quiz on MasteringPhysics</vt:lpstr>
      <vt:lpstr>Class 10 Preclass Quiz on MasteringPhysics</vt:lpstr>
      <vt:lpstr>Class 10 Preclass Quiz on MasteringPhysics</vt:lpstr>
      <vt:lpstr>Equilibrium</vt:lpstr>
      <vt:lpstr>Gravity for the universe</vt:lpstr>
      <vt:lpstr>Gravity Example</vt:lpstr>
      <vt:lpstr>Gravity for Earthlings</vt:lpstr>
      <vt:lpstr>Gravity: FG = mg is just a short form!</vt:lpstr>
      <vt:lpstr>Class 10 Preclass Quiz on MasteringPhysics</vt:lpstr>
      <vt:lpstr>Weight ≠ Weight ??!?</vt:lpstr>
      <vt:lpstr>PowerPoint Presentation</vt:lpstr>
      <vt:lpstr>PowerPoint Presentation</vt:lpstr>
      <vt:lpstr>Class 10 Preclass Quiz on MasteringPhysics</vt:lpstr>
      <vt:lpstr>Spring scale on an elevator</vt:lpstr>
      <vt:lpstr>Pan balance on an elevator</vt:lpstr>
      <vt:lpstr>Self-adjusting forces</vt:lpstr>
      <vt:lpstr>Getting the piano on the truck</vt:lpstr>
      <vt:lpstr>Getting the piano on the truck</vt:lpstr>
      <vt:lpstr>PowerPoint Presentation</vt:lpstr>
      <vt:lpstr>Before Class 11 next Wednesday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jharlow</dc:creator>
  <cp:lastModifiedBy>Jason Harlow</cp:lastModifiedBy>
  <cp:revision>174</cp:revision>
  <cp:lastPrinted>2011-02-07T14:45:05Z</cp:lastPrinted>
  <dcterms:created xsi:type="dcterms:W3CDTF">2011-04-13T18:17:42Z</dcterms:created>
  <dcterms:modified xsi:type="dcterms:W3CDTF">2014-10-08T17:16:56Z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