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ink/ink4.xml" ContentType="application/inkml+xml"/>
  <Override PartName="/ppt/notesSlides/notesSlide10.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9.xml" ContentType="application/inkml+xml"/>
  <Override PartName="/ppt/ink/ink10.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1.xml" ContentType="application/inkml+xml"/>
  <Override PartName="/ppt/ink/ink12.xml" ContentType="application/inkml+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400" r:id="rId2"/>
    <p:sldId id="401" r:id="rId3"/>
    <p:sldId id="406" r:id="rId4"/>
    <p:sldId id="404" r:id="rId5"/>
    <p:sldId id="405" r:id="rId6"/>
    <p:sldId id="403" r:id="rId7"/>
    <p:sldId id="318" r:id="rId8"/>
    <p:sldId id="345" r:id="rId9"/>
    <p:sldId id="346" r:id="rId10"/>
    <p:sldId id="357" r:id="rId11"/>
    <p:sldId id="395" r:id="rId12"/>
    <p:sldId id="396" r:id="rId13"/>
    <p:sldId id="397" r:id="rId14"/>
    <p:sldId id="366" r:id="rId15"/>
    <p:sldId id="379" r:id="rId16"/>
    <p:sldId id="398" r:id="rId17"/>
    <p:sldId id="408" r:id="rId18"/>
    <p:sldId id="367" r:id="rId19"/>
    <p:sldId id="369" r:id="rId20"/>
    <p:sldId id="380" r:id="rId21"/>
    <p:sldId id="381" r:id="rId22"/>
    <p:sldId id="383" r:id="rId23"/>
    <p:sldId id="385" r:id="rId24"/>
    <p:sldId id="387" r:id="rId25"/>
    <p:sldId id="407" r:id="rId26"/>
    <p:sldId id="389" r:id="rId27"/>
    <p:sldId id="390" r:id="rId28"/>
    <p:sldId id="391" r:id="rId29"/>
    <p:sldId id="393" r:id="rId30"/>
    <p:sldId id="399" r:id="rId3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8" autoAdjust="0"/>
    <p:restoredTop sz="94660"/>
  </p:normalViewPr>
  <p:slideViewPr>
    <p:cSldViewPr>
      <p:cViewPr varScale="1">
        <p:scale>
          <a:sx n="61" d="100"/>
          <a:sy n="61" d="100"/>
        </p:scale>
        <p:origin x="-51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970736"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1"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970736"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16:21.445"/>
    </inkml:context>
    <inkml:brush xml:id="br0">
      <inkml:brushProperty name="width" value="0.05292" units="cm"/>
      <inkml:brushProperty name="height" value="0.05292" units="cm"/>
    </inkml:brush>
  </inkml:definitions>
  <inkml:trace contextRef="#ctx0" brushRef="#br0">15041 2356 113,'-14'-22'182,"6"-5"-180,5 4 19,1-4 20,1 5 9,1 0-24,0 3-18,0 1-1,0 8 2,0 6-1,0 4-6,0 0-1,0 0-1,-5 0 4,5 9-4,0 11-6,0 11 6,0 4 5,0 15-3,0 3 2,0 3-3,5 4 0,-4-4 1,-1-1-1,0-3 0,0-9-1,2-10 0,-2-10 0,0-12 0,0-10 1,0-1 1,0 0 2,0-5 6,0-23 2,0-9-9,0-14-3,0-5-1,0 1 1,0 4-1,4 5 0,14 7 2,-4 3-1,12 4 1,-2 6-1,5-3-1,-7 16 0,0-2-1,-8 8-5,0 5 1,3 2-6,-3 0-10,7 20-14,-4 9-68,-13 14-127</inkml:trace>
  <inkml:trace contextRef="#ctx0" brushRef="#br0" timeOffset="292.9312">15313 2677 357,'0'0'0,"0"0"-11,0 0 11,0 17 2,0 6 4,0 7 4,0-2 5,-3 0 0,1 0-10,1 0-5,1-4-7,-2-2-26,2-4-102</inkml:trace>
  <inkml:trace contextRef="#ctx0" brushRef="#br0" timeOffset="604.9693">15693 2470 270,'0'0'0,"7"0"0,-3 0 0,9 2-6,6 7 6,5 0 3,9-1 0,2-2 1,0-4-4,-2 0 0,-8-2-14,-5 5-127</inkml:trace>
  <inkml:trace contextRef="#ctx0" brushRef="#br0" timeOffset="809.7481">15726 2717 323,'-2'0'139,"2"0"-139,0 0-33,0 0 29,18 0 2,8 0-2,6-8 3,9-2 1,-4 0-61,-9 3-249</inkml:trace>
  <inkml:trace contextRef="#ctx0" brushRef="#br0" timeOffset="2631.847">22244 12080 92,'-4'-5'29,"2"5"-18,2-2 16,-1 2 35,1 0-22,0 0-40,0 0 0,0 0 0,0 0 8,0 0 6,0 0 5,0 0-9,0 12-4,0 15 3,-2 8-2,2 9 7,0 7-7,-4 0-3,1 0-4,1-3 1,2-4-1,-6-5 0,6-13 0,0-5 0,0-10-1,0-9 1,0-2 2,0 0 7,0-22 14,0-12-3,0-19-16,0-15-2,0-10-1,18-8 0,4 0 3,10 7 9,2 17-2,-1 13-5,0 22-5,-13 13-1,-2 9-1,-1 5-2,-7 3-19,4 26-39,-3 10-18,2 9-12,8 4 19,-1 5-12</inkml:trace>
  <inkml:trace contextRef="#ctx0" brushRef="#br0" timeOffset="3180.2567">22504 12426 258,'-4'-2'9,"4"0"23,0 1-25,0-2-7,17 1 2,4 2-2,3 0 1,-1 0 0,-1 8 0,-3 4 1,-8 2 2,-5 3 1,-6-4 0,0 1 6,0 5 0,-9 1-3,-4-3-2,-6-1-5,-5 2-1,10-3 0,-1-1 0,4-5 0,9 3-1,-4 1 1,6-3-2,0-4 0,0 2-2,2-2 2,12-3 1,-3 0 1,6-3 0,3 0 0,7 0-2,-1-3-10,3-2-27,3 5-120</inkml:trace>
  <inkml:trace contextRef="#ctx0" brushRef="#br0" timeOffset="3548.3221">23029 12244 242,'0'0'40,"4"0"-40,6 0 0,4 0 1,6 0 4,1 0-4,7 0 0,-4 0-1,-2 0-2,-2-2-24,-5 2-124</inkml:trace>
  <inkml:trace contextRef="#ctx0" brushRef="#br0" timeOffset="3758.1246">23010 12489 313,'0'-10'29,"0"-2"-25,15 0-2,10 3 10,9 7-8,8 2-4,1 0 0,0 6-3,-1 8-24,-9 5-184</inkml:trace>
  <inkml:trace contextRef="#ctx0" brushRef="#br0" timeOffset="10801.5025">7217 15105 71,'10'-1'47,"-9"1"-45,-1 0 31,0-3 9,2 3-14,-2 0 0,0-1 1,4-2 7,-4 3-3,0 0 4,0 0-10,0 0-3,0 0-2,0 0 2,0 0 0,0 0 4,0 3-7,-10 12-9,-6 7-12,-8 11 1,-7 10-1,-4 6-1,-6 9 0,-6 5 1,0 0 2,9-1-2,-1-9 1,9-9 0,5-12 0,4-10 0,10-4 0,3-9 0,6-8-1,2-1 0,0 0-3,0 0-2,0 0-1,0 0 1,0 0 0,2 0-1,9 6 3,9 4 3,9-1 0,1 4 0,7-5 1,2 0-1,5-5 0,8-3 0,2 0 0,3-11 1,3-10-1,-5-4 0,-7 3 0,-8 6-2,-12 4 1,-11 6 1,-5 2-1,-5 4 1,-7-2 0,0 2 2,0-6 8,0-2 5,-7-10 3,-11-14-11,-7-9-7,-7-6 4,-2-6-4,-2-1 2,3 4-2,6 16 0,10 10-1,7 13 0,6 11-6,4-3-33,0 3-84,10-6-150</inkml:trace>
  <inkml:trace contextRef="#ctx0" brushRef="#br0" timeOffset="11581.4484">7862 15150 81,'-22'0'28,"0"0"-19,0 0 5,3 0 16,5 0-1,1 5-15,1 17-11,1 5 1,1 5-4,1 6 0,6 0 2,3 0-2,0 2 0,5 0 1,13 3 1,5-1 10,3-2 1,9-8-6,2-8 6,3-4-10,3-6 0,-1-8-2,-4-3-1,1-3 1,-4 0 1,-7-9 2,-4-3 2,-6-2 2,-7-4 10,0-10 7,-5-12 12,-6-13-4,0-5-11,0-7-9,-2-2-1,-17-2 2,-5 3 8,-6 8-17,-3 18-1,1 16 1,7 11 19,-2 13-11,4 0-13,-1 20-32,0 13-47,4 7-97</inkml:trace>
  <inkml:trace contextRef="#ctx0" brushRef="#br0" timeOffset="12099.8834">8182 14566 136,'-10'-11'190,"8"8"-172,-1 1-13,2 2 38,1 0-15,-3 16-28,-1 26 0,-3 16 0,-3 18 2,-1 21 5,-11 17 2,1 12-3,-11 8-4,-2 11 1,0-1 2,-7 1-1,6-11 2,3-20 0,9-26 2,8-30-8,12-24 0,3-25-3,0-9-15,3 0-52,17-18 3,12-19-164</inkml:trace>
  <inkml:trace contextRef="#ctx0" brushRef="#br0" timeOffset="12417.51">8483 15091 277,'0'-4'135,"2"4"-135,15 0-36,3 0 36,5 0 3,5 0-3,2 0-1,-6 4-6,5-2-23,-10 2-36,-1 4-120</inkml:trace>
  <inkml:trace contextRef="#ctx0" brushRef="#br0" timeOffset="12641.5412">8494 15308 359,'-4'0'90,"4"0"-90,0 0-14,24 4 10,9 0 4,8 0 0,4-1 0,5-3-2,-4 0-57,-3 0-311</inkml:trace>
  <inkml:trace contextRef="#ctx0" brushRef="#br0" timeOffset="13834.6068">9526 14666 264,'0'0'44,"-5"13"-44,-6 20 0,1 12 5,0 5 2,0 10 6,0 0 0,5 8 2,-5 3-3,3 0 2,-3 0-8,0 0-5,0-10-1,-1-1 0,5-12-2,-2-12-5,5-12-24,3-12-58,0-12-44,0 0 1</inkml:trace>
  <inkml:trace contextRef="#ctx0" brushRef="#br0" timeOffset="14029.9096">9449 15213 277,'0'-4'55,"6"-1"-55,5-8-6,4-3 6,7-4 0,5-2 1,5 1-1,-4 0 0,3-1 0,7 0-4,-10 4-66,3 2-91</inkml:trace>
  <inkml:trace contextRef="#ctx0" brushRef="#br0" timeOffset="14295.6691">9543 15097 240,'-7'0'31,"6"3"14,1-2 20,0 7-44,0 7-21,0 11-5,0 11 5,8 8 0,11-1 2,4 0-1,3-4-1,8-2 0,6-4 0,-1-4-6,-4 0-15,-1-10-85,-2-12-143</inkml:trace>
  <inkml:trace contextRef="#ctx0" brushRef="#br0" timeOffset="15384.1307">10399 14937 214,'0'-1'153,"1"1"-143,-1 0-2,0 0 27,0 0-5,0 0 5,0 0-4,0 1-17,-15 12-13,-1 8 1,-11 9-2,-1 15 0,-11 6 0,-4 10-2,-9 1 2,0-3 0,5-1 0,4-5 2,2-7-2,20-14 0,4-1 0,9-18 0,8-6-2,0-6-7,4-1-8,17 0 13,10 0 4,7-5 0,0-8 0,10 3 0,1-2 0,-1 0 0,1 1 0,-1-5 0,-2-5 0,-6 1 1,-6 0 0,-10 3-1,-3 5 0,-4 1-1,-10 5 0,1 2 0,-6-1-1,1 3 1,-3-5 1,0-7 0,0 0 1,0-4-1,0-5 1,0 0-1,0-7 1,0-2-1,-3-6 1,-3-7-1,-2-1 0,-5-2 0,-4 0 2,3 3 0,-6 14 0,8 11 0,2 8-2,3 6 0,6 6-4,1 0-32,0 23-111,0 14-92</inkml:trace>
  <inkml:trace contextRef="#ctx0" brushRef="#br0" timeOffset="15795.7683">10624 14967 92,'0'0'151,"1"20"-151,5 8-5,1 14 5,6 5 0,-3-6 0,-3 4 2,-2-7-2,1-8 1,-2-6 0,-4-10 0,0-8-1,0-6 2,0 0 9,0 0 24,0 0 0,0-11-19,0-8-16,0-9 0,0-4 0,0-10 5,17-11 2,4-5 0,6 0-1,13 7-1,4 14-4,7 5-1,1 14 0,-2 12-1,-1 6-27,-17 0-153</inkml:trace>
  <inkml:trace contextRef="#ctx0" brushRef="#br0" timeOffset="17551.7301">11768 15232 0,'-4'0'117,"-5"0"-62,1 0 7,-4 0-9,2-4-3,0-4-32,5 4-5,-3-3-6,5 6 4,1-3 0,2 4 1,0 0-3,0 0-9,0 0-1,0 0-8,7 0-3,10 8 12,6 0-3,2-2 2,6-2 1,7-4-4,-2 0-3,-3-6-17,-3-6-55,-6-5-155</inkml:trace>
  <inkml:trace contextRef="#ctx0" brushRef="#br0" timeOffset="17769.0062">11751 15432 218,'4'0'58,"14"-2"-58,5-10-5,7 0 5,3 1-2,4 4-25,3 2-40,-5 5-102</inkml:trace>
  <inkml:trace contextRef="#ctx0" brushRef="#br0" timeOffset="18197.5598">12218 15079 212,'17'-20'13,"3"-2"-10,8-2 0,-1 14-3,-5 10 0,-1 0-7,-6 17 1,-7 12 6,-7 0 4,-1-2 3,0 5 1,-3 1 5,-14 5-13,-8 4-5,-3 2-3,-6-4 2,1 2 6,3-9 4,9-6 9,9-13 3,10-3-8,2-10-4,0-1-4,12 0 0,11 0 1,10 0 7,10-9-2,-2-3-6,4 0-1,-3-1-9,1 5-28,-3-8-122</inkml:trace>
  <inkml:trace contextRef="#ctx0" brushRef="#br0" timeOffset="18423.7202">12753 15145 309,'0'32'18,"0"9"-18,-5 0 18,-3 2 8,-1-3-18,1 4-7,5-8-1,1 3-1,2-1-5,0-7-17,0-9-32,3-4-122</inkml:trace>
  <inkml:trace contextRef="#ctx0" brushRef="#br0" timeOffset="18639.6692">12944 15172 205,'-12'32'2,"1"4"2,-3 3-4,9-2 5,-4-2 0,1 0-3,6-1-2,-2-8 0,-3 4-2,5-7-9,-1-6-24,-4-4-74</inkml:trace>
  <inkml:trace contextRef="#ctx0" brushRef="#br0" timeOffset="18874.9747">12624 15262 332,'0'8'20,"0"-8"-20,10 0 0,21-11 0,11-16 15,11-10 4,16 1-4,4 4-12,-1 14-3,-4 10 0,-14 8-2,-2 0-6,-17 0-31,-4 4-147</inkml:trace>
  <inkml:trace contextRef="#ctx0" brushRef="#br0" timeOffset="19309.7358">12073 15811 120,'-17'17'181,"14"-2"-164,3-3-17,12 7 0,30-6 0,14-9 15,16-4 1,17-4-2,8-24-7,3 0-1,0-1-2,-11 2-4,-7 10 0,-14 6-9,-15 8-54,-14 3-126</inkml:trace>
  <inkml:trace contextRef="#ctx0" brushRef="#br0" timeOffset="19786.9679">12507 15966 140,'0'0'111,"10"0"-111,4 0-4,11 5 4,3 18 17,8 7-5,0 7 2,-2 6 4,-3 1-2,-2-1-7,-7-4-4,-5 1-4,-3-5 1,-7-1 1,-3-4-1,-4 0-2,0-10-11,-11-3-54,-7-4-167</inkml:trace>
  <inkml:trace contextRef="#ctx0" brushRef="#br0" timeOffset="19999.7462">12731 16194 257,'-21'22'70,"-1"11"-67,0-1 9,1-2-2,-3 5 10,1 0-15,-1-7-2,8 6-3,-1-6-2,11-4-17,0-8-80</inkml:trace>
  <inkml:trace contextRef="#ctx0" brushRef="#br0" timeOffset="21183.7899">13576 15458 370,'-12'3'46,"3"-3"-46,9 0 0,0 0-6,0 0-72,4 0-89</inkml:trace>
  <inkml:trace contextRef="#ctx0" brushRef="#br0" timeOffset="21656.6468">13858 14987 132,'11'0'0,"9"0"11,2 10-11,11 13 22,-4 12-4,-2 3-7,3 2-6,-8 9 12,-4 1-4,-5 2-1,-11-6 3,-2 2-2,0-4 2,0-2-4,-10 1-11,-2-5-1,1-8-45,2-10-142</inkml:trace>
  <inkml:trace contextRef="#ctx0" brushRef="#br0" timeOffset="21865.846">14040 15276 396,'-17'0'61,"2"0"-58,4 12 0,0 0 7,-1 4-9,3 0-1,-1 10-7,0 6-5,-4 8-21,-3 3-51,3 0-158</inkml:trace>
  <inkml:trace contextRef="#ctx0" brushRef="#br0" timeOffset="22139.884">13457 15802 165,'56'-79'19,"20"-16"4,22-13 26,18-3-30,14-7-16,0 0-3,-12 11-1,-24 23-87</inkml:trace>
  <inkml:trace contextRef="#ctx0" brushRef="#br0" timeOffset="22624.1847">12539 16591 205,'0'-8'79,"10"-2"-79,25-16 0,22-8 7,13-14 11,16-13-8,10-14-4,1-10-4,0-5-2,-1 4-7,-23-1-188</inkml:trace>
  <inkml:trace contextRef="#ctx0" brushRef="#br0" timeOffset="23141.1534">14682 15446 474,'4'2'0,"12"4"-27,8-6 23,7 0 4,2 0-2,1-8-4,-3-6-45,-9 2-186</inkml:trace>
  <inkml:trace contextRef="#ctx0" brushRef="#br0" timeOffset="23304.3983">14717 15712 331,'21'-5'0,"10"-25"-23,9-5 23,-1 0-34,6-2-154</inkml:trace>
  <inkml:trace contextRef="#ctx0" brushRef="#br0" timeOffset="23669.8325">15193 15244 130,'45'-35'7,"13"1"-4,-6 4 20,-6 9-23,-12 21-8,-14 0-14,-11 20 22,-9 11 0,0 6 11,-15 3 5,-14 2 1,-5 6-10,-6 8-5,-3 3 1,-8 4 16,6-4 24,11-5-22,6-10 1,14-9-8,7-12-9,7-5-5,0-6-2,24-7 2,6-5 1,12 0 6,5 0-1,-4-7-6,-1-3-3,-5 1-31,-6-8-169</inkml:trace>
  <inkml:trace contextRef="#ctx0" brushRef="#br0" timeOffset="23884.435">15676 15430 288,'0'0'112,"0"16"-112,-2 18 0,0 6 1,-8 1-1,9 6 0,-8-1 0,8 3-1,-1-11-5,2-9-16,0-12-30,0-14-162</inkml:trace>
  <inkml:trace contextRef="#ctx0" brushRef="#br0" timeOffset="24091.157">15823 15400 335,'-5'16'13,"-3"14"-9,6 11-4,-3-4 5,5 0-2,0-2-3,0-3 0,0-6 0,0 0-6,0-6-10,0-11-33,0-3-85</inkml:trace>
  <inkml:trace contextRef="#ctx0" brushRef="#br0" timeOffset="24294.1808">15539 15462 341,'13'6'58,"14"-6"-53,13 0-5,10-4 5,4-22 2,2-4-6,6 2-1,-7 8-1,-10 14-8,4 6-43,-11 0-115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42:08.181"/>
    </inkml:context>
    <inkml:brush xml:id="br0">
      <inkml:brushProperty name="width" value="0.05292" units="cm"/>
      <inkml:brushProperty name="height" value="0.05292" units="cm"/>
    </inkml:brush>
  </inkml:definitions>
  <inkml:trace contextRef="#ctx0" brushRef="#br0">12310 1729 35,'-6'-7'23,"6"5"7,0 2 9,0-3-1,-2 0-8,2-1-11,0 2-2,-2 0 7,1 1 10,1 1 3,0 0-2,-4 0-3,4 0-6,-2 0-10,1 0-7,1-3-5,-3 1 3,-3-2-2,3 0 2,-5 0 1,6 1 2,-1 0 2,-5-1 0,4-1-1,-3 0-5,1 1 4,2 2-5,-4 2-2,5-3-1,-6 3 2,5 0-1,-6-3 0,-1 3 0,0 0 0,-6 0 1,5 0-1,-4 0 3,-1 0 6,-2 0-9,4-2-2,2 2 2,-2-4 4,3 2 0,1-2-5,0-1 1,1 0 1,1 3 4,4-3-3,-2 5-1,2-3 0,-2 1-3,2 0 0,-3 2 1,-1 0-2,-1 0 0,-2 0-1,1 0 1,-8 7-1,6 5 1,-2 3-1,-2 2 1,3-3-1,-3 3 1,5 0-1,1-5 1,1-5 0,2 1 0,5-3 0,0-1 0,2-3 0,-3 6 0,2-4-1,1 6-1,-2 0 1,-2 3 1,-1 2-1,-1 0 1,3 2-1,-2 0 0,-4 0 1,7 1 0,-5-1-1,6 0 1,-1-5 0,-1 4-2,4-6 2,0 0-2,0 2-1,0-2 0,0 1 1,4 2 0,1 0 1,0 3 0,0 2 1,5-3-1,-2 6 0,-3-4 1,6-2 0,-2-2-1,1-1 0,-1-1 0,-1-5 1,-2 4-2,5-4 2,-3 1 0,1 1-1,-3-3 1,4 1-3,2 2 3,-2-2 0,0 2 0,0-7-1,1 4 1,-2-4 0,3 0-1,-4 1 0,3-1 1,-2 0 2,-3 0-2,5 2 0,-3-2 0,4 2 0,-2-2 0,1 0 0,-1 3 0,1-3 0,-1 0-1,1 0 0,-1 0 1,0 0 0,-3 0 0,1 0-1,-1 0 1,-4 0-1,3 0 1,-3 0-2,0 0 2,2 0 0,-3 0-1,1 0-1,5 0 1,-6-7-2,6-3 3,-1-2 1,-2 1-1,5-2 1,-1 5-1,1 1 0,-6 0 0,5 0 0,0-1 0,-5 1-1,5-3 2,-7 3-1,8-4 0,-9 3 1,4 2-1,-2-2 0,1 0 0,2 0 1,1-6-2,-3 5 1,6-4-1,-7 3 1,8 1 0,-2-2 0,-2 1 0,-2 2 0,-4 2 0,4 0 0,-5 0 1,0 2 2,0 2-2,0-3 3,0-2 1,2 0-2,-2-5-1,0-1 1,0 1-1,0-2 0,0 2 1,0 4-2,0-2 0,0 1 1,0 0 2,0-1-2,0 2-2,0 0 3,0-1 4,0 0 0,-2-1-1,-4-3-1,-3 0-4,3 0-1,-4 1-4,0 0-8,-2 3-25,-5 9-39,-6 0-212</inkml:trace>
  <inkml:trace contextRef="#ctx0" brushRef="#br0" timeOffset="3471.6183">12069 7744 61,'-1'-2'15,"-1"2"3,2 0 11,0-2-1,0 2 13,0 0 1,0 0 7,0 0 5,0 0-7,-1 0-13,-1 0-11,1 18-2,-3 8-17,2 12-4,2 8 0,0 7 1,-3 3 0,-2 2 5,2 4-1,-1-2-1,-2-9-1,6-7-2,0-19-1,0-11-4,0-5-20,8-9-107</inkml:trace>
  <inkml:trace contextRef="#ctx0" brushRef="#br0" timeOffset="4793.4011">12035 11355 0,'-3'0'75,"-3"-8"-48,6 0 3,0-3 11,0-2-4,0-1-18,0-2 0,0 3 10,6 4-11,-5 3-8,1 2-2,-2 4 1,3-2-6,2 0-3,4-1 1,5-3 0,11 1 5,4 3 1,3-5-3,0 4 0,-4 1-2,-2 2 1,-5 0-3,-3 0 1,-12 0-1,1 0 1,-7 5 13,0 4 13,0 9 11,-10 4-14,-11 10-5,-8 3-12,3-1-5,-5-5-2,-1 5 2,2-8-1,5-3 0,5-7 1,10-6 4,10-4-1,0 0-5,0 4-3,9 9-1,9-2 4,9-3 1,3-2 1,3-9 0,1-3 2,7 0 0,3-12-4,-2-9-6,0 1-33,-8-6-158</inkml:trace>
  <inkml:trace contextRef="#ctx0" brushRef="#br0" timeOffset="7980.2839">12257 8066 28,'-2'0'32,"2"0"-12,0 0-10,0 0 2,0 0 7,0 0 6,0 0 12,0 0 4,0 0 0,0 0-1,0 0-11,0 0-11,0 0-5,0 0-5,0 0 0,0-8-1,0-3-3,0-5-2,-3-7 4,3 0-3,0-4 1,0-3-3,0 5 0,0-8 0,0-1-1,0-6 0,0 2 1,0-5 0,0 2 0,0 3 2,0-2-2,0 4-1,0-3 0,0 3 0,0 3 1,0-4-1,0 5 0,0-2 0,0-2 0,0 2 0,0 0 0,3 4 0,1 0 1,-4-2-1,0 3 1,0 0-1,0-2 1,0 4 0,0-2 0,0 0 1,0 0-2,0-1 0,0 5 0,0-5 1,0 2-1,3 3 0,4-1-1,-6-1 1,1 1 1,5-2-1,-3 2 0,0-4-1,1 2 1,3-4 0,2 0 0,-7-5 0,7 5 0,-5-2 0,1 3 0,-3 0 0,2 4 1,-5 0-1,0-2 3,0 4-3,0-3 0,0 1 0,0-2 0,0 5 0,0-4 0,0 2 0,0-4 0,0-2 0,0 1 0,0-3 0,0 6 1,0-4-1,0-3 0,0 0 0,0-2 0,0-4 1,0 1-1,0 0 1,-2-1 2,-3-3-2,2 3 4,-4-2-1,6 4-3,0-2 1,1 1-2,0 0 0,1-2 0,7 4 1,0-4-1,0-1 0,2 1 0,0 2 0,-1 1 1,0 4-1,-5 1 0,2 6 2,-5 2-2,-1-2 1,0 0-1,0-4 1,0-3 0,0-4-1,0-2 0,0 1 0,0 2 0,0 0-1,0 1 0,1-4-2,3 7 3,2-5 0,-5 3 2,-1 0-1,1 0-1,-1 0 0,0 2 0,0-3 0,0 3 0,0 1 1,1 1-1,4 0 0,-5-4 0,0-5 1,0-1 0,0-2 0,0-5 0,-6-3-1,5 6 0,-2 1 0,-5 4 0,7 1 1,-3 3-1,0 5 0,4 1 0,0 3 0,0 2 0,-2-3 0,2-5-2,0 1 2,0-4 1,0-2 0,0 0-1,0 0 1,0 1-1,0 0 0,0 7 0,0-1 0,0 6 0,0-2 2,0 2 0,0-2 1,0-4 0,-1 0 2,-5-5-4,3 3 0,3-2-1,0 0-1,0 2 0,-1-2 1,-1-1 0,-3-2 0,4 6 0,-3-6 0,3 4 0,-4 2-1,5-1 1,-1 1-4,1 3 3,0-2 0,0 0 1,0-4 0,0-2-1,-4 5 1,-2-4 0,-1 8 1,1 5-1,-3 5 0,5 0-1,-4 4 1,0-4-2,3 2 2,0 0 0,2 0 0,0 2-2,1 7 1,-2-1 1,4 6-2,0-1 1,0-3-1,-3 7 1,3 0-1,0-3 0,0 3 0,0 0 1,0 0-1,0 0 1,0 0 0,0-6-1,0-4-2,0-3 4,0 1-2,0 3 0,0 4 2,0 5 0,0 0 0,0 0-3,0 0 2,0 0-1,0 0-11,0 0 0,0 0 1,0 5 2,-3 11 5,-4 2 1,-1 6 2,-2 2-3,-2 10 4,1 8 0,-4 2-1,-2 3 1,5-8-2,-1-6 3,4-12-2,1-11 2,8-7-1,0-5-8,0 0-6,0 0-6,0-2-27,0-13 42,5-10 6,6-13 2,2-8 1,-2-5-3,8-1 0,4 5 0,-1 1 0,2 5 2,-3 12-2,-4 8 2,-10 13 1,-1 3-1,-5 5 0,1 0 2,-2 0-1,5 0-3,0 19 11,6 13-3,8 14 3,4 7-2,11 0-9,9-4 0,11-19-61</inkml:trace>
  <inkml:trace contextRef="#ctx0" brushRef="#br0" timeOffset="9014.8997">12707 2825 33,'0'0'17,"0"0"-6,0 0-8,1 17 29,9 9 2,3 4-18,0-2-2,-4 2-1,0-5-3,-2 0-1,-2-1 0,3 1 0,-5 0-3,-2-1 1,2-3 1,1 0-5,0-8 5,-3-6-3,4-2-4,-5-5-1,2 0 1,0 0 5,-1 0 3,1 0 2,-2 0 12,4 0-1,-4 0-10,0 0-3,0 0 0,0 0 0,0 0-3,0 0-1,0 0-2,0 0 3,0 0-5,0 0-1,0 0 0,0-3 0,0-6 11,0-8 0,0-7-5,3-10-1,-2-7-1,6 0-3,-2-5 1,5-3 1,9-3-1,1 2 2,4 0-4,-2 0 2,5 9-1,-5 9 4,-6 13-5,-4 7 0,-3 12-3,1 0-9,0 12-26,1 14-78,2 6-126</inkml:trace>
  <inkml:trace contextRef="#ctx0" brushRef="#br0" timeOffset="9420.944">13161 3081 132,'0'0'102,"0"0"-66,0 0 4,0 6-20,0 13 0,0 2-5,0 6-4,0 3-7,0-4-4,0-4-2,0 6-26,0 0-172</inkml:trace>
  <inkml:trace contextRef="#ctx0" brushRef="#br0" timeOffset="10614.0677">13576 2972 66,'-6'3'71,"6"-3"-61,0 0 25,0 0-7,0 0-28,0 0 5,16-1-2,1-10 22,9 1-7,-3 1-9,8-1-3,-5-1-4,6 0-2,-2-1 0,-4-3 0,3 5-28,-4 4-75</inkml:trace>
  <inkml:trace contextRef="#ctx0" brushRef="#br0" timeOffset="10874.4972">13664 3069 222,'0'0'7,"0"3"-7,0 1-8,15 0 4,15-3 3,10-1 2,5 0 0,12-19 4,2-9-5,-4 3 0,-3-3-137</inkml:trace>
  <inkml:trace contextRef="#ctx0" brushRef="#br0" timeOffset="15360.057">14332 2394 237,'9'-14'81,"-2"0"-80,-3 6 17,-1 6 10,-3 2-8,5 0 6,-5 0-12,0 0-12,0 7 8,0 12 5,0 15-9,-16 8 0,-1 10-3,-3 2-2,0-4-1,0-4 1,8-9 0,1-15 2,8-8-3,-1-9-3,4-3 2,0 1 0,0-3-4,10 4-3,15-2 7,3-2 1,13 0 3,4 0 2,7 0 1,1-14 0,-3-6-3,-2 4-1,-7-1-2,-8 2 0,-11-1-4,-5 6-13,-12 0-84,-5 0-131</inkml:trace>
  <inkml:trace contextRef="#ctx0" brushRef="#br0" timeOffset="15608.7563">14623 2376 396,'0'0'25,"0"0"-23,0 13 6,0 26-7,-3 15 7,-9 20-5,-9 13 4,2 5-4,-2-2 0,5-8-1,2-15-2,7-16-2,1-9-1,5-8-6,-1-3-15,2-11-50,0-13-149</inkml:trace>
  <inkml:trace contextRef="#ctx0" brushRef="#br0" timeOffset="16304.4852">14848 2360 158,'-1'-2'30,"-1"0"7,2-3 15,0 0-18,0 3-19,0 2-10,0 0 2,0 0-7,12 0 1,8 7 1,3 16 4,10 5 0,-3 8 4,6 5-2,1 3 2,-1 4-4,-7 0 0,-4-3-5,-4-4 1,-2-8-2,-4-2 1,-3-7-1,-5-4-5,-7 0-14,0-2-13,0-1-38,-13-4-71</inkml:trace>
  <inkml:trace contextRef="#ctx0" brushRef="#br0" timeOffset="16644.7988">15142 2632 90,'0'-8'9,"0"6"-8,0 2 69,0 0 28,-4 0-34,-7 10-51,-2 11-11,-5 6 4,-6 6 4,0 4 0,3-3 3,2-3-8,8-9-5,3-4 0,5-4-4,3-2-11,0 0-42,0-7-159</inkml:trace>
  <inkml:trace contextRef="#ctx0" brushRef="#br0" timeOffset="21657.6851">11917 11117 9,'0'0'42,"0"0"-41,0 0 15,0 0-10,0 0-5,0-2 3,0 2 18,0-2 9,0 2 7,0 0 14,0 0-29,0 0-15,0-3-5,-1 0 2,1-3-1,0-6-1,-7-1-3,5 4 1,-1-6 1,0 2 2,-1-3 3,4-6-2,-1-3-1,-2-7 2,1-3 0,-3-9-1,3-3-1,-3-4 3,0-6 0,4 1 4,-1-4-2,0 0-6,2 2 2,-3-9 0,1 3 0,0 0-1,-2-2 1,-3 5 5,0 3 0,1 5-3,2-5-3,1 9 2,3-1-4,-2-1 4,1 0 6,1 0-4,0 0-5,-2 5 1,2-3-1,0-1 1,0 6-4,0-3 0,0 3 0,0 2 1,0-2-1,0 4 1,0-4-1,0 1 0,-4-2 1,4 0-2,-1 6 2,1-8-1,0 3 1,-2-4-1,-1-1 0,-3-7 0,5 7 0,-2-1 0,-3-3 0,3 2 0,-4 4 0,4-1 0,-1 6-1,-2-1 1,3 5 0,-3-3 0,4-2-1,0 2 1,2-1-2,0-1 0,0-1 0,0 2 1,0-2 0,0 6 1,0-2 0,0-1 0,0 8 0,0-2 0,0 3 1,0-2 0,0 2-1,0-3-1,0-2 1,0-1 0,0-7-1,0 5 1,0-6 0,-2 5 0,-3 0 1,3 5-1,-1 6 0,2 2 0,-3 3 0,2 0 0,2 1-1,0-5 0,0-2 1,0-3 0,0-9 0,0 1 0,0-6 0,0 0-1,2 0 0,4 8 1,-4 2-2,0 4 2,-2 2 0,0-2 0,0-1 0,0 1 0,0-2-1,0-1 1,0 2 0,0-1 0,0-4-2,0 3 2,0-4-1,0-2 0,0-1 1,0-4 0,0 2 0,1 0 0,5-3 0,-2 3-2,-3-1 0,4 3 1,-2-7 0,-3 3 1,6-6 0,-5-2-1,-1 1 1,0-4 0,0 1 0,0 0 0,0-5 0,0 1-2,0-2 1,-1 4 1,-5 7-1,5 7 1,-2 7 1,-2-3 0,5 5-1,0-3 0,-2-3 2,-2-4-2,-1-5 0,1 0 0,-2-1 1,3-1-1,-6 8 2,6 2 0,-4 0-2,4 3 1,-4 2 0,2-1 0,-3-2 1,-2-1-1,0-3 3,-2-2-1,1 2-2,0-2 0,1 2-1,2 4-1,2 0 1,-4 3 0,1-3 0,4 0 0,-2-2 0,4 1-1,-4 0 0,4-1 1,-4 6 0,5 1-1,-4 3 1,4-2-1,0 4-2,0-4 3,-5 0-1,5 2 0,-1-3 1,-2 2 0,1 5 0,-3-5 0,4 3 0,-4 0 0,2 5 0,-1-4 0,1 2 0,-2-5 0,4 1 0,-4-4 1,5 3-1,-5 5 0,6 0-1,1 0 1,0 9 0,0-6 0,0 4-1,0-2 1,0 4 1,0-3-1,0-1 0,0-1 0,0-6 0,0-1-1,0-2 1,0 0 0,0 5 0,0 3 0,5 3 0,-2-1 0,-3-2 0,2 4 0,-2-3 0,0 2 0,0-4 0,2 1 1,1 4-2,-1 0 1,1 3 0,-3-1 0,2 7 0,1-3 0,1 2-1,-3-2 1,2 0 0,6-6 0,2-6-2,0-1-1,0-5 2,7-1 0,-6-4 1,5 4 0,-3 3-1,-4 15 1,-5 5 0,-4 8 1,-1 2 0,0 2 2,0 0-1,0 0-1,0 0-1,0 0-1,0 0-3,0 0 3,0 0 1,0-2 1,0 2 1,0-2 1,0 0 0,0 0 1,0-1-4,0 2 0,0-1 0,0 0-1,0 2 1,0 0 0,0 0 1,0 0-1,0 0 0,0 0 1,0 0 1,0 0-1,0 0 3,0 0-4,-3 0 0,-6 10-4,-4 8-4,-7 5-3,-2 12-2,-4 9 0,-1-2 4,0 3 8,6-12 0,2-3 1,8-12 0,1-9 0,8-8 0,2-1-1,0 0-3,0 0-8,0 0 0,0-3-3,6-9 12,10-10 3,0-1 0,5-10-3,8-7 3,5-6 2,-3 3-2,1 8 0,-8 16-2,-6 9 2,-8 8 0,-5 2-1,0 0 1,-3 0 0,-1 10 0,-1 11 0,6 11 7,-2 9-1,-1 14 3,6 6-8,3 4-1,-1 1 0,8-4-5,2-3-7,7-1-74</inkml:trace>
  <inkml:trace contextRef="#ctx0" brushRef="#br0" timeOffset="22851.9038">10873 4488 66,'-11'0'109,"5"0"-96,5 0-11,1 0 2,0 0-4,0 16-5,1 12 5,11 4 10,5 4-1,-4 0 4,4 4 0,-1 1-4,-5 0-8,3 3 3,-7 0-2,2-8 2,-5-7-3,-1-13 0,-2-11 1,-1-5 1,0 0 16,0 0 13,0-18 29,0-15-41,-1-14-20,-2-12-4,3 1 4,0-7-1,0 6 0,14 5 0,10 3 0,-1 6-1,9 7 0,-4 10 1,-4 12-4,-5 9-17,-4 7-13,-2 0-32,-4 3-25,3 17-32</inkml:trace>
  <inkml:trace contextRef="#ctx0" brushRef="#br0" timeOffset="23323.6609">11336 4640 113,'0'0'52,"0"0"-52,0 0-13,12 0 13,8-2 1,2-4 4,-2 2 2,-6 1-4,-3 3-2,-3 0 0,-6 0-1,-2 3 1,0 17 7,0 14 15,-5 4-15,-13 3-6,-1-2 3,-2-3-2,5-5-2,-2-9 1,4-4 4,4-11 7,3-5 7,6-2-8,1 0 2,0 0-8,0 0-6,0 0-4,5 0 4,9 0 4,-1 0 4,3-7-1,-1-2-4,3 1-3,-5 5-2,-1 3-16,1 0-49,-3 0-25,1 10 10,1 5 31</inkml:trace>
  <inkml:trace contextRef="#ctx0" brushRef="#br0" timeOffset="26983.6392">10307 4648 86,'-10'0'74,"1"-2"-62,6 2 28,0-4 23,1 4-8,2-4-22,0 2-5,0 2-12,0 0 4,0 0-4,0 0-12,0 0-4,0 0-6,3 0 1,11 0 1,4-4 4,7-4-1,8-3 1,5-4 0,-3-3-4,-2 5-18,-2 6-30,-7 4-80</inkml:trace>
  <inkml:trace contextRef="#ctx0" brushRef="#br0" timeOffset="27324.9303">10302 4819 256,'0'0'0,"0"0"-1,13 0 1,9-3 5,8-1-1,3-1 1,2-2-3,-1 2 2,-3-6-2,3 2-2,-6 2-1,-5 2-17,-1-9-141</inkml:trace>
  <inkml:trace contextRef="#ctx0" brushRef="#br0" timeOffset="32173.6114">9429 4321 120,'-1'0'45,"1"0"-9,-3 0 6,3 0-4,-6 0-14,3 0-10,-2 0-1,-9 2-10,2 14-3,-4 10 0,-4 9 0,-2 13 4,-4 8-4,2 7-1,4 12 1,-2 0-1,11 3 1,3-2 0,8-6-2,0-11 2,8-8-1,12-15 0,3-14 0,9-6-1,0-16 2,1 0 0,-1-16 0,0-10 5,-11-8 1,-2-2-1,-11-1 4,-6 2 6,-2 1-5,-5 1 1,-13 5-3,-8 5-5,-7 9-3,-2 7-23,-5 7-14,5 7-3,5 22-2,9 10 19,17-3 0,4-4-13,20-6-101</inkml:trace>
  <inkml:trace contextRef="#ctx0" brushRef="#br0" timeOffset="32607.809">9698 4284 146,'-1'-5'69,"-2"5"-50,3 0 18,0 0-19,0 0-18,0 0-14,20 17 13,4 6 1,10 9 6,5 6-5,-6 5 1,-4 5 4,-12 4 2,-1 0-3,-10 6-3,3-2 0,-8-2 0,1-4-1,-2-2-1,0-3 0,0-8-8,0-7-23,0-9-32,0-11-26,0-6-12</inkml:trace>
  <inkml:trace contextRef="#ctx0" brushRef="#br0" timeOffset="32879.0393">9916 4802 73,'-4'-22'38,"3"8"-25,1 4 35,0 6 11,0 2-21,0 2-24,-2 0-2,-1 0 15,-2 0-15,-2 6-2,-8 18-6,-7 12 5,-10 6-6,5 3 0,-1-7-3,8-4 0,0-2-6,8-5-39,-1 2-187</inkml:trace>
  <inkml:trace contextRef="#ctx0" brushRef="#br0" timeOffset="34658.8628">12180 1722 18,'0'0'18,"0"0"-9,0 0-4,0 2-5,0 0 7,0-2-3,0 0-3,0 0-1,0 0-6,4 0-11,-3 0 7,4 7 5</inkml:trace>
  <inkml:trace contextRef="#ctx0" brushRef="#br0" timeOffset="35233.4909">12207 1907 101,'-2'-2'29,"-2"0"-20,4 0 20,0-1-2,0 1-8,0 2-6,0-1-9,0 1-4,0 0-2,0 0 0,0 0 0,0 0 1,0 0 0,0 0 1,0 0 0,0 0 0,0 0 0,3 0 0,1-2 0,6-2 0,7-2 0,3-5 1,8 2 4,2-5-1,12-4-3,13-3 3,12 0 7,15-10 5,7 2 1,8-15 6,10 1-5,1-7-6,9 0-2,-4-3-1,-3 3 1,-7 4-5,-13 2 2,-4 10 1,-13 6-4,-5 10 1,-7 4-2,-6 2 3,0 4-4,-2-1 2,-13 0-2,-4 3 0,-4-2-2,-4-1-2,-6 6-5,-9-3-35,-5-6-159</inkml:trace>
  <inkml:trace contextRef="#ctx0" brushRef="#br0" timeOffset="39821.8745">10748 233 47,'0'0'34,"0"0"-34,0 0-1,0 0 1,0 0 6,0 0 2,0 0 0,0 0 3,0 0 4,0 0 1,0 0 5,0 0 8,0 0 1,0 0 10,0 0 0,0 0-14,0 10-25,-5 16-1,-2 11 0,-3 17 0,0 10 1,-2 14 0,-1 10-1,-5 7 1,-4 8 0,0-3-1,6-2 0,-1-8 2,1-6-2,7-11 0,2-8 0,4-9 0,1-12-2,2-11 1,0-8 0,0-11 0,0-7-3,2 0 1,3-3 3,-4-3-1,5 4 1,-5-3 0,1-2 2,-1 3-1,6 0-1,2 3 0,1 2-1,5-1 1,-2 4 0,9-3 1,-1 0 0,1-1 1,6 2-2,3-6 1,4 0 1,3-3 3,-1 0-3,13 0 2,4-12-3,4-5 2,12 2 1,-1 1-2,1 6-2,-2 6 0,-11 2 0,3 0-1,-5 0 1,0 0 0,-1 0 0,-1 4 0,-1-3-1,0-1 1,-4 0 0,6 0 0,-1 0 0,9-1 0,1-11 0,-6 1 0,5 0 0,-10 0 0,-3 6 0,-2 3 0,-5 2-2,-5 0 2,-3 0 0,2 0 0,0-5 0,4-2 0,-4-3 0,7-1 0,-2 4 0,3-6 0,-1 5 0,1 1-1,5-4 1,0 5 0,1 0 0,5-3 0,-2-2 0,-7-3 1,3-7-1,-4 9 0,-3-1 0,0 3 0,-1 2 0,-6 0 0,6 4 0,-7 1 0,1 3-1,-4-3 1,0-1 0,-1-2 0,-8-2 0,-1-2-1,-1 2 1,-4 1 0,4 4 0,-7 3-2,6 0 2,-1 0-2,0 0 2,-1 0 0,-4 2 0,-6-2 0,-5 0 0,-2 0 1,0 0 6,0 0 18,0 0 7,0-11-16,0-3-14,0-3 1,-3-3-2,-3-6-1,-4-10 0,4-8 0,-2-7-1,-1-7 1,6-2-1,-2 0 1,5-2-2,0 5 0,0 1 0,7 3-1,3 1-4,-2 3 5,-2-3-7,4 8 3,-4-4 6,-1 5-7,2 6 1,-4-3 4,4 10 1,-5 7 0,0 9 1,-2 6 1,0 4 0,0 2 3,0-2-4,-2 4-6,-7-3-6,-3 3 6,0-5 6,-5-1 0,4-2 0,-2 1 0,-3 1 2,3 6-2,-3 0-3,-6 0-7,-4 0 7,-6 13-3,-6 1 6,5-2 0,0-2 3,-4-2-1,6-4 2,-6-1 1,4 0-1,-1-1-4,-6 7 0,-1 3-4,-1 0 3,1 6 1,1 0 0,2-7 0,-2-3 3,7-5 0,0-3-2,-4 0 5,-2 0-6,-3 0 1,-2 0 0,-6 0-2,-3 0 1,2 1 0,-2 6 0,5-4 0,1 0 1,3-3 0,4 0-1,-1 0 0,-5 0 0,5 0 0,-8 0-1,4 0 0,0 1 1,2-1 2,-1 0-2,2 0 0,1-15 0,3-7-1,0-5 1,1 3 1,2 1-1,-1 0 0,-4 0 0,1 2 1,-3 9-1,3 10-1,0 2-1,-3 0-2,1 14 4,1 9 0,-3 2 0,3 1 0,0-2-1,10-2-2,1 0-3,6-4-3,5-4-10,0-6-10,10 0-27,3 1-25</inkml:trace>
  <inkml:trace contextRef="#ctx0" brushRef="#br0" timeOffset="48479.7872">15262 1076 134,'0'0'91,"0"0"-83,0 0 33,0 0 13,0-3-32,0 1-2,0 0-2,0 2-1,0 0-4,0 0-1,0 0 2,-7 0 0,-3 7 2,-4 14-12,0 9 1,-14 6-2,4 4 0,-7 4-2,1-2-1,4 2-1,-4 3 1,9-10 0,7-5 1,0-11-1,11-11-1,1-6 0,2-4-4,0 0-5,0 0-3,5 0 6,14 0 7,4 0 0,8 0 0,10 0 1,3 0 1,7 0-1,-3 0-1,4 0 1,0-19-1,-5-7 1,0-6 3,-12-6 2,-6 2 1,-12-6 2,-7 3 8,-10-2 2,0-3-9,-16 4-5,-14 3-1,-11 7 0,3 4-4,0 8-1,14 7-5,4 7-5,18 4-7,2 0-64,0 26-135</inkml:trace>
  <inkml:trace contextRef="#ctx0" brushRef="#br0" timeOffset="49193.7043">15823 1175 133,'-5'-11'79,"-3"7"-66,1-1 66,2 1-24,-4 4-42,-1 0-8,1 0-5,-2 4-4,-1 18-2,1 18 0,5 7 4,0 8 2,6 6 0,0-3-5,20-8 3,4-15-3,6-12-1,-4-17 0,5-6 6,-1 0 4,-5-24 9,-4-10 8,-1-9 6,-1-5 2,-7-1-14,-10-4-6,-2 7-4,0 4-3,-1 0-2,-20 10 0,-10 2-26,-2 8-16,0 8-25,8 14-55,5 0-12</inkml:trace>
  <inkml:trace contextRef="#ctx0" brushRef="#br0" timeOffset="49478.009">15994 730 243,'-8'17'0,"1"29"-23,-3 15 23,-9 20 8,-3 9-8,-3 9 1,-13 6 1,-4 3 2,-5 3 9,-3-4-4,5-6-2,12-6-7,9-8 0,18-4-11,6-13-30,9-12-64</inkml:trace>
  <inkml:trace contextRef="#ctx0" brushRef="#br0" timeOffset="49838.4889">16236 1317 147,'0'0'84,"3"0"-84,6 2-8,4 9 8,8-2 11,10-3-4,0-2-1,4-4-4,-1 0-2,-4 0-2,-7 0-99</inkml:trace>
  <inkml:trace contextRef="#ctx0" brushRef="#br0" timeOffset="50003.5113">16287 1488 281,'27'1'0,"7"6"-12,12-7 1,11 0 11,9-4 0,0-12-103</inkml:trace>
  <inkml:trace contextRef="#ctx0" brushRef="#br0" timeOffset="51239.4925">17141 1323 268,'-2'0'85,"2"0"-84,0 0 8,0-8-8,17-4-1,13-2 0,4 0 0,4 2 1,-4 6 1,-4 6-2,-14 0-3,0 0-4,-13 16-6,-3 2 0,0 8 13,-11 1 3,-10 5 1,-9 1-4,-2-1 1,4-3 0,-2-7-1,10-6 2,7-6 0,4-7-1,7-1-1,2-2-4,0 3-15,12-1-1,10 2 16,7 2 4,-3-2 1,6 0 1,-2 2-1,-4-3-1,4-3-5,-2 0-15,-5 0-73,2 0-91</inkml:trace>
  <inkml:trace contextRef="#ctx0" brushRef="#br0" timeOffset="51428.5139">17581 1430 132,'0'1'238,"0"3"-237,0 7-1,0 6 6,-8 9-3,3 6-3,-3 2 0,7-3-1,1-4-8,0-2-2,0-11-9,5-7-36,12-7-90</inkml:trace>
  <inkml:trace contextRef="#ctx0" brushRef="#br0" timeOffset="51609.536">17714 1460 251,'0'0'55,"0"14"-50,-2 14-5,0 0 8,1-1-2,1 0 0,0-7-6,0-4-1,0 2-4,1-6-5,7-3-14,-2 0-47,0-4-98</inkml:trace>
  <inkml:trace contextRef="#ctx0" brushRef="#br0" timeOffset="51819.6516">17503 1361 221,'27'15'0,"13"0"0,6-11 2,6-4 10,10 0 0,3-12-2,1-6-7,0 2-3,-4 4-9,-7 6-53</inkml:trace>
  <inkml:trace contextRef="#ctx0" brushRef="#br0" timeOffset="52171.0246">17170 1881 104,'0'-2'152,"0"2"-152,22 0-15,13 0 15,11 0 9,8 5 12,8 2-5,1-3 3,0-3 3,1-1-13,0 0-6,-1 0-3,-1 0-1,0 0-13,-1 0-24,-16-3-178</inkml:trace>
  <inkml:trace contextRef="#ctx0" brushRef="#br0" timeOffset="52577.3235">17465 2046 178,'27'9'16,"0"5"-12,9 6 7,-7 0-4,-7 1 6,-2 1 0,-3 2-1,-7 3-2,-5 8-2,2 0 4,-6 8-1,-1-3-3,0-8-6,0-8-2,0-10-4,0-12-9,0-2-42,0 0-115</inkml:trace>
  <inkml:trace contextRef="#ctx0" brushRef="#br0" timeOffset="52795.2786">17668 2191 284,'-25'29'32,"-8"5"-24,1 4 31,0-2-10,-5 2-10,13-6-7,1 0-12,3-2 0,9-4-5,7-2-14,4-4-41,0-16-166</inkml:trace>
  <inkml:trace contextRef="#ctx0" brushRef="#br0" timeOffset="53152.8359">18506 1743 432,'0'0'89,"0"1"-86,0-1 3,2 0-6,2 0 0,-3 0-17,-1 12-38,0 5-75,0-3-165</inkml:trace>
  <inkml:trace contextRef="#ctx0" brushRef="#br0" timeOffset="54983.285">19005 1377 138,'0'-6'12,"0"6"-5,0 0 18,0 0 33,0 0-26,0 0-23,0 0-2,0 0 14,0 0 4,0 0 9,0 0-5,0 0-1,0 0-14,0 0-5,-9 10-1,-7 9-8,-8 4-2,-2 10 0,-5-1-2,1-2 4,5-5 0,0 1 0,7 1 0,1-10 0,6 0 0,9-5-2,2-6-3,0-4-7,0 2-12,8 1 7,9 2 13,6 1 4,4 0 2,5-5 1,-6 0 0,6-1-2,-3-2 0,1 0 1,-2-2 2,2-18 0,0-2 3,-9-6 0,2 0-2,-12 0 7,-2-4 5,-9-1 1,0 3-8,-12 1-6,-11 3 1,-1 3-5,1 5-11,1 10-10,2 8-27,6 0-9,6 2-30,5 16-74</inkml:trace>
  <inkml:trace contextRef="#ctx0" brushRef="#br0" timeOffset="55395.707">19244 1431 267,'0'15'0,"8"2"-12,-2 8 12,4-2 1,0 1 1,8-2 0,-8-3 2,-4-3-4,-1-4 1,-5-3 1,0 10 0,0 3 1,-8 4 0,-3 2-3,-7 0-1,6-1-2,6-12 3,2-6-1,4-9 1,0 0 13,0-19 19,9-23-15,9-10-14,-3-4 1,5 10 2,0 4-3,2 6-1,2 0-2,6 4-1,1 6 0,4 7-5,-3 14-37,-2 5-193</inkml:trace>
  <inkml:trace contextRef="#ctx0" brushRef="#br0" timeOffset="55712.4808">19985 1601 215,'19'7'0,"7"-2"-10,6-2-4,-3-1-37,-7-2-67</inkml:trace>
  <inkml:trace contextRef="#ctx0" brushRef="#br0" timeOffset="55881.5043">19996 1731 460,'3'2'0,"18"-2"-26,13 0 26,14 0 2,11 0-2,1 0-7,1 0-124</inkml:trace>
  <inkml:trace contextRef="#ctx0" brushRef="#br0" timeOffset="56821.027">20759 1351 42,'12'-26'65,"-2"2"-27,-2 12 15,1 4 14,-3 2-26,3 6-29,1-2-5,1 2-5,11 0 2,7 0 3,3 0-1,4 0-4,1 0 0,-4 2-1,-5 2-1,-2-2 1,-13 1-1,-4-2 0,-9 1-1,0 0 2,0 10-1,-21 14 5,-9 10-5,-12 10-1,4 5 1,-2-3 0,7-6 1,7-6 1,11-12 1,5-10-3,9-6 0,1-1-1,0-4-4,3-3-2,20 2 5,12-2 2,5 0 5,11 4 2,4 4-5,-2 0-2,0 1-5,-3-4-31,-6-5-146</inkml:trace>
  <inkml:trace contextRef="#ctx0" brushRef="#br0" timeOffset="57009.0896">21389 1546 9,'0'0'186,"0"0"-133,0 0-53,0 0 3,2 6 20,1 16 11,4 8-14,1 8-10,-3 2-8,2-2-2,3-7-3,0-7-23,2-12-76</inkml:trace>
  <inkml:trace contextRef="#ctx0" brushRef="#br0" timeOffset="57201.6135">21637 1419 165,'-11'29'36,"-2"3"-28,-2 4 16,3 0-6,8-2-2,-3-7-16,7 2-3,0-7-3,0-1-2,0 0-22,0-5-31,-5 0-74</inkml:trace>
  <inkml:trace contextRef="#ctx0" brushRef="#br0" timeOffset="57420.747">21254 1606 250,'-3'-2'84,"3"-1"-84,8 3-6,18 0 5,16 0 1,12-15 10,8-9-2,4-10-1,5 0 0,-6 2-3,-5 8-4,-7 12-39,-4 9-101</inkml:trace>
  <inkml:trace contextRef="#ctx0" brushRef="#br0" timeOffset="57801.7657">20697 2173 270,'0'0'80,"0"0"-80,30-6-8,25-13 8,26-8 23,16-5-4,16 0-4,-1 6-2,-5 4-8,-11 12-4,-20 6-1,-12 4-16,-17 0-29,-20 0-166</inkml:trace>
  <inkml:trace contextRef="#ctx0" brushRef="#br0" timeOffset="58119.0612">21216 2316 297,'11'0'2,"9"0"2,5 3-4,7 14 24,1 1-1,2 2-8,-1 0-9,-4 2-4,-3 0-2,-9-2 4,-1 3-4,-7 0-1,-2 5-10,-8 6-4,0 2-16,-8 1-106</inkml:trace>
  <inkml:trace contextRef="#ctx0" brushRef="#br0" timeOffset="58345.7421">21468 2389 159,'0'-7'214,"-9"7"-153,3 0-51,-4 0 14,1 0-6,-2 0-8,1 7-10,-4 25-6,-7 7 1,0 9 0,-1 4 1,3-3-6,5-3-27,13-12-93</inkml:trace>
  <inkml:trace contextRef="#ctx0" brushRef="#br0" timeOffset="59033.5865">22290 1598 311,'-2'0'128,"-1"0"-63,3 0-26,0 0 9,0 0-47,0 0-1,0 0-19,0 8-42,0 10-63,0 6-146</inkml:trace>
  <inkml:trace contextRef="#ctx0" brushRef="#br0" timeOffset="59557.2524">22657 1310 126,'0'-9'115,"2"1"-106,8-1-9,8-6 0,6 3 14,10 4-3,7 4-3,4 4-1,-3 0-5,-10 0-2,-4 12-1,-14 4-1,-7 0 2,-7 12 5,-9 4 14,-22 10-8,-9 5-10,-6 3 5,-8 1-4,6 0 2,4-7-3,11 0 7,11-14 0,16-5-1,6-10-7,8 0-6,22-8 6,12-4 5,7-3 3,4 0-3,-5 0-1,1-7-4,-9 5-2,-9 2-10,-10 0-77,-4 6-53</inkml:trace>
  <inkml:trace contextRef="#ctx0" brushRef="#br0" timeOffset="60377.4574">23223 1229 245,'-6'-3'29,"6"3"1,0 0-30,0 0-3,9 3-7,14 20 10,9 2 0,6 3 15,4 6-6,2 3-4,-6 1-2,0-1-2,-3 1 0,-9-1-1,-7-3-5,-3 0 1,-13-6-6,-3 2 5,0-2-4,0-8-45,-8 0-102</inkml:trace>
  <inkml:trace contextRef="#ctx0" brushRef="#br0" timeOffset="60638.8027">23513 1484 1,'-10'-7'372,"3"7"-325,3 0-41,-3 0-6,-7 3 0,1 21 0,-9 7-14,2 3 5,-1-2 7,-1-1 0,0 3-22,5 0-73,2-5-172</inkml:trace>
  <inkml:trace contextRef="#ctx0" brushRef="#br0" timeOffset="63873.087">23900 1833 20,'2'0'61,"5"0"-5,-2 0-2,5 0-22,3 0 9,4 0-25,2 0-9,-1 0-3,2-2-3,-3-1-1,-2 1-3,-1 2-8,-5 0-33,-6 0-187</inkml:trace>
  <inkml:trace contextRef="#ctx0" brushRef="#br0" timeOffset="64057.6969">23935 1991 68,'-2'0'161,"2"0"-122,0 0-29,0 0-10,15 0 0,10 0 11,3 0 2,10-8-7,-8 1-6,-1 7-9,-3 0-92</inkml:trace>
  <inkml:trace contextRef="#ctx0" brushRef="#br0" timeOffset="64807.4802">24445 1576 231,'5'-21'36,"1"8"6,-2 3-32,0 6 19,-4 4-18,0 0-11,0 0 0,0 18 0,0 8 4,-4 8 1,-4-1-2,1 1 1,1-7-2,-3-1-1,8-6-1,1 7 0,0-6-1,0-1 1,4 3 0,12-9-2,2-2-2,10-4 2,10 0 2,8-4 4,8-3 0,4-1-4,1 0 0,-6 0-14,-8 0-107,-5-12-73</inkml:trace>
  <inkml:trace contextRef="#ctx0" brushRef="#br0" timeOffset="65011.1413">24845 1598 249,'-13'12'90,"0"10"-90,0 10-1,0 9 1,-2 0 1,1 11-1,1 5 0,2 5-1,-2 4 1,2 6-10,6 0-31,-3-3-213</inkml:trace>
  <inkml:trace contextRef="#ctx0" brushRef="#br0" timeOffset="65264.2445">25246 1824 249,'0'4'2,"0"20"-4,0 3 2,0 1 0,0 2 0,0 0 0,0-2 0,0 4 0,0 1-5,0 2-71</inkml:trace>
  <inkml:trace contextRef="#ctx0" brushRef="#br0" timeOffset="65513.276">25273 1855 253,'-9'9'4,"2"16"-5,3 7 2,3 2 4,1 2-3,0-2-1,0 1 1,-3-3-2,-4 2 0,-1 2-6,-2 1-2,-2-1-21,2-7-25,4-5-41</inkml:trace>
  <inkml:trace contextRef="#ctx0" brushRef="#br0" timeOffset="66061.328">25040 1864 58,'0'0'141,"0"0"-106,0 3-35,0 7-7,-3 8 7,2 5 7,-5 3-3,2 3 0,-3 0 1,-5-2-2,-3 4 0,-3 6-3,-1-3 0,3-1-4,0-6-44,9-10-93</inkml:trace>
  <inkml:trace contextRef="#ctx0" brushRef="#br0" timeOffset="66397.7329">24903 1809 33,'-1'-4'17,"1"4"32,0 0-10,0 0-30,0 0-9,20 4 2,9 6 14,7 2-2,3-3-3,2-7-3,3-2 2,1 0-2,-3 0 1,6-21-1,-1 1-4,-7-6-4,-12 3-9,-9 14-86</inkml:trace>
  <inkml:trace contextRef="#ctx0" brushRef="#br0" timeOffset="77063.4736">15875 5081 19,'-6'-6'20,"3"2"-10,3 2 2,0 0 3,0-2-12,0 0-3,0 0 0,0 4 0,0 0 0,0 0 6,0 0 16,0 0 9,0 0-12,0 0 1,0 0 6,0 0-4,0 0-2,0 0 0,0 0 6,-1 0-6,1 0-11,0 0-1,0 0-4,0 0-3,0 0 0,0 0 0,0 0 1,0 0 0,0 0 3,-2-2 4,1 0 1,-3-3-3,2 5 0,1-5 1,-1 3-6,0 0-1,2 2-1,0-3 0,0 3 1,0 0-1,0 0 0,-6 0-1,6 0 1,-1 0 0,0 0 4,-1 0 3,-3-3-4,3 1 0,-1-2 3,2-1-4,-5 5 3,3-3-3,-3 3-2,1 0 2,-5-2 1,7 2-2,-5 0-1,1-2 0,3 2 1,2 0 1,-3-2-2,2 2 0,0 0-2,-4 0 4,4 0-4,-6 0 2,1 0 0,0 0-1,1 2 1,-2 2 0,1-1 0,4 2 0,-5-1 0,2 1 0,2 0-1,-4-1-1,1 2 1,2 2 0,-4-2 1,1 0 0,1-2 0,4-2 0,-3 2 1,6-4-1,0 2 0,1 0-1,0 0 1,0 2-1,-2-1 1,0 4 0,-4-2 0,5 0-1,1 1 1,-4 3 0,1-2 0,0 1 0,2 3-1,1-4 0,0 2 1,0 0 0,0 5 0,0-2-4,0-2 4,7 4-1,4 3 1,-1-5-1,2 0 0,-2-3 0,3 4 0,0-5 1,-4 1 0,4 0-1,-1 1 1,5-2 0,-4-3 0,-2 2 0,7-7-3,-5 0 3,0 0 0,4 0 4,-4-2 0,-1-8 0,-1 2-1,1 0-2,-2-1 0,-1 2-1,-5 5 2,2 0-2,-6 2-1,0 0 0,0 0 0,0 0 0,0 0 1,0 0 1,0 0 1,0-8 1,3-6 3,2 1 4,-2 1-4,-1-2-5,3 8 1,-2 1 2,-3-3-4,4 5 0,-3-2-1,3 0 1,-2 3 0,-1-1 1,-1 3 0,0-4 3,0-1 3,0-2-3,0-2-4,-7 2-1,2 0-2,-5-2-5,3 6-30,3-3-80,2 3-148</inkml:trace>
  <inkml:trace contextRef="#ctx0" brushRef="#br0" timeOffset="79887.3664">12083 8047 26,'0'-2'49,"0"2"-24,0 0-6,0 0 2,0 0 4,0-2 6,0 2-12,0 0 1,0-2 2,0 2-8,0 0-5,0 0-7,0 0-1,0 0-1,0 0-1,0-4 0,0 2 1,5-4 1,4 0 0,2-4 0,1-3 2,5-1 0,1-3-1,1-2 1,2-4 0,3 3 0,4-2-1,2-5 0,-2 1-2,4-2 1,5-1 1,-2 3-2,0-3 0,5 3 0,-5-2 0,4 4 1,-13-4-1,4 6 1,-1 2 0,-4 1 0,-3 5-1,1 0 0,-2 0-1,5 0 1,-4-4 1,4-3 0,3 2-1,-3-5 0,1 4 3,-4 2-3,-1-2 0,1 0-1,5-1 2,-4 1-1,1-1 0,2 2 1,-5-2-1,1 3 0,-1-2-1,-1 1 1,0-2 0,1 0 1,-1 0-1,-1 1 0,1-3 0,-5 3 0,2-1 0,1 1 0,-3 1 0,5 1 0,-1 0 0,0 2-1,0-3 1,2 0 0,-1 0 0,3-3 0,-1 3 1,6-3-1,-6 0 0,0 3-1,0-1 1,3-4 0,-3 4 0,2 2 0,5-6 0,-6 1 0,3 2 1,-3-4-1,-2 4 0,2-3 0,1 2 0,0-2 0,-2 1 0,0 0 1,4-3-1,-3-1 0,0 2 0,1-1 0,1 1 0,-3-3 0,0 6 0,4 0 0,-4 0 1,-2 2-1,-2-1 0,2 6 0,4-2-1,-3 2 1,1-5 0,4 0 1,-1 0-1,-5-2 0,3 3 0,5 0-1,-7 0 2,0-3-1,-1 6 0,-1-4 0,0 0 0,-5 1 1,5-1-2,1-1 2,-3 1-1,-4 0 0,6 2-1,-4-2 1,3 3 0,-6 3 0,5-6 0,1 5 0,-3-1 0,2-3 0,4-1 0,-4 1 0,5-3 0,-2-2 0,1 4 0,-6-1 0,3 1 0,1 3 0,-5 2 0,3-1 0,0 0 0,-6 0-1,3 2 1,2 0 0,-2 0 0,4 0 0,-1 2 0,-1-4 0,4 0 0,-4 0 0,-4 0-1,2 2 1,-1 2 0,-1 0 1,1-1-1,4 1 0,-3-1 0,4-1 0,-6 4 0,4-3 0,-4 5 0,-3 4-1,2 0 0,-2 0-2,5 4 3,2-6-1,2 2 1,-4-1 0,4-7 0,-6 3 1,4 2-1,-4-2 2,1 2 0,-2-4-1,-1 5-1,3 0 0,-3 0 0,0 2 0,-1-2-1,-4 2 1,2 4 0,0-3 0,-3 0 0,5 1 0,-2-2 0,-4 1 0,5 3 0,2-3 0,-1 1 1,1-2 0,0 0-1,0 0 1,0 2 2,-1-2-1,-1 2 0,-5-2 1,2 0 0,-5 4 1,1 0 0,-2 0 5,1 0 5,-1-2-3,0 2-6,0 0-2,0 0-3,0 0-13,0 0-38,0 0-192</inkml:trace>
  <inkml:trace contextRef="#ctx0" brushRef="#br0" timeOffset="82606.2646">15821 5270 37,'0'0'52,"0"0"-47,0 0 7,0 0 2,0 0-14,0 0 0,0 0 0,0 0 0,0 0 0,0 0 0,-1 0 4,-1 0 4,-1 4-3,-1 8-2,3 2 2,-1 3-3,-3 3 1,2 6-1,-4-3 1,0 3-2,-1 3 1,0-3 0,3 1 3,-5 1-4,-3 0 3,-2 5-2,2-6 4,0 4-2,-6-4-2,9 0 3,-10-1 1,7-4-3,0 5 0,-3-4-2,2 3 0,-3 4-1,0 0 0,-3 4 1,0 2-1,5-2 0,-2-1 0,4-1 0,0-6 0,-4 4 0,4-2 0,-8-3 1,2 4-1,-3 5 0,0 0 0,-2-1 2,-2-6 0,1 5-1,1-1 0,-6-1-1,9 0 1,-1 0-1,1 0 0,2-2 0,2 2 0,-3 0 0,0 0 2,-5 0 0,0 7-1,-3 1 3,-2 1-3,-2 4 1,0-1 5,0 0 3,3 0-3,5-3-5,2 2-1,2-4 1,1-4-2,4-3 0,-3 3 0,-2-3 0,2 3 0,-4 3 0,-3 3 0,0 3 0,-4 6 1,-3 0-1,2 2 0,2-2 1,3-6 0,0-2-1,0 1 0,0-1 1,-5 0-1,0 3 0,1 0 0,-3 2 0,-1 1 0,1-2 0,-1 3 1,8-4-1,-2-7 2,5 0-2,4-8 1,0 2-1,-2 0 0,-2 0 0,-1 7 0,-6 0 0,-3 6 0,-1-1 0,-2 7 0,-5 2 0,5-3 0,4-2-1,0 4 1,4-4 0,-1-4-2,-4 4 2,4-3 0,-1 3 0,-8 4 0,2 2 0,-7 7 0,1 0 0,2 0 0,1-3-1,-3-4 0,6-3 0,2-2-3,-6 2 3,5-1 0,-2 1 1,-4 6 0,4-3-2,-3 3 2,5-4 0,4-5-2,0-4-2,7 1 0,3-5-2,-3-1-1,3 2 0,-1-3 2,4-2 3,-5 7-3,3-2-1,-1 1 3,0 6-2,-2 3-13,1-1 7,-1 1 2,-5-3 6,-3 1 3,-2 1 2,-2 2-1,-4 2-1,-5 9 0,7-3 0,-3 1-1,3-1 1,6 0-2,-1-10 1,1 3 1,5-7 1,2-1-1,1-5 0,2 4-1,-2-4 1,3 1-11,1 2-27,5-3-21</inkml:trace>
  <inkml:trace contextRef="#ctx0" brushRef="#br0" timeOffset="88681.4898">6886 1738 334,'-26'0'62,"4"0"-62,4 0 0,2 0 1,-1-4 13,-3-6 11,-1 0-7,-1-2 2,-8 0-15,-4 4-5,-3 4 0,-13 4 0,-13 0-6,-12 0 1,-11 7 2,-10 6 1,-6-5-1,-10-4 3,0-4 5,-4 0-3,6 0-2,2 10-2,6 13-1,2 12-6,3 8 2,0 7-5,-2-3 3,3 2-3,5-7 10,9-5 2,9-6 8,4 3-5,4-2-3,-1 5 0,4 0-6,3 2 2,5 1 1,5-2-1,10-2 1,0-2 2,5 6-1,3-2 2,2 0-2,5 2-1,5-3 0,-1 5-2,7-1 2,3-6-3,-1 5 0,5-2 3,1 0 2,2 2-1,0 5-2,-2 2 3,0 4 1,-2-5 0,-2-6 1,2-10-1,2-6 2,1-7-1,1 3 0,-1-5-1,4-1 0,0-2-2,0 4 2,0-1 0,0-8-2,0 1 1,0-2 0,0 2 1,0 1 1,0-4-1,0 2-1,0-6-1,1 1 0,2 1 0,3 4-2,-1 1 3,0 3 1,0-1 0,-1-1 1,1 1-1,0-2 1,-5-1 1,1-5-1,-1-1-1,2-1 0,-2 3 0,0-3 0,0 0 1,0 0 2,0 0 4,0 0 7,0 0 4,0 0 3,0 0-9,0-6-12,0-2-3,-6 1 0,3 5 2,2 2-4,1 0-31,-7 0-114</inkml:trace>
  <inkml:trace contextRef="#ctx0" brushRef="#br0" timeOffset="89993.4668">4637 2199 64,'-12'-5'124,"-5"-5"-69,-6 2-21,-9 1-27,-6-5-7,0 5 11,-10-5-2,0-3 4,-1 7 5,4 4 4,1 4-1,-1 0-8,3 30-10,-3 14-3,1 13-1,-5 6-4,4 0 5,4 1-3,-4-3 2,0 1 1,-1-3 1,3 2-1,-2 2 2,3 2-2,1 5 2,0 3-2,4-3 3,4 1-3,10-10-1,3-1 1,9-4 0,4-6-2,7 3 0,0-6-1,4 1 0,10 1 2,6 3 1,0 2-1,6-1-1,1-10 1,1-2-3,5-10 1,-4-2 3,3-1 0,1-2 1,-1-5 0,0-1-1,7 1 0,1-1 0,10-3 1,5 0-1,3-5 0,8-4 0,-1-4 1,4-4-1,5 0 3,4-6-2,16-14 2,3-4 0,9-4-1,-4 0-1,-5 4-1,-8 9 0,-5 8 0,-8 5 0,-7 2-1,-5 0 1,1 9-1,-2 0 0,1-6-1,-5-3 0,-4 0 1,2-15 0,-2-20 0,1-10 0,11-4 1,-1-5 0,2 10 0,-3 3-2,0 6 2,-4 3-1,2-2 0,-6 8-1,-2-4 0,2-7-1,-3-6-2,-5-6-2,5-1 4,-4 2-2,-3 4 0,2 10 1,-3 5 2,-3 8-1,-3 3 1,-7-2 1,0 3 1,-3-6 0,2-9 0,0-8 1,0-5-1,1-1 0,0-6 0,1 0 0,-3-3 0,3-1 0,-1 5 0,4 3 2,-9 5-4,1 1 4,-7 0-2,-9 10 0,-5-6 2,-6-2 4,-2-6 5,-2-7-1,-16-5 6,-10-2-11,-10 6-1,-10 0-4,-7 5-1,-3 6-10,-6 10 11,0 9 1,9 16 15,-1 4 18,7 3-16,12-6 0,7 2-9,9-6-3,2 6-6,10 0-14,6 5-24,3 0-79</inkml:trace>
  <inkml:trace contextRef="#ctx0" brushRef="#br0" timeOffset="92581.9681">1146 4109 168,'0'-6'100,"0"2"-81,0 1 21,0 3 27,0 0-22,-12 0-34,-4 13-11,-8 19-3,-2 14 0,-6 5 3,-2 7 0,-2 0 0,-3 0 1,-3-3 0,2-2-1,4-9 2,5-7-2,8-13 1,8-9 3,8-10-2,7-5 2,0 0-4,7 0-10,18 0-7,17 0 17,8 0 3,10 0-2,2 0-1,-2 0 0,-3-17 0,-6-10 0,-4-7 1,-10 1 1,-4-5 4,-11 3 2,-6 8-3,-10 2-1,-6 4 7,0-4 6,-16-1 6,-12-4-18,-8-2-3,-4 2-2,-5 0-6,3 12-17,9 6 1,9 9 9,19 3-7,5 0-85,1 13-140</inkml:trace>
  <inkml:trace contextRef="#ctx0" brushRef="#br0" timeOffset="93179.9256">1656 4203 249,'-20'-8'22,"-3"5"-19,1 0 13,-5 3 0,2 0-11,0 0 3,6 3 5,2 16-6,7 8-7,7 6-2,3 12-1,0 6-1,3 7 1,14-2 1,3-3 0,1-20-3,2-10-2,2-17-3,3-6-6,-2-6 16,-1-22 6,1-10 7,-1-11 2,-1-3-6,-5-3-3,-2 4-2,-7 4-2,-5 2-1,-5 5 0,0 4-1,-18 4-17,-7 6-63,-6 1-104</inkml:trace>
  <inkml:trace contextRef="#ctx0" brushRef="#br0" timeOffset="93517.5993">1741 3713 290,'0'0'0,"0"0"-22,-2 17 18,-6 17 4,-2 16 1,-3 20 1,-3 6-2,1 9 2,-2 1 1,0 9 3,-5 7-2,-4 5-1,-2 1-3,0-1 0,-1 1 0,-2-8 0,9-5 0,5-14 0,9-20-3,8-15-11,0-24-36,7-22-163</inkml:trace>
  <inkml:trace contextRef="#ctx0" brushRef="#br0" timeOffset="93810.6379">2019 4277 298,'4'0'33,"6"0"-33,3 0 0,5 0 1,5 0-1,3-7-1,4-10-6,-3 2-19,-5-2-114</inkml:trace>
  <inkml:trace contextRef="#ctx0" brushRef="#br0" timeOffset="93997.6621">1991 4483 340,'6'2'0,"12"-2"-23,9 0 7,5 0 13,13-5 3,6-17 0,5-4-4,-6-6-173</inkml:trace>
  <inkml:trace contextRef="#ctx0" brushRef="#br0" timeOffset="95634.3611">2470 4118 267,'-5'-5'50,"3"-5"-50,2-6 30,0-7-30,7-9 0,14-7 0,7-1 0,8 1 0,-2 9 0,2 14 0,-6 11-2,-4 5-4,-4 5 0,-8 23-1,-4 4 7,-8 4 1,-2 0 2,0 1 1,-6-1 0,-9 4-1,-3 7-2,-5 0-1,1 7 0,-1-4 0,-5-6 0,10-6-1,2-8 1,4-7 1,7-13-1,1-5-1,4-5 0,0 0-2,0 0-7,7 0-9,10-3 9,8-12 10,7-3 4,3-7-3,1 4-1,5 1-9,-1 3-87,0-8-64</inkml:trace>
  <inkml:trace contextRef="#ctx0" brushRef="#br0" timeOffset="95837.5101">3067 4127 262,'0'15'69,"0"16"-69,-2 7-1,-13 14 1,1 2 1,0 0-1,2-8 0,4-12 0,3-14-5,4-13-3,1-7-8,0 0-61,0-22-96</inkml:trace>
  <inkml:trace contextRef="#ctx0" brushRef="#br0" timeOffset="96027.1218">3146 4118 80,'7'0'128,"0"0"-124,3 16-1,-2 14 22,-3 1 11,-4 7-21,-1-1-8,0-6-6,0-1-1,0-4-5,0-9-9,0-8-12,0-6-13,0-3 7,-4 0-58</inkml:trace>
  <inkml:trace contextRef="#ctx0" brushRef="#br0" timeOffset="96225.3211">2852 4177 95,'0'12'183,"19"-1"-183,15 2 0,12-11 6,5-2 8,14-15 0,3-12-9,3-5-2,-9 5-3,-5 5-8,-14 13-75,-10 0-135</inkml:trace>
  <inkml:trace contextRef="#ctx0" brushRef="#br0" timeOffset="96599.3164">2359 4949 74,'12'-7'220,"22"-10"-220,19-4 0,15-2 11,11 0-4,6-1 1,2-1 2,-1 0-3,3 7-5,-2 4-2,-5 2-4,-3 6-7,-21-2-38,-11 2-106</inkml:trace>
  <inkml:trace contextRef="#ctx0" brushRef="#br0" timeOffset="96917.3663">2889 5037 54,'33'9'83,"5"2"-54,12 3-11,3-2-8,-8 0-8,6 2 4,-10 2-1,-9-2-1,-9 4-3,-8-2 1,-8 7 22,-7 1-5,0 5-19,-9 8-19,-13 1-114</inkml:trace>
  <inkml:trace contextRef="#ctx0" brushRef="#br0" timeOffset="97157.724">3151 5109 264,'-38'41'23,"2"3"-22,5 2 6,-1 3 11,6-1 4,5-5-13,10-7-9,6-4-5,5-4-15,0 0-44,1-14-125</inkml:trace>
  <inkml:trace contextRef="#ctx0" brushRef="#br0" timeOffset="97689.5699">3832 4371 335,'-10'0'44,"1"0"-44,6 0-38,3 0 35,0 6-38,0 8-85</inkml:trace>
  <inkml:trace contextRef="#ctx0" brushRef="#br0" timeOffset="98505.9481">4263 4225 90,'13'-12'0,"7"-1"4,7 5-4,4 5 6,1 3-5,7 0 3,-7 6-3,-6 8 2,-7 2 6,-6 0 7,-6 0 9,-7 2-6,0 3 4,-9 4-6,-14 1-8,-7 4-7,-2-4 0,4-6 1,1-8-3,13-8 1,4-4 2,9 0-3,1 0-13,5 0-13,15-5 25,13 5 1,0 0-2,6 0 0,-4 1-1,-8 12 3,-9 0 4,-2 0 11,-13 1 13,-3 4-2,0 0 0,-15 6-1,-12-5-17,-3 4-8,-2 0-1,-2-12-13,10-1-43,2-2-92</inkml:trace>
  <inkml:trace contextRef="#ctx0" brushRef="#br0" timeOffset="98784.6576">4254 4868 10,'-8'0'347,"6"0"-339,2 0 2,0-10-10,22-10 0,13-11 2,18-10 0,21-1 2,9-2-1,10 6 0,-6 9-3,-11 14-4,-9 7-17,-17 8-21,-6 0-77,-19 11-56</inkml:trace>
  <inkml:trace contextRef="#ctx0" brushRef="#br0" timeOffset="99135.5293">4597 5053 215,'33'0'9,"7"-7"-8,-2-5 3,0 5-4,-15 7-2,-9 0 2,-4 0 0,-10 0 0,0 4 16,-10 14 8,-11 6-20,-9 2-4,-5 6 0,3 0 0,0 3 1,7-9 3,11-3 9,8-11-5,6-1-8,0-6 0,13-2 0,15-3 7,8 0 1,11 0-1,10-12-7,3-5-10,0-7-188</inkml:trace>
  <inkml:trace contextRef="#ctx0" brushRef="#br0" timeOffset="99788.6805">5123 4159 7,'0'0'305,"0"0"-305,18 0-41,11 16 41,11 12 7,0 10-4,2 2-1,-4 0 0,-1-2 0,-2-4-1,-2 3-1,-5-8 0,-11 4-1,1-4-11,-10-2-19,-3-5-15,-4-6-56</inkml:trace>
  <inkml:trace contextRef="#ctx0" brushRef="#br0" timeOffset="100001.3337">5357 4488 354,'-39'32'17,"8"3"-15,-1 0-4,14 3 0,1-4-10,8-4-29,8-8-98</inkml:trace>
  <inkml:trace contextRef="#ctx0" brushRef="#br0" timeOffset="102421.3147">1888 5983 102,'0'0'0,"0"0"-7,7 0 7,8 0 14,4 10 11,10 1 10,4 1-13,5-3-14,-6 0 0,5-2-7,2-2-1,-9 1-4,-3-3-49</inkml:trace>
  <inkml:trace contextRef="#ctx0" brushRef="#br0" timeOffset="102616.8404">1991 6282 248,'14'0'0,"7"0"-15,11-4 0,7-18 15,7-2 2,5 0-2,1 4-38,0 3-120</inkml:trace>
  <inkml:trace contextRef="#ctx0" brushRef="#br0" timeOffset="103095.4255">2513 5816 303,'5'-20'25,"18"-3"-25,12-5 0,5 9-2,2 5 2,0 9 0,-5 5 0,-9 0 0,-8 4-1,-8 9 0,-5 4 1,-7 12 8,0 6 2,-27 14 1,-3 6-11,-10 7-5,-2-1-4,5-14 4,9-10 2,12-17 3,13-11-1,3-4-2,10-5-35,19 0 21,8 0 9,6-14 8,0-4 0,-2 4 0,-8 6 1,-13 8-1,-11 0-1,-6 0 1,-3 10 24,0 16 13,-18 8-21,-6 3-15,-6 6 1,2-1-2,1-2-2,2 2-1,6-8-10,9-6-21,7-10-43,3-7-99</inkml:trace>
  <inkml:trace contextRef="#ctx0" brushRef="#br0" timeOffset="103312.6097">3094 5967 204,'0'0'25,"0"0"-23,0 12 15,0 25 45,0 11-23,0 13-23,0 0-8,0 2-5,1-12-3,5-6-3,1-11-7,1-9-7,2-11-37,0-7-132</inkml:trace>
  <inkml:trace contextRef="#ctx0" brushRef="#br0" timeOffset="103532.7335">3290 5985 290,'0'0'22,"0"12"-21,2 20-1,4 5 4,-1 8-1,4 1-1,-1-3-2,-3-1-2,-2-9-1,-1-10-3,0-9-10,-2-4-41,0 2-73</inkml:trace>
  <inkml:trace contextRef="#ctx0" brushRef="#br0" timeOffset="103771.2577">2904 5917 372,'3'6'0,"27"0"-30,14-6 30,19 0 15,9-13-3,12-14-5,1 1-5,-7 5-2,-7 7-1,-10 7-11,-12 7-41,-9 0-86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16:54:59.743"/>
    </inkml:context>
    <inkml:brush xml:id="br0">
      <inkml:brushProperty name="width" value="0.05292" units="cm"/>
      <inkml:brushProperty name="height" value="0.05292" units="cm"/>
    </inkml:brush>
  </inkml:definitions>
  <inkml:trace contextRef="#ctx0" brushRef="#br0">20463 14707 31,'-20'7'13,"8"-3"-7,8-4 2,4 0 14,0 0 22,0 0-28,0 0-13,0 0 4,2 0 12,3 0-6,4 0-9,-7 0-1,2 0-3,3 0-4,-7 8-3,4 0-45</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57:24.843"/>
    </inkml:context>
    <inkml:brush xml:id="br0">
      <inkml:brushProperty name="width" value="0.05292" units="cm"/>
      <inkml:brushProperty name="height" value="0.05292" units="cm"/>
    </inkml:brush>
  </inkml:definitions>
  <inkml:trace contextRef="#ctx0" brushRef="#br0">20658 7080 399,'-11'-11'68,"11"4"-54,0 4 16,0-2-11,0 3-16,0 2-3,0-2-11,0 2-19,3 0-90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18:50.924"/>
    </inkml:context>
    <inkml:brush xml:id="br0">
      <inkml:brushProperty name="width" value="0.05292" units="cm"/>
      <inkml:brushProperty name="height" value="0.05292" units="cm"/>
    </inkml:brush>
  </inkml:definitions>
  <inkml:trace contextRef="#ctx0" brushRef="#br0">3234 8558 256,'-11'-13'36,"-2"-4"-31,2 0 4,6 3 22,5 5 1,-1 6-13,1-2-6,0 1-1,0 0 4,0 0 4,0 1 0,0 2-3,0 1-4,0 0 8,0 0 4,0 0-9,0 0-8,0 0-2,0 1-4,0 19-1,0 9 0,0 21 7,0 21-4,0 16 0,-9 14-2,-5 17-1,-5 6 0,-3 0 0,8-6 0,5-25-1,8-26-2,1-17-2,0-23-4,3-7-7,5-15-9,-1-5-33,-2-5-16,2-30-10,-1-13-67</inkml:trace>
  <inkml:trace contextRef="#ctx0" brushRef="#br0" timeOffset="412.5657">3041 8499 292,'-34'-14'49,"4"3"-31,9 5 31,14 0 1,5 4-17,2 2-33,2 0-1,19 0-9,19 0 7,11 18 2,7 15 1,11 14 2,3 10-1,0 3 0,0-2-1,-13-2 1,-8-8-1,-11-2 2,-13 1 0,-16 1 3,-11 1 5,0 9 7,-11-5-5,-16 3 0,-13-1-3,-7-6-4,-13-3-2,-12-8 0,2-9 2,1-9-3,2-7-1,15 3-1,18 3-2,16 5-21,18 0-34,9-10-84,33-14-131</inkml:trace>
  <inkml:trace contextRef="#ctx0" brushRef="#br0" timeOffset="1366.0942">3751 9353 147,'0'3'172,"0"8"-160,0 4-6,0 12 12,-3 4-1,-2 8 4,0 0-6,-2 7-4,-3 7-5,4 3-6,-1 13-6,4-5-49,-3-12-164</inkml:trace>
  <inkml:trace contextRef="#ctx0" brushRef="#br0" timeOffset="2159.6083">4363 9057 264,'-9'0'55,"6"-1"-17,3-14-4,0-1-24,8 4 8,13 2-7,12 4-3,3 6-1,9 0-2,3 0 1,0 6-5,5 1-1,-2-7-3,1 0-30,-7 0-147</inkml:trace>
  <inkml:trace contextRef="#ctx0" brushRef="#br0" timeOffset="2394.1361">4543 9249 402,'13'0'0,"11"0"-6,13 0 6,1 0-3,4 0 2,8 0-18,-10 0-186</inkml:trace>
  <inkml:trace contextRef="#ctx0" brushRef="#br0" timeOffset="4374.5588">5704 9085 274,'-20'-3'14,"6"-4"10,2 0 8,0-4-15,2-3-3,2-2-6,-2 6-5,-4 3 0,4 0 2,0 7 2,-1 0-4,-1 0 6,0 0-4,-3 3-4,3 4 0,-1 5-1,2-1 1,-1-1 0,2-3 0,0 5-1,1 3 0,1 2-1,1 14-1,0-3 1,3 7 0,0 0 0,4-5 1,0-2-4,0-5 3,4 0-2,7 0 3,1-6-1,1-1 1,0-3-1,6-6 1,-2-4-3,-1-3 0,3 0 2,0-19 1,2-11 2,6-11-1,1-6 1,1-5-2,-3 4 3,-7 7-2,-4 16 0,-9 15-1,-4 8 0,-2 2 10,0 0 2,0 10-4,-7 24 5,-6 10-13,5 14 1,4 9 0,4-7 0,0-4 1,12-10-2,13-9-1,8-8-9,8-12-15,2-17-142</inkml:trace>
  <inkml:trace contextRef="#ctx0" brushRef="#br0" timeOffset="5428.8744">6617 9096 165,'0'0'68,"0"0"-53,0 0 15,0 0-24,0 0 0,-2 0 6,-2-2-1,0-2 17,-1 4 3,-2-3-11,1 1 1,-1 0-5,-2 2 1,-1-1-8,4-1-1,-2 0-2,-3-1-5,1 3 2,-8 0-3,-2 0-3,-2 0 1,-2 3 1,3 6 1,-3 0-1,3-1 1,4 2 0,5-5 0,8 2-2,2 3 0,2 4-2,0 5 1,0 3 0,0-1 1,3 2 1,9-2 0,5 4-1,5 1 1,6-1 1,2-1-1,2 1 1,-1 0 0,-7-3 0,-3 3 0,-4-7 1,-7 0 0,-6-1-1,-4-5 2,0 1 3,-12-5 1,-11 0-1,-4-8-3,-8 0-2,5 0-1,-4-12-11,4-5-23,8 5-60,10 3-27,9 5-34</inkml:trace>
  <inkml:trace contextRef="#ctx0" brushRef="#br0" timeOffset="5657.7541">6779 9164 198,'0'0'163,"0"0"-153,0 0-10,0 22 1,0 12 2,0 7 0,0 8 0,0-6-1,0-2 0,0-7-2,0-9-15,4-11-157</inkml:trace>
  <inkml:trace contextRef="#ctx0" brushRef="#br0" timeOffset="5826.9875">6854 8853 387,'-12'-10'79,"8"2"-69,4 4 4,0 1-14,0 3-22,0 0-11,16 0-67,1 7-154</inkml:trace>
  <inkml:trace contextRef="#ctx0" brushRef="#br0" timeOffset="6075.3168">6983 9435 308,'-11'0'62,"11"-9"-48,0-20 6,0-8-19,11 1 3,15 5-1,-3 8 6,0 9-3,0 10 5,-4 4-1,4 0 1,-6 18-2,-1 17 9,4 8-12,-3 8-6,5 0-7,5-7-32,6-9-87,4-20-142</inkml:trace>
  <inkml:trace contextRef="#ctx0" brushRef="#br0" timeOffset="6758.7976">7967 8932 181,'-1'-19'72,"-16"1"-16,2 4-2,-5 5-30,-5 2 7,0 7-12,3 0-17,0 7-1,6 22 5,-1 19-4,10 16-2,7 17-2,0 14 2,7-8-2,14-10 2,11-19-1,8-25-1,5-19 1,0-14-2,3-15 3,-10-31 4,2-19 10,-11-13 1,-15-8-6,-11 1 4,-3 4-9,-17 6-1,-20 8-3,-13 6-3,-8 5-5,3 18-13,-1 19-34,14 19-15,13 7-10,11 33-58</inkml:trace>
  <inkml:trace contextRef="#ctx0" brushRef="#br0" timeOffset="7056.8564">8073 8465 295,'0'-1'14,"0"1"-14,0 0-14,0 1 1,4 26 13,7 15 1,-11 27 27,0 21-12,-2 22 2,-21 18-6,-8 8 6,0 9-6,-4-4-3,-1-13-6,8-22-3,-1-22 0,15-28-6,4-22-32,10-17-139</inkml:trace>
  <inkml:trace contextRef="#ctx0" brushRef="#br0" timeOffset="7407.7732">8351 9314 335,'0'10'124,"0"26"-119,-6 17-1,-4 8 14,0 6-14,6-1-4,4-8-14,0-9-89</inkml:trace>
  <inkml:trace contextRef="#ctx0" brushRef="#br0" timeOffset="8241.971">3405 10389 361,'0'0'50,"-3"22"-45,-1 28-5,-2 18 3,-3 14 4,-4 7-4,2 4 3,-5-1-6,-2 4 2,5-13-1,-1-11 0,3-15-1,5-19-5,5-20-33,1-18-102,0-11-116</inkml:trace>
  <inkml:trace contextRef="#ctx0" brushRef="#br0" timeOffset="8572.9078">3210 10372 303,'-14'-12'50,"7"5"-27,7 7 2,0 0-25,21 14-12,19 18 12,13 8 2,11 9-2,6-6 1,0-5 0,0-1-2,-8-5 1,-12-4 0,-7 2 0,-15 2 0,-15 1 0,-13 11 1,-3 7 3,-31 14 3,-18 4-2,-7 8-1,-10-8 1,-1-8-1,4-15 1,9-22-3,16-14-2,17-10-3,18 0-23,6-14-66,28-9-143</inkml:trace>
  <inkml:trace contextRef="#ctx0" brushRef="#br0" timeOffset="8954.6762">3806 11180 224,'22'-25'47,"5"3"-46,5 4 2,-4 10-1,-4 8-2,-7 0 4,-5 0-3,-7 15-1,-5 2 6,0 1 16,0 5-1,-15-6-4,-4 5-2,-5-3 0,1 0-12,5 1-3,4 0 0,9 2 3,5 1-3,0-5-1,0 0-1,16-6-2,5-4 3,12-5-2,2-3-2,6 0-14,4-8-90</inkml:trace>
  <inkml:trace contextRef="#ctx0" brushRef="#br0" timeOffset="9188.0795">4462 10814 189,'11'0'1,"3"0"10,12 0 3,1 0-4,5 0-6,0 0-2,-3 0-2,-2 0-2,-8-2-38</inkml:trace>
  <inkml:trace contextRef="#ctx0" brushRef="#br0" timeOffset="9344.7648">4522 11037 462,'0'0'0,"8"0"-30,20 0-6,15-14 36,3-6 0,1-11-50</inkml:trace>
  <inkml:trace contextRef="#ctx0" brushRef="#br0" timeOffset="10198.6062">5653 10684 384,'-15'-18'17,"3"2"-14,-1-1 2,-2 3 2,1 5-3,0-4 5,0 6 0,-3 0-2,-3 4 0,2 3 0,-3 0-7,0 0 0,6 14 4,-4 10 1,8 10-5,1 10 0,1 9-2,5 12 0,0 1 2,0 2 0,4-5 0,0-10-1,0-16 0,6-13-3,7-13 0,3-11-4,10 0 3,0-29-1,5-17 0,0-9 3,1-7-1,-3-2-1,-5 3 1,-10 3 3,-4 11 1,-10 17 7,0 15 1,0 15 13,0 0 11,-11 32-14,-4 21-18,-2 17 0,6 10-1,7 1 0,4-7 0,4-8-8,32-16-29,14-18-150</inkml:trace>
  <inkml:trace contextRef="#ctx0" brushRef="#br0" timeOffset="10958.6493">6522 10698 87,'3'-14'13,"0"-2"44,1 0 2,-4 2-21,0 4 16,0 1 3,-5 5-6,-14 4-19,-5 0-20,-8 0-9,-5 14 2,-3 17-4,-2 3 0,2 2-1,11-5 3,18-2-3,7-3-3,4 0-2,14 4-2,19-3 4,9 0 3,5-5 0,-4-6-1,-4 1-1,-9-5 2,-7-1-2,-13 0 1,-8 1 1,-2 5 1,-10 8 6,-17 3-1,-8 6-5,-2-6-1,-1-2 0,2-10-1,10-8-10,7-8-48,11 0-76,8-22-106</inkml:trace>
  <inkml:trace contextRef="#ctx0" brushRef="#br0" timeOffset="11139.8792">6708 10865 326,'0'47'7,"-4"3"-5,4-1-3,0-9 1,0-15 0,0-5-33,0-20-117</inkml:trace>
  <inkml:trace contextRef="#ctx0" brushRef="#br0" timeOffset="11286.9194">6774 10531 459,'-7'-7'32,"7"5"-32,0 2-12,0 0-30,10 17-23,9 13-87</inkml:trace>
  <inkml:trace contextRef="#ctx0" brushRef="#br0" timeOffset="11491.7235">6886 11113 77,'-5'2'205,"4"-2"-167,1-28 52,0-12-84,13-14-5,8 5 11,4 7-5,5 17-5,-6 13 6,-5 12-4,4 12-2,-6 25 8,-6 11 3,10 8-13,-4-7-5,10-9-34,7-20-169</inkml:trace>
  <inkml:trace contextRef="#ctx0" brushRef="#br0" timeOffset="12156.8294">7846 10638 82,'0'-19'83,"-4"4"0,-4-4-1,-8 2-18,2 2-11,-5 5-12,0 1-26,-2 0-4,8 6-3,-2 3 3,6 0 1,-2 15-12,5 30-1,3 18-4,2 20 1,1 7 3,0-4 1,14-11-1,17-19-4,7-22 0,6-25-1,2-9 2,8-14-1,-5-33 5,-6-13 1,-10-7-1,-9-1 5,-11-7-1,-13 8 4,0 2-1,-32 10 1,-3 10-5,-11 11-3,-6 12-4,1 12-10,9 10-27,9 16-35,14 21-46,12 9-88</inkml:trace>
  <inkml:trace contextRef="#ctx0" brushRef="#br0" timeOffset="12465.7904">8003 10193 94,'0'-7'115,"0"7"-90,0 0 49,0 26-5,0 30-27,-17 25-36,-5 21 1,-7 20 4,-4 8 2,-5 6-2,4-4-2,-1-10-2,6-14-7,8-20 0,9-16-5,12-26-20,0-21-151</inkml:trace>
  <inkml:trace contextRef="#ctx0" brushRef="#br0" timeOffset="12977.2629">8245 10877 391,'3'0'8,"12"-5"-5,2-7-3,4 0 2,-1 3-2,-9 2-1,-8 7 1,-3 0-2,0 0-2,0 22 4,-3 12 14,-8 18-9,-2 1-3,6-5 2,4-11-1,3-8-1,0-11 0,0-14-2,0-4 2,0 0 3,0 0 12,0 0 5,0 0-6,0 0-9,2 0-7,8 0-5,3 0 0,9 0 5,-1-2-3,8-10-23,4-13-87</inkml:trace>
  <inkml:trace contextRef="#ctx0" brushRef="#br0" timeOffset="13868.0531">2558 11883 303,'-8'15'38,"-1"28"-35,-1 15-3,2 9 5,-2 5 6,2 2-8,-2 2-2,3-1-1,-1-6 0,1-9 0,4-7 0,1-17-11,2-8-38,0-10-134</inkml:trace>
  <inkml:trace contextRef="#ctx0" brushRef="#br0" timeOffset="14180.7491">2488 11962 313,'0'0'0,"31"27"-42,11 15 40,7 5 2,1-3 0,-3-6 2,-4-4-1,-10 0 2,-8 0-2,-9 0 6,-12 9 8,-4 1 4,-10 7-3,-20 5-10,-3 4-4,-9-5 1,3-13 0,-1-16-3,10-19 1,-1-7-1,8-15 0,8-21-42,11 6-39,4 4-37</inkml:trace>
  <inkml:trace contextRef="#ctx0" brushRef="#br0" timeOffset="14482.3548">3239 12260 58,'0'20'258,"-5"5"-248,-3 10-8,0 1 19,2 2-1,-2-2-12,3 1-8,2-3 0,1-3-1,2-7-11,0-7-54,-1-14-150</inkml:trace>
  <inkml:trace contextRef="#ctx0" brushRef="#br0" timeOffset="14668.8785">3055 12385 365,'0'1'42,"0"1"-42,12 0-3,7 0 3,1 3 8,5-2-4,8 3-3,2 0 1,0-2-2,5-2 0,5-2-26,-4 0-173</inkml:trace>
  <inkml:trace contextRef="#ctx0" brushRef="#br0" timeOffset="16561.5079">2959 12584 215,'0'3'206,"0"23"-205,0 12 0,-5 2-1,0 0 0,3-8 0,1-8 0,1-10-5,0-8-68,0-6-236</inkml:trace>
  <inkml:trace contextRef="#ctx0" brushRef="#br0" timeOffset="17070.0969">957 11941 298,'0'26'30,"0"12"-27,0 3-3,-4 13 1,-2 8 5,-5 11-2,-1 10 2,-2 5-2,1-4-2,5-5-2,4-14 0,4-8-2,0-15-10,0-10-46,0-18-73</inkml:trace>
  <inkml:trace contextRef="#ctx0" brushRef="#br0" timeOffset="17406.4321">836 11962 191,'-7'-19'80,"7"1"-80,0 0-3,20 4 2,25 14 1,18 0 1,9 32 8,0 12-5,-6 9-4,-20-4 0,-7 2 0,-15-3 0,-10-4 7,-11 4 15,-3 0 5,-5 8-4,-19 2-12,-9-2-6,-3 1-1,-3-13-1,-1-12-1,3-14-2,1-15 0,4-3-1,5 0-14,10 0-39,10 0-83</inkml:trace>
  <inkml:trace contextRef="#ctx0" brushRef="#br0" timeOffset="17694.4642">1633 12410 140,'14'12'6,"8"2"-6,3-6 5,2 1-4,-1-4-1,0 4-6,-11-5-90</inkml:trace>
  <inkml:trace contextRef="#ctx0" brushRef="#br0" timeOffset="17848.4868">1547 12615 302,'0'0'0,"23"0"-5,12 0-20,13-8 25,7-3 0,-2-6-68</inkml:trace>
  <inkml:trace contextRef="#ctx0" brushRef="#br0" timeOffset="18541.1221">4033 12035 407,'6'24'0,"1"22"1,-1 15-2,-5 8 2,-1 4 3,0-3-3,0-7 3,0-10-4,0-2-1,0-9-3,0-10-29,-1-10-148</inkml:trace>
  <inkml:trace contextRef="#ctx0" brushRef="#br0" timeOffset="18846.5847">3990 12133 168,'-4'-25'189,"4"-8"-189,15-7-5,15 4 2,13 10 3,5 24-3,-1 7-5,4 42 5,-8 13 3,0 8 2,-8-1 1,-10-1-2,-14-8 4,-11-5 1,0-2 5,-23-5 3,-13 0-7,-9-5 0,-5-10-2,7-12-1,2-6-4,9-13-1,9 0-11,13 0-57,10 0-122</inkml:trace>
  <inkml:trace contextRef="#ctx0" brushRef="#br0" timeOffset="19358.3389">4639 12541 221,'13'11'12,"4"3"-12,1-1 0,-1-3 2,-3-3-2,-3 0 2,-3-3-1,-1-2-1,-7-2 2,0 1 11,0 4 45,0 2 12,-8 8-42,-6 5-28,0 3 0,0-3 0,4-1 1,1-3 0,3-4 1,0-1 2,5-6-1,1 2-1,0-2-2,0 4-2,9-2 2,7-1 2,4-2 2,2-4-1,5 0-3,-3 0 0,-2 0-4,-4-10-24,-7-4-224</inkml:trace>
  <inkml:trace contextRef="#ctx0" brushRef="#br0" timeOffset="21178.782">11884 8749 282,'-22'-18'56,"-2"8"-45,-4 6 28,4 4 2,-5 0-21,4 23-9,3 16-11,-1 5-2,5 16 1,8 10 0,10 13 1,0 17-2,21 4 1,14-5 0,8-20 1,8-26-5,6-23 1,1-28-3,-3-2 7,-8-31 0,-7-13 9,-8-14 2,-14-5 0,-14-2-1,-4 5-2,-13 0-5,-21 11-3,-7 5-15,-10 12-13,-1 11-68,7 10-88</inkml:trace>
  <inkml:trace contextRef="#ctx0" brushRef="#br0" timeOffset="21728.1054">12138 8351 244,'-7'-15'44,"3"7"-30,-2 2 38,5 4-6,-1 2-21,-5 0-6,3 27-19,-13 30-3,-7 29 1,-1 30 2,-3 22 0,-4 21 2,0 9 9,2 8-1,2-7-4,6-12-4,2-19 1,3-26-3,6-21-5,0-23-8,5-22-41,-5-24-190</inkml:trace>
  <inkml:trace contextRef="#ctx0" brushRef="#br0" timeOffset="22470.0389">12389 9385 372,'-15'0'85,"-1"17"-85,3 17-11,3 9 11,-1 7 0,8-1-2,-1-5-4,4-9-5,0-10-45,7-13-149</inkml:trace>
  <inkml:trace contextRef="#ctx0" brushRef="#br0" timeOffset="22672.4152">12753 9138 384,'3'0'82,"14"-7"-82,8 0-20,14-2 20,1 0 1,0 2-1,1 0 0,-1 2-17,-10 1-162</inkml:trace>
  <inkml:trace contextRef="#ctx0" brushRef="#br0" timeOffset="22866.9403">12835 9386 429,'0'0'0,"13"0"-3,19-5-6,9-9 9,6 1 3,9 3-3,-3 2-79,-4 2-262</inkml:trace>
  <inkml:trace contextRef="#ctx0" brushRef="#br0" timeOffset="23370.9271">14096 8592 392,'0'0'94,"0"21"-94,6 29-2,-6 20 2,0 13 3,0 8-2,-12-3-1,-6-3 0,-1 1 2,-2-8 0,0-3-2,-1-13-1,7-15-11,4-15-44,5-16-75,6-11-116</inkml:trace>
  <inkml:trace contextRef="#ctx0" brushRef="#br0" timeOffset="23512.4464">14072 9256 124,'33'-21'17,"10"-11"-9,9-11 18,0 1-3,-7 2 0,-3 8-22,-9 3-1,-9 18-10,-4 0-33</inkml:trace>
  <inkml:trace contextRef="#ctx0" brushRef="#br0" timeOffset="23760.6989">14148 9186 331,'0'22'0,"0"8"1,0 2-1,10 0 3,8 6 1,3 0 2,6 0 8,3-1-8,3-7-2,2 0-4,5-11-4,1-2-9,4-2-36,-2-15-122</inkml:trace>
  <inkml:trace contextRef="#ctx0" brushRef="#br0" timeOffset="24009.8795">14715 8919 399,'2'2'0,"7"30"1,3 17-1,-2 6 10,5 3-4,3-4-4,3-5-2,1-9 0,-1-8-7,3-6-11,-6-10-127</inkml:trace>
  <inkml:trace contextRef="#ctx0" brushRef="#br0" timeOffset="24210.4043">14662 9378 385,'10'-54'2,"21"-12"3,13-10 10,3-2-11,6 8-3,2 5-1,3 15-3,-12 17-17,-10 16-121</inkml:trace>
  <inkml:trace contextRef="#ctx0" brushRef="#br0" timeOffset="24464.9231">15241 9381 152,'-11'42'59,"2"-5"-52,8 0-5,1-5-2,0-4-6,0 0-24</inkml:trace>
  <inkml:trace contextRef="#ctx0" brushRef="#br0" timeOffset="30538.7175">15768 9025 409,'0'-12'39,"0"1"-4,0 1 3,0 6-15,0 4-6,0 0-17,0 0-3,0 0-1,0 0 3,0 0 1,2 0 0,14 0-1,2 0 1,9 0 0,7-3 0,0-3-2,6-4-18,5-10-142</inkml:trace>
  <inkml:trace contextRef="#ctx0" brushRef="#br0" timeOffset="31234.7198">16326 8837 355,'-9'-6'36,"6"3"-25,-5 3 17,4-3-5,-1 3-13,1 0 1,-7 26-11,1 18-8,-5 12 7,0 6 1,2 10 1,1-5-1,4-4 1,5-12-1,3-15 0,0-10 0,0-14-2,0-10-6,4-2-9,13-16-13,0-22 9,4-12-3,1-4 3,5-4-29,-7 7-2,-8 15 14,-3 16 26,-6 16 12,-3 4 10,0 9-2,0 24 7,-3 6-11,-3 10 1,5 0 6,1-13-3,0-8-4,7-12-4,9-8 1,2-8 3,4 0 1,-2-14 0,2-16-2,-2-5 4,-2-8 0,-3 7-5,-3-1 10,-9 10 2,-3-1-3,0 3-11,0 6-3,-12-5-65,-11 4-178</inkml:trace>
  <inkml:trace contextRef="#ctx0" brushRef="#br0" timeOffset="31702.1313">17000 8412 210,'0'0'12,"-1"0"30,-9 14-2,-7 20-39,0 17 11,-2 12-5,0 10 3,6 2 1,-4 5-3,5 4 2,1-1-6,1 4-2,4-10 0,2-7-1,4-19 0,0-12-1,15-16-2,7-11 1,4-8-1,8-4 2,4-4 0,-1-22-3,-2-4-16,-10 0-78,-5-4-76</inkml:trace>
  <inkml:trace contextRef="#ctx0" brushRef="#br0" timeOffset="31905.3144">16695 8825 439,'0'0'0,"5"0"-34,20-9 34,15-2 5,14-1 1,4-2-4,2 8-2,-4 6-1,-1 0-12,-12 0-108</inkml:trace>
  <inkml:trace contextRef="#ctx0" brushRef="#br0" timeOffset="32902.4938">17835 8863 377,'-15'-26'41,"8"12"-20,-1 6 33,6 7-18,-2 1-13,1 0-17,2 14-3,1 25-2,0 12 1,-3 9-1,3 1-1,0-4 0,0-3-3,0-6-3,0-8-19,3-10-30,7-8-79,-5-7-100</inkml:trace>
  <inkml:trace contextRef="#ctx0" brushRef="#br0" timeOffset="33088.1242">17682 8961 404,'0'0'0,"0"0"0,27 4-12,7 0 12,18-2 4,3-2 2,10 0-6,-4 0-1,4 0-84,-19-7-228</inkml:trace>
  <inkml:trace contextRef="#ctx0" brushRef="#br0" timeOffset="33590.7875">18613 8828 288,'-1'-14'85,"-7"-7"-33,-3 1 14,-3 3-31,-5 4-20,-3 5-11,-1 8-3,-2 1-1,-7 36-2,1 11-2,1 17 4,8 6-2,14 4 1,8 1 0,5-7 1,24-14-3,18-19-1,7-22-2,3-14-1,4-18 6,-1-28 1,-12-18 5,-4-3 0,-12-3 4,-12 8-1,-10 4 8,-10 10 2,0 8 0,-11 6-3,-16 6-11,-8 2-4,-9 1-11,-1 14-50,-7 7-33,11 4-31,2 17-78</inkml:trace>
  <inkml:trace contextRef="#ctx0" brushRef="#br0" timeOffset="33973.4348">18761 8189 243,'0'0'62,"0"0"-44,0 0 29,-7 16-37,2 24-9,-6 21-1,-7 19 3,-2 22-1,-3 13 5,-10 15-1,-2 9 0,-13 2-2,6 3 0,-5-1 1,3-15-2,5-13-3,12-15 0,5-20-4,9-17-22,13-26-70</inkml:trace>
  <inkml:trace contextRef="#ctx0" brushRef="#br0" timeOffset="34588.0122">18904 9270 265,'-10'0'33,"4"0"-14,-3 11 19,-1 18-38,8 14 0,1 4 0,1 1 2,0-7 1,13-12 0,9-12-3,2-13 0,5-4 6,3-8 4,2-26 3,-4-8-2,-5-7-1,-9-1-5,-14 1-1,-2 10 0,-13 6-1,-27 10-3,-9 14-6,1 9-26,-1 5-81</inkml:trace>
  <inkml:trace contextRef="#ctx0" brushRef="#br0" timeOffset="37092.905">19247 9284 66,'-3'0'33,"-1"0"-30,4 0 22,0-6-9,0 0-7,0 0 8,0-2 15,0 4 2,0-3-4,2 2-5,-2 3-4,0 2-4,0 0 0,0 0 11,0 0 2,0 0-4,0 0-10,0 0-7,0 0-5,0 0-4,0 0 0,0 0-2,0 0 0,0 9-4,0 10 2,0 6 4,0 8 4,0 6 0,0-2-3,0 1-1,0-7 0,0-5 0,0-8 0,0-8 0,0-3-1,0-2 1,0 1-7,0 2-11,0 2-61,0-7-173</inkml:trace>
  <inkml:trace contextRef="#ctx0" brushRef="#br0" timeOffset="49394.2372">17270 6802 175,'0'-31'0,"0"-7"-3,2 7 3,6 0 20,1 17 32,-9 6 6,0 4-20,0 4 5,0 0 1,0 0-13,-9 0-27,-4 0-3,-6 5-2,-12 16 2,-1 2-1,-4 4 0,-4 8 1,-3 2 0,1 4-1,-9 7 0,12 2 0,-2 4 0,-1 5 0,1-1 0,7 0 0,4 3 0,6-1 0,2-2 0,4 1 0,6 0 0,2 0-1,0-2 1,4-3 0,-3-2 0,2-6 1,3 0-1,0-6 0,4-3 0,0-5 0,0 0 0,0-9 0,5 6 0,5-1 0,3-1 0,-1-2 0,6 8 1,-1-4-1,3-3 1,6 4-2,-2-4 0,0 0-1,6-3 2,2-4-1,-1-1 1,2-2-3,3-1 3,1-3 0,6-2 1,1-6 1,4-4-2,12 0 3,5 0-3,-1 0 1,0 0-1,-1 0 1,-6 0-1,-2 1 0,0 8 0,-5-5 0,6-3 0,7-1 0,-1 0-1,3 0 1,-7 0 0,-6 0 0,1-3 0,1-5 0,6-3 0,7 0 0,5-7 1,-1-1-1,5-1 1,-7 6-1,-6 6-1,-6 8 1,-5 0 0,-3 0 0,2 7 0,-1 4 0,-3-3 0,-3-4 0,0-4 0,5 0 0,2 0 1,9 0 0,11-5 0,-1-2 2,2-1-2,1 1 0,-1-3-1,-1-1 0,5 2 1,3 0 0,-9-3 3,7 0 1,2-4-3,-3-4 2,1 3 0,5 2-4,-12 3 0,1 2 0,-12 0 0,-8-1 1,2 0-1,-7 3 0,2 0 1,-2 0-2,5-1 1,-5 6-1,3-1 1,-4 2 0,0-3-1,-4-2 1,2 1 0,-10-4 0,2-1 1,-2 4-1,-2-4 0,-1 0 2,-4 0-2,3 0 0,4-7 1,7-4 1,2-6 7,6-5-6,5-1 4,5 0-1,0 2-6,3 2 0,-5 2-1,-11 4 1,-11 1 0,-7 10 0,-15 7 0,-11 0 1,-1-5 12,0-3 20,-4-3-31,-7-3 1,-5-1 4,5-1-5,1-5-1,-1 1 0,-3-7 0,1-3 5,-7-4-1,-7-2 3,1-1 5,-6 0-7,1-2 6,4-2-1,-2-2-9,-3 1-2,0-5-1,1 7 1,-2 2 0,-7 1 1,-1 2-1,-4 0 1,-10-2 0,0-3-1,-16 4-2,3-2 0,-7 1 0,-1 11 1,2 5 0,-7 5 1,5 4 2,7 4-1,-5-2 1,12-1 2,-2 1-3,6 0 0,-11 0-1,0 6 3,3 3-3,-7 5 0,2-1-2,0 3 2,-13 0 0,2 6-1,-6 17 1,5 0 0,-6 3 0,3 3 0,0-1 0,3-2 0,4-3-1,5 4 1,0 3-1,1 3 1,1 2-1,-1-1 1,4 4-1,7-3 1,0-3 0,3 0-1,1 6 1,-5 1-1,-4 6 1,4-1-2,-8 0 1,3 7-1,-7 0 1,-2 3 0,-8 11 1,-1-1-1,1-1 0,7-2 0,-3-6 1,15-10 0,10-12 0,15-13 0,19-6-3,12-5-30,10 4-46,0 3-35,1 1-65</inkml:trace>
  <inkml:trace contextRef="#ctx0" brushRef="#br0" timeOffset="50254.7813">19874 6948 204,'33'-39'4,"11"-7"-3,12-7 18,11-3 23,5-1 6,13-1-19,3 4-13,10 0-2,4 2 0,-4 5-11,1 6-3,-4 0 2,0 3-1,-5 6 2,-4 2-1,-20 9 1,-24 8-3,-15 7-1,-17 6-2,-7 0-1,0 0-9,1 0-30,-1 0-44,-1 2-23,-2 8-21</inkml:trace>
  <inkml:trace contextRef="#ctx0" brushRef="#br0" timeOffset="50696.3341">20328 6450 222,'-8'-11'36,"4"-3"-30,3 2 12,1-1 33,0 8-16,0 2-24,0 3-1,-4 0 12,1 0-3,1 0-11,-1 0-7,-5 7 0,-4 7 5,-3 5-5,-3 2 0,-4-2 0,-7 2 2,6-1-2,-9 6 1,5-2 0,2 5 6,2 0 3,8-3-3,7 4-5,3-10-3,5-2 0,0-4 1,0-5-1,0-4 1,6 4 2,6-2 9,8 4 0,2-6 2,10-2-5,11-3-6,14 0-2,14-22-1,14-10-23,-6-8-133</inkml:trace>
  <inkml:trace contextRef="#ctx0" brushRef="#br0" timeOffset="51634.4459">21854 6268 251,'-4'-32'5,"4"-1"21,0-2-4,0 7 20,0 10-25,0 7-11,0 10-5,0 1 0,0 0 7,0 0 15,0 0 4,0 0-8,0 1-1,0 28-10,0 9-5,0 13 3,0 11-2,0 0 5,0 1-8,0 2 0,-8 3 0,-5 2 0,-9-2 0,0-6 0,4-13 0,5-22-1,13-15 0,0-12 0,0-1 0,0-37-1,4-22-1,12-21 2,5-7-1,6-5 0,5 9 0,9 6 1,4 18-2,4 9 2,-4 19-2,8 13 0,-8 12-4,-5 7-6,-9 3-5,-8 20 2,-11 2 1,-10 8 8,-2 4 6,-14 1 6,-9 0-3,-12-1 2,-9-5-4,-3-11-1,-3-8 1,6-13 0,7 0 2,8-29-3,10-15-9,18-8-98,1 0-154</inkml:trace>
  <inkml:trace contextRef="#ctx0" brushRef="#br0" timeOffset="52115.1955">22632 5905 222,'0'-2'3,"0"2"-1,0 10 12,-11 24 6,-8 18 22,-11 15-26,6 7-4,-8 2 7,-2-4 0,5-7-2,6-14-2,12-16-9,9-20-6,2-10-5,0-5-6,13 0 11,12-29 5,8-10 4,8-10-2,1 3-6,3 8-1,-7 9-1,-4 17 1,-10 12-1,-6 0-2,-13 32 3,0 7 3,-5 7 9,0 2-6,0-3-4,1-7-2,9-6-1,0-12-8,8-5-32,8-8-94</inkml:trace>
  <inkml:trace contextRef="#ctx0" brushRef="#br0" timeOffset="52657.5045">23140 6220 199,'0'-10'49,"-14"-2"-8,-1 5 0,4 7 0,-4 0-27,2 0-14,-2 26-1,-2 9 1,2 4 3,0-2 1,4 5-1,4-3-1,3-6 2,4-8-4,0-11-3,0-9-1,0-5-3,9 0-6,-3 0 13,6-5 2,-2-4 3,0 2-2,2 3-1,-2 2-2,5 0-1,-2-1 1,2-2 0,1-5-1,1-4 1,4-7 0,-1-1 0,-3 0 1,-12 0 0,3 0 1,-8 10 3,0-4 0,0 3 7,0-1 0,0 2-12,0-3 0,2 5 0,3 6-2,-4 4 0,-1 0-7,0 18 9,0 12 8,-5 6-1,-6 1-4,6 3 0,-4-5-3,5-2 0,4-1-2,0-2-7,6 2-20,12-10-63,7-14-205</inkml:trace>
  <inkml:trace contextRef="#ctx0" brushRef="#br0" timeOffset="52976.8012">23648 6240 363,'-32'-6'16,"-1"1"-6,4 5-6,2 0 12,12 0-3,5 3-13,4 14-1,6 2-2,0 8 2,16-3-4,5 3 0,0-6 3,2-4 2,-13-1 0,-2-3 3,-8 1-2,0 1 7,-13 5 10,-11 3-6,-4-3-6,0 0-2,-1 0-4,4-4-1,6-4-2,6-7-5,8-5-10,5 0-34,5-12-244</inkml:trace>
  <inkml:trace contextRef="#ctx0" brushRef="#br0" timeOffset="53276.7525">23723 6449 257,'14'0'1,"4"0"22,8 0 0,2 0 22,0-10-30,2-8-2,-3-7-9,-5 1 2,-5-3-2,-7-2-2,-7 5-1,-3 2 1,0 4 1,-11 6-3,-12 8 0,-8 4-5,-3 10 5,-4 24 5,1 10 9,8 11 10,13 1-1,12-1-13,4-2 1,19-7-1,21-8-6,12-15-4,8-6-8,4-11-30,-10-6-157</inkml:trace>
  <inkml:trace contextRef="#ctx0" brushRef="#br0" timeOffset="53734.5715">22809 7088 377,'-16'-10'8,"-4"1"6,1-1-6,-1 8 7,-3 2-2,0 2-13,-1 27 1,-1 7 2,7 6 3,1 7-4,8-3-2,6 4-1,3 0 0,0-2 0,0 1 1,10-4-1,11-10-3,5-12-6,12-10-9,5-13-3,13 0-28,5-33-60,-2-11-115</inkml:trace>
  <inkml:trace contextRef="#ctx0" brushRef="#br0" timeOffset="54012.9156">23063 7302 251,'-34'26'20,"5"6"19,9 1-16,7 6 12,11-1-32,2-2-3,4-9 1,14-4 3,5-12 1,4-11 1,0 0 0,2-7 0,-3-20 3,3-7 0,-8-7-7,-9 0 2,-8 3 5,-4-1 11,-4 4 1,-18 0 1,-7 10-16,3 9-5,4 11-1,3 5-5,6 7-14,5 20-30,8 6-43,0-3-160</inkml:trace>
  <inkml:trace contextRef="#ctx0" brushRef="#br0" timeOffset="54342.8853">23415 7296 264,'-7'25'7,"-2"5"2,-2-2 2,1-1 37,5 0-27,-4-2-20,6-5-1,3-13 4,0-7-4,0 0 2,0-6 6,12-16 1,3-6 7,6-4-9,-2 2-2,-4 3 0,2 8 4,-3 6 1,2 10-6,-4 3-4,-2 0 0,-6 20 5,5 9 6,-4 12-7,0 5-4,-2 1-2,1-3-6,2-2-11,4-8-21,9-2-102</inkml:trace>
  <inkml:trace contextRef="#ctx0" brushRef="#br0" timeOffset="54666.6658">24029 7386 363,'-33'-7'13,"0"7"8,-4 0-14,9 0 18,4 0 1,16 0-15,4 0-11,4 0-16,0 7-3,7 10 17,5 7-4,-4 2 3,1 4 3,-9 2-1,0-1 1,0-2 3,-9-2 5,-2-4 2,-7-3 0,-3-3-5,4-5 0,-1-6-3,5-6-2,3 0 0,1 0-18,9-16-69,0-6-174</inkml:trace>
  <inkml:trace contextRef="#ctx0" brushRef="#br0" timeOffset="54891.7498">24321 6870 249,'0'0'22,"0"20"37,-21 30-56,-5 18 3,-5 8 15,4 3-12,6 3-6,4-6 1,6 3-3,-2 13-1,7-1-5,3-3-14,-2-15-37,2-21-155</inkml:trace>
  <inkml:trace contextRef="#ctx0" brushRef="#br0" timeOffset="55070.3787">24051 7351 262,'6'-38'15,"21"6"10,3 4-25,7 10 0,0 10-5,0 5-8,2 3-10,-3 7-9,-3 15 15,1 6 8,-9 2-13,-1-1-42,-7 5 5</inkml:trace>
  <inkml:trace contextRef="#ctx0" brushRef="#br0" timeOffset="55534.7231">24511 7400 235,'-4'-1'49,"-2"-1"17,-1-2-61,-2 4 19,-2 0-2,-3 0-22,-1 13-2,-6 18 2,1 11 0,1 3 1,5 3-1,4-2 0,-1 0-1,10-14-2,-3-14 3,4-14-3,0-4-11,0 0-13,4-15 24,11-10 3,2-8 1,-4-6-1,2 3-2,0 2 0,-6 4 1,3 5 1,-7 8 4,1 5 4,-2 4-6,0 5-2,-1 3-4,-3 0-3,2 0-4,-2 14-2,0 1 13,0 0 2,0 3 9,-2 3-1,-1 3 2,1 0-8,0 0-4,2-5 1,0 6-1,0-11-1,0-4-1,0-8-4,0 0-4,0 0-20,4 2-56,6 2-138</inkml:trace>
  <inkml:trace contextRef="#ctx0" brushRef="#br0" timeOffset="56298.6497">24674 7453 179,'-8'0'32,"-1"5"-18,-8 16-12,-2 7 2,1 3 10,-1-5-6,2 0 0,4-12 15,6 0 5,3-4-14,4-7-14,0-3-2,0 0-7,4 0 0,13-3 9,7-19 0,4-1 9,0 0-7,2 2-2,-1 7 0,-6 13 0,-5 1 0,-4 0-2,-5 12-2,2 8 1,-6 2 3,2-4-2,-2 1 2,0 2-4,-3-1-22,6 1-73</inkml:trace>
  <inkml:trace contextRef="#ctx0" brushRef="#br0" timeOffset="56592.0221">25084 7217 237,'0'0'1,"0"0"-1,-5 21 7,1 18-7,-2 9 6,-3 4-3,-6 3-3,0 1 2,0 2 3,-6 2-5,2 2 0,6-8-6,-1-6-11,5-14-37,2-8-91</inkml:trace>
  <inkml:trace contextRef="#ctx0" brushRef="#br0" timeOffset="56774.1309">24871 7561 284,'0'-1'19,"17"1"-19,17 0-2,12 0 2,6 0 7,3 0-3,3 0-1,-12 0-3,2 0-11,-9-7-199</inkml:trace>
  <inkml:trace contextRef="#ctx0" brushRef="#br0" timeOffset="59358.2385">14362 6921 29,'-28'0'16,"-4"0"-12,-3 0 8,12 0 10,1 0 27,2-1-2,0-7-24,7 2 10,-4 4-11,2-4-8,2 3-4,-4 0-4,2 1-1,-7 2 1,0 0-1,-3 0-2,-1 0 1,-6 8-2,-2 3-1,-6 8-1,0 3 0,-4-2 0,9 9 0,-1-3 0,-3 8 0,6 2 0,-2 1 0,5-1 0,0 7 0,-2-5 2,8 0-1,1 3-1,3-4 0,3 1 0,2 4-1,-5 1 1,0-3 0,0-1 1,2-2-1,-1 4 0,-1-6 0,6-1 1,-2-6 1,4 5-2,2-4 0,0 0-1,-1 1 1,6-3 0,-3-1 0,6-2 1,2 1-1,0-5 0,0-5-1,0 5 0,0-5 0,0 1 1,1 8 0,0-2 0,-1 3 2,3 2-1,-2 1 2,5 0-2,-3-4-1,4 0 2,-3-2-2,3 1 0,2 2 0,-3-1 0,4 3 0,6 1 0,-2-4 3,6-2 3,2-6-2,0-2-3,1-6 1,4-2 2,-2-4-1,4 1 1,0-3-4,1 2 2,3-2 1,0 0-3,0 0 2,6 0 0,-4 0-2,5 0 2,-4 0-2,5 0 1,2-2 0,-3-1-1,-3-1-1,3-1 1,2-4 1,1 3-1,0 1 2,0 4-2,-3 1 1,-4 0-1,6 0 0,-7 0 0,3 0 1,-2 0-1,-3-4 0,-1-12 0,-5 2 0,-5-2 1,-1 4 1,3 0-2,-1 3 0,6 2 1,-3-2-1,4-2 0,-1-6 0,-1-2 0,0-10 3,5-3-2,-4-2 5,-2 0-4,0 2 0,-11 2-1,1 7 2,-5-3-3,-4-1 1,-2 1 1,2-2 0,-1 0-2,-3-1 1,3 5-1,-4-2 3,7-1-3,2-8 0,7-3-1,2-3 1,-1 2 0,-3 0 0,-2 6 0,-9-1 0,-4 5 0,-2 0 3,0 0-3,-15 0 1,-5-4-1,0 5 0,-2-4 1,1 2 0,-1 0 2,1-2-3,-3-1 0,2-1 1,-3 5 0,-3 0 2,-4 4 10,-1 4-1,1-3 0,-2 0 3,7-3 7,4-8-12,8-1-6,-2 0 4,3 2-5,-7 4-2,-2 4 1,-7 3 1,-2 8 2,3 5 2,1 5-1,2 5-2,2 0-4,2 21-7,2 14-15,7 11-46,5-2-134</inkml:trace>
  <inkml:trace contextRef="#ctx0" brushRef="#br0" timeOffset="59858.5216">14758 7325 323,'0'-18'1,"12"-10"-1,21-15 0,22-20 1,21-15 2,26-17 3,19-10 0,15-6-2,10-2-2,1 1-2,-3-5 0,-8 1-6,-12 16 0,-25 6-30</inkml:trace>
  <inkml:trace contextRef="#ctx0" brushRef="#br0" timeOffset="60714.8636">16229 6130 221,'0'32'0,"0"14"0,-2 16 10,-9 10 19,-5 7-9,3-3-10,1-2-2,-1-9-3,2 2-2,1-11-1,2-3-2,0-13 0,6-12-2,1-16 1,1-12 0,0 0 1,0-22 18,0-23-7,0-10-11,11-13-3,3-7-3,2-6-26,7 2 5,-2-2 23,1 9-1,1 10 5,4 6 4,-2 16 1,4 4 1,-4 12 1,5 12-4,-3 6-3,-1 6-4,-4 0 2,-6 18-1,1 4 2,-17 5 1,0 4 4,0-4 4,-10 6 7,-10-5-4,-2-1-4,-6-2 1,-2 8-5,-5-3 0,3 0 4,6-7 2,9-5-6,6-9-3,11-9-7,0 0-33,0-12-53,17-26-24</inkml:trace>
  <inkml:trace contextRef="#ctx0" brushRef="#br0" timeOffset="61208.7355">16854 5603 294,'0'14'0,"0"26"-54,-5 12 54,-13 14 8,-4 8 4,0 9-3,-2-4-3,-3 0 2,4-5 3,3-9-2,7-7-6,6-21-3,7-11-1,0-18-2,0-8-8,9-16 0,18-26 9,5-8-6,2-9 8,0 10-6,-1 8 6,-6 7 0,-3 19 0,-10 4 5,-4 9-3,-1 2-2,-5 0-1,2 18 1,-1 12 13,0 7 1,-5-2-8,0 2-1,0-4-5,2-1-3,8-6-11,3-4-57,5-7-149</inkml:trace>
  <inkml:trace contextRef="#ctx0" brushRef="#br0" timeOffset="61682.381">17324 6110 247,'-9'-23'34,"0"2"-23,3 5 0,-4 4 9,2 3 7,3 8-9,-4 1-18,-1 0-3,-3 20-13,-4 10 8,2 5 6,-2 6-3,4-4 5,3 1 0,2-1 0,4-5-1,4-10 0,0-1-6,2-16-13,18-5-11,-1 0-12,-1-26 28,3-2 1,-1-3-10,-1 4 6,-6 7 13,-3 4 5,-3 12 7,-5 4-1,-1 0-2,-1 0-3,2 0 1,3 0 0,-3 0 3,0 0 2,-2 0-1,1 4-5,-1 12 6,0 8 13,0 8-12,0 0-2,0 2-6,0-12-6,0-3-23,6-7-55</inkml:trace>
  <inkml:trace contextRef="#ctx0" brushRef="#br0" timeOffset="62350.0989">17691 6124 269,'-15'-20'34,"-5"3"-26,-2 0 16,1 7-13,-1 7-2,2 3 5,8 0-14,2 10-6,7 17-3,3 3 4,0 0 2,9 0 1,7 2 0,2-2 1,-3 2 1,-2 0 0,-2 4 0,-5-5 0,-6-4 0,0-4 1,0 0 3,-11-2 0,-2-6 3,-8-1-5,0-9-2,-1-5 0,-4 0-2,12 0-11,2-15-32,4 1-29,8 3 51,0 3 17,0-2-24,17 4 30,7-3 2,4-2 1,3-3 4,6-4 1,-2 1 5,8-1-1,6 2-2,-4-2-2,0 0-3,5-2-2,-12-1 1,-2-8 2,-11-3-3,-2 3-2,-1-4-1,-5 1-1,-13 5 1,-4 8-1,0 7-1,-4 3-8,-22 8-29,0 1 39,-1 10 5,-1 26 10,-3 12 14,8 8 7,8 8 3,15-6-12,5 0-11,38-12-9,14-11-1,18-19-6,7-16-14,-6-20-206</inkml:trace>
  <inkml:trace contextRef="#ctx0" brushRef="#br0" timeOffset="64020.5457">12153 10770 99,'0'-23'195,"-8"2"-161,-17 1-25,6 8 14,-3 7 16,-1-4-7,2 5-14,-6 2-9,0 2-5,-2 0-4,3 0 0,1 12-3,7 20 2,1 22-2,9 20-2,3 16 4,5 9 1,0-7-2,28-12 0,7-15-2,8-23-1,11-28-2,-1-14-1,4-24 8,2-33 8,-11-13 1,-6-10-8,-9 0 3,-14 3-1,-19 9-2,-1 10-1,-33 11-7,-17 6-32,-5 13-50,-8 7-44</inkml:trace>
  <inkml:trace contextRef="#ctx0" brushRef="#br0" timeOffset="64320.8622">12366 10293 355,'-26'18'0,"3"34"-10,-1 17 10,-2 23 2,-7 17 1,-6 14 0,-4 3-3,-11 15 0,-6-1 2,4-6 0,11-13-2,11-13 0,15-8-2,16-9-19,3-21-104</inkml:trace>
  <inkml:trace contextRef="#ctx0" brushRef="#br0" timeOffset="64732.4417">12666 11180 199,'24'-12'38,"-1"3"-33,2 9-3,-11 0-2,-10 0-4,0 0 4,-4 0 2,0 9 9,-4 5 7,-12 9-7,-4 3-4,-5 8 1,-2 8 0,4 2-3,-1-2-4,8-5 0,11-13 2,5-10-3,0-8-3,13-4 1,12-2 2,12 0 7,6 0 2,2-5-5,9-10-4,-2 1-4,-4-9-42,-1-3-189</inkml:trace>
  <inkml:trace contextRef="#ctx0" brushRef="#br0" timeOffset="64948.4681">13214 10848 425,'7'-2'4,"6"-4"2,6-4-10,-3 2 4,6 0 0,0-1-2,5 2 2,-2 2-21,-4-4-134</inkml:trace>
  <inkml:trace contextRef="#ctx0" brushRef="#br0" timeOffset="65130.5502">13286 11113 455,'15'0'0,"15"-3"-83,11-22 82,5 4 1,1-4-126</inkml:trace>
  <inkml:trace contextRef="#ctx0" brushRef="#br0" timeOffset="65626.4034">14222 10168 368,'0'51'0,"0"21"-8,0 14 8,0 8 5,0 3-2,0 4 0,-7-3 4,-5-7 2,-2-6-5,-5-10-4,4-10-2,-2-3-6,3-13-6,-2-14-36,6-13-82</inkml:trace>
  <inkml:trace contextRef="#ctx0" brushRef="#br0" timeOffset="65792.4197">14429 10767 118,'30'-35'71,"0"-5"-68,4 2 3,-2 6-6,-2 11-7,-5 12-7,-1 9-4,2 0-61</inkml:trace>
  <inkml:trace contextRef="#ctx0" brushRef="#br0" timeOffset="66077.2078">14237 10858 339,'-3'7'49,"3"5"-49,0 5-2,11 10 2,16 2 10,6 6 3,4-2-2,5 1-5,0-3 0,1-1-4,-1-8-2,2-2-2,-2-7-10,-6-1-15,-6-5-77</inkml:trace>
  <inkml:trace contextRef="#ctx0" brushRef="#br0" timeOffset="66780.5546">14361 10877 118,'-1'0'18,"-5"0"-17,4 1-1,-2-1 0,-3 0 3,0 0 8,4 0 10,-6 0 10,-1 0 11,-3 0-5,-2 0-20,-4 0-12,5 0-4,-2 0 0,13 4 3,3-1-4,0-3 0,0 0-15,13 0-8,7 0 23,9-11 3,-3-5 13,4-3-8,4-2 13,0-4-11,3 0-3,-1-8 1,-4-6 2,4-3-1,-6-1-9,-8 5-1,-6 18-17,-13 17-102</inkml:trace>
  <inkml:trace contextRef="#ctx0" brushRef="#br0" timeOffset="67180.072">14875 10740 363,'-8'-2'86,"6"2"-73,2 0-6,0 11-7,2 18-7,18 15 7,6 8 3,11 6 5,6 4-5,3 3-3,6 1-1,-2-2 0,-4 0-4,-9-2-5,-1-4-11,-11-8-24,-12-11-49,-3-16-92</inkml:trace>
  <inkml:trace contextRef="#ctx0" brushRef="#br0" timeOffset="67412.6422">14912 11163 456,'0'-20'4,"8"-6"3,24-15-7,13-5 7,16-5-7,8-2 0,4 1 2,-8 4-2,-5 12-3,-13 10-10,-4 14-69,-14 12-197</inkml:trace>
  <inkml:trace contextRef="#ctx0" brushRef="#br0" timeOffset="67830.6823">15562 11386 234,'17'-7'24,"4"1"-24,6-3 18,0 3-12,0-1-3,-8 6 0,-6 1 0,-5 0 0,-5 0 4,-3 10 14,0 3 6,0 6-6,0-1-10,-10 4-6,-2-3-3,-6 2 2,3-1-3,-2 2-1,6-2 1,2 1 1,8-4 4,1 0-5,0-5-1,10 1 1,10-3 2,0-4 1,1-3 3,3-3-2,5 0 1,-6 0-3,-1 0-3,-4-3-12,-6 1-93,-11 2-152</inkml:trace>
  <inkml:trace contextRef="#ctx0" brushRef="#br0" timeOffset="72870.3738">16035 11071 132,'-3'-4'28,"-1"-8"-7,4-11 8,0-5 2,9 3-17,-1 13 3,-5 3 12,-3 8-4,2-1-13,-2 2 2,4 0 4,-3 0-7,4 0-8,10 0 4,3 0 3,11-9 7,11-9 5,5-4 7,9-7-12,8 0-11,3 5-6,-7 5-1,-5 7-3,-11 7-13,-13 5-24,-15 0-155</inkml:trace>
  <inkml:trace contextRef="#ctx0" brushRef="#br0" timeOffset="73574.4173">16946 10701 303,'2'-1'9,"-1"1"16,-1 0 34,0 0-25,0 0 11,0 0-31,-8 3-10,1 8 3,-1 3-3,-3 7-1,0 16-2,-6 7-2,-1 11-1,-3 8 2,-7 2 0,7-2 0,2 0 0,4-13 2,13-13-2,2-12-3,5-9 1,27-8 1,17-8 1,6 0-1,3-15 1,6-22 0,-4-13-1,-7-10 0,-4-9 0,-10-3 1,-14 9 2,-9 5-1,-11 12 3,-5 13-3,0 17 3,0 14 0,-5 2-1,-5 10-3,4 24-5,2 14 2,4 8 2,0-3-1,0-4 2,13-9 0,8-11-1,3-13 1,0-9-1,3-7 1,3-7 0,-4-30 2,5-16 4,-1-18 0,-1-6-2,-12 4-4,-7 7 0,-10 14-13,0 14-77,-27 8-270</inkml:trace>
  <inkml:trace contextRef="#ctx0" brushRef="#br0" timeOffset="73940.7421">17903 10224 205,'0'0'24,"0"7"-22,0 18-2,-2 13 10,-14 11-7,-1 9 9,-3 14 7,-7 15 8,1 15-4,-1 6-3,9-1-2,6-16-12,8-10 3,4-25-6,17-18-1,20-16-1,5-16 1,11-6 8,2-6-1,-6-24-6,-4-8-3,-10 2-21,-6 2-104,-16 4-75</inkml:trace>
  <inkml:trace contextRef="#ctx0" brushRef="#br0" timeOffset="74190.3387">17710 10677 183,'-9'-1'118,"9"-1"-114,0-4 28,0-2-6,0-2-17,8 2 6,-5 2-2,8 6-10,5 0 1,8 0 2,12 0 4,13 2-6,9 2-4,8-4-1,3-2-15,-10-27-192</inkml:trace>
  <inkml:trace contextRef="#ctx0" brushRef="#br0" timeOffset="74830.7041">18807 10645 405,'0'0'35,"0"0"-35,-3 23 0,0 12 1,-4 11 1,5 7-2,2-4 0,0 2 0,0 0-4,0-1 3,-1-4-1,-4-5-22,5 2-73,-1-11-139</inkml:trace>
  <inkml:trace contextRef="#ctx0" brushRef="#br0" timeOffset="75046.7537">18654 10880 381,'0'-3'24,"4"-6"-20,18 1-4,10-1 8,8 6-7,0 3-1,-3 0-5,0 16-4,-4 5-1,-1-2-11,5-5-27,3-6-28,10-8-69</inkml:trace>
  <inkml:trace contextRef="#ctx0" brushRef="#br0" timeOffset="75434.2562">19426 10812 316,'-10'-7'37,"0"0"13,0 7-7,0 0-10,1 12-20,-1 26-13,2 8-2,3 13 2,5 3 0,0-4 0,11-4-1,16-6 1,8-6-2,12-10 2,4-14 0,4-12 0,3-6 0,-5-16 0,-7-24 4,-5-9 2,-17-9-1,-4-1 1,-15-2 1,-5 1 1,-7 7-7,-28 2 1,-3 7-2,-14 9 0,-3 14-4,-4 15-13,11 6-4,6 15-15,17 18-12,6 4-32,18 6-35,1-14-74</inkml:trace>
  <inkml:trace contextRef="#ctx0" brushRef="#br0" timeOffset="75782.1653">19928 10265 155,'-1'0'36,"-17"26"-11,-4 18 14,-7 18 5,-6 14-4,-5 15-14,-6 14-11,-9 10-4,-9 11 2,5 3-5,1 0-4,3-4-3,12-13-1,12-6 0,11-23-4,13-23-7,7-24-26,0-33-97</inkml:trace>
  <inkml:trace contextRef="#ctx0" brushRef="#br0" timeOffset="76454.1393">19922 11243 10,'-10'8'14,"1"4"16,2 2 20,-2 2 1,2 1-20,2 1-5,4-3-1,1 3-8,0 7-2,1-4 4,16 8-5,4-9-6,5-5-1,-3-8 0,7-3-1,-5-4-3,-1 0 3,-4-11 7,-2-21 5,-8-7 1,-4-6-5,-6-5 1,0 2-1,-3 2 2,-18 6-8,-4 12-8,-7 14-3,-4 14-14,9 6-17,-2 34-5,7 11-14,10-2-59</inkml:trace>
  <inkml:trace contextRef="#ctx0" brushRef="#br0" timeOffset="77570.6844">20274 11201 207,'-11'0'87,"9"0"-70,2 0 89,0-8-91,7-3-6,10-3-9,7-1 3,5 4-1,-6 4-1,-1 5-1,-3 2-2,-8 0-2,-6 0 0,-1 12-1,-4 4 4,0 5 1,-17 4 0,-6 6-4,-2 3-6,-7 1 2,3 8 8,8-5 0,2 0 7,9-6 0,7-10-5,3-5 2,0-8-4,10-5 6,11 0-1,4-4 2,11 0-2,-1 0-5,5 0-3,-10 8-14,-5-4-194</inkml:trace>
  <inkml:trace contextRef="#ctx0" brushRef="#br0" timeOffset="111671.1855">8303 12784 333,'-55'0'35,"23"0"-34,10-3 24,-2-8 20,3-1-18,0 7-15,1 3 2,-4 2-7,1 0 1,0 0 0,-3 2 2,0 17-4,-4 6-6,-4 11-1,-5 12 1,3 12 3,4 11-1,2 9 0,6 10-1,6 7-1,13 7 0,5 6 2,7-3 1,25-2-2,11-5-1,14-13 0,13-11 0,11-14-1,10-16 1,6-21-1,12-21 2,5-4 0,1-43-1,-5-20 2,-16-20-2,-16-3 4,-26-9 2,-26-9 5,-22-10 10,-11-11 1,-43-1-5,-26-2-10,-16 10-7,-21 20-1,0 22-5,9 35-6,11 41-37,23 28-59,6 55-275</inkml:trace>
  <inkml:trace contextRef="#ctx0" brushRef="#br0" timeOffset="112345.9234">8577 14712 408,'-11'0'36,"4"-21"-18,-5-28 6,-1-23-12,0-20-6,-3-22-1,-6-7 6,-4-9 4,-1 4-1,4 10-1,4 21 0,7 24 0,2 21-2,6 22-4,-3 13-3,3 4-3,-1 11 3,4 0-1,-1 0-1,-1 0 5,-2 0 2,3 14-1,-3 12 0,-2 15-7,-3 10-1,-1 9 4,-2 1 1,2-11-3,5-13-2,3-18 0,3-11-1,0-8-1,0 0-6,0-22-3,0-24 11,8-17 0,-2-15 2,8 1-2,-1 4 0,0 19 1,-2 16-1,-1 24 0,3 14-1,11 0 1,6 22 2,13 21 9,-1 4-3,-1 0-8,1-20-22,-1-27-134</inkml:trace>
  <inkml:trace contextRef="#ctx0" brushRef="#br0" timeOffset="112914.7003">9176 14342 309,'-38'0'93,"0"1"-84,-3 13-4,2-2 15,6 1-2,10-5 5,14-8-14,7 1-7,2 1-2,3 5-23,23 6-1,1 8 20,13 7 4,-7 0 0,-3-1 2,-7 4 2,-8-4 2,-5-2 5,-4 1 5,-6-2-1,-7 2-2,-15 1-2,-10-10-11,-4-7-4,-3-3-12,7-7-31,10 0-177</inkml:trace>
  <inkml:trace contextRef="#ctx0" brushRef="#br0" timeOffset="113497.9208">9338 14311 283,'0'21'88,"0"12"-84,0 15-4,0 7 16,0 1-6,-1 4-3,-9-2-5,4-4 6,-4-8 3,6-18-5,1-15-4,-2-13 2,3-17 9,2-31-5,0-25-8,0-11-5,14-9-3,6 8-3,12 11 9,-2 16 0,2 16 2,-8 16 0,5 18 0,-13 8-5,-6 0-1,-1 20 6,-9 2 8,0 10 10,-10 0 12,-13 3-4,-8 3-5,0-1-5,-2-1-6,0 1-10,8-7-4,5-4-23,12-8-59,8-10-202</inkml:trace>
  <inkml:trace contextRef="#ctx0" brushRef="#br0" timeOffset="113769.1723">9643 14485 278,'19'0'37,"-4"0"-34,6-2 19,-1-23 1,0-11-19,-2-10-4,-13-1 0,1-1-12,-6 8-27,-8 8-59,-13 16-3,-3 16 101,-5 7 8,6 40 89,-2 13-4,7 12-16,6 3-7,6-7-40,6-15-20,8-10-10,21-23-10,15-18-24,12-2-49,6-40-273</inkml:trace>
  <inkml:trace contextRef="#ctx0" brushRef="#br0" timeOffset="114279.4295">10195 14397 345,'-7'-14'112,"-13"-2"-111,0 4 1,-4 8 42,1 4-23,-5 0-16,3 0-5,2 14 0,5 14 1,7 9-1,6 13 0,5 8-3,0 2 0,0-4 2,2-12-2,12-20-4,4-17-3,3-7-13,-1-21 17,2-21 6,-6-8 2,4-4-2,-6 9 1,-4 16 2,-5 19 5,-5 10 2,0 0 15,0 5-6,0 26-4,0 7-8,0 14-3,0-2-4,0-10-13,5-8-55,17-19-119</inkml:trace>
  <inkml:trace contextRef="#ctx0" brushRef="#br0" timeOffset="114507.0644">10480 13796 513,'0'16'42,"0"35"-42,0 25 0,0 18 4,-6 15-4,-4-2-2,-2-2 0,2-9 1,3-10-5,3-18-25,0-18-18,4-22-36,0-16-56,-3-12-101</inkml:trace>
  <inkml:trace contextRef="#ctx0" brushRef="#br0" timeOffset="114664.5833">10445 14427 305,'9'-4'98,"3"1"-98,6-8 34,0 3-12,4-2-12,-2 1-4,2-6-6,-5 2-1,-3-2-8,-4-1-24,-3 4-80,-7 5-129</inkml:trace>
  <inkml:trace contextRef="#ctx0" brushRef="#br0" timeOffset="114801.0969">10467 14420 138,'-10'19'134,"10"4"-125,0-3-9,12 4-5,8 4 3,5 0-3,5 0-24,2-4-103</inkml:trace>
  <inkml:trace contextRef="#ctx0" brushRef="#br0" timeOffset="115149.5447">10853 14480 214,'0'0'149,"0"0"-147,0-2 12,0 0 15,2 2 8,-2-2-15,0-1-11,0 3-1,0-3 2,0-1-5,0-2-3,1 2-4,5-2 0,-6 4-2,4 0-4,3-1 1,-2 1-1,3-1 3,-1-6 0,-2 2-2,4-5-10,-6-1-12,5 1-8,-8 1 17,0 3 18,0-1 2,0 5 11,0 0 17,0 0 2,0-2-15,2 1-17,3-2 0,1-2-1,-6 2-5,0 2-14,0-3-42,0 5-118</inkml:trace>
  <inkml:trace contextRef="#ctx0" brushRef="#br0" timeOffset="115284.5611">10711 14454 1,'-7'0'0,"6"0"2,1 0 65,0 0-66,0 0-1,0 0-20,0 0-17</inkml:trace>
  <inkml:trace contextRef="#ctx0" brushRef="#br0" timeOffset="115712.4342">10711 14454 79,'-5'-36'77,"5"36"10,0 0-4,0 0-36,0 0-21,0 0-15,0 0-3,0 0-3,0 0-3,4 0-1,-3 0 4,-1 0 3,3 0-4,-1 0-2,0 0-1,3 4-1,-4-3-1,-1-1-1,2 2 0,0-2-3,6 0 4,4 0 1,4 0 1,10 0 1,-2 0 0,5 0-2,-6 0 1,-1-7-1,-5-3 0,-8-1 0,-6-4 2,-3-12 3,0-3 4,0-8-7,0 0-1,-7 6 1,-3 18-1,-2 8 4,1 6 8,-4 15 2,-1 22-3,8 18-4,2 5-1,6 3 0,0-2-4,1-11-3,12-13 0,6-14-5,1-11-8,0-12-7,0 0-26,-2-6-141</inkml:trace>
  <inkml:trace contextRef="#ctx0" brushRef="#br0" timeOffset="115917.9564">11069 14480 320,'-3'36'61,"3"-12"-61,0-16 0,14-8 5,8-44 28,10-26 10,5-14-19,6-5-9,2 13-11,-3 20-1,-8 18-3,-3 26-10,-4 12-81</inkml:trace>
  <inkml:trace contextRef="#ctx0" brushRef="#br0" timeOffset="118854.7914">8379 13571 157,'3'0'33,"-2"0"-31,3 0 1,-3 0 13,5 0 7,-2 2 7,5 7-2,3-6-9,-3 4-15,3-6-1,0 2-1,0-3 3,-1 0 2,6 0 1,-5 0-2,2-3-3,-4-3-2,7 4 1,-4 0-1,-4 1-1,4-1 1,6-3 0,0 3-1,2 2 0,6 0 2,0 0-2,-1 0 0,6 0 2,2 7-1,9-2 2,-1 2-2,6-7-1,6 0 0,1 0 0,3-5 0,5 1 0,1 1 1,0 1 1,2 2-1,6 0-1,-3 0 1,4 0-1,4 0 1,12 0 0,1 0-1,7-5 0,1 0 0,1-4 0,4 5 0,-2 4 0,5 0 0,-10 0 1,8 6 0,-6 4-1,1 1 0,6-4 2,4 4-2,8-2 1,1-3-1,10-2 0,-2 1 0,3 0 1,-1 4 3,-5-1 4,5-3-1,1-1-4,7-4-1,7 0-1,6 0 0,11 0-1,1-1 1,-7-10-1,6 4 1,-4-2 2,-3 1 1,8 4 3,-1 1 1,8-4-3,1 2-2,-2-3-2,-3-1-1,-2 8 1,1-3 0,4 1-1,3 1 2,4-3 1,5-2-1,-4 0 2,0 0 0,-4 1-1,6 4-3,-1 2 1,4 0 1,5 0-2,-2 4 0,-7 7 0,-3-4 0,-8 3 0,9-3 1,4-2-1,2 5 2,4-2-2,-3 5 0,-13-1 0,0 2 0,-7 0 0,7 0 1,-6 0-1,0 0 0,-2-2 0,-10 1 0,-11 6-1,-9-3 1,-2 0 0,-16 0 1,1-2-1,-1 0 0,-6-2 0,-1-3 0,-9-2 0,-10 0 0,-11-4-1,-12-1 1,-12-2 0,-13 0 1,-8 0-1,-18 0 0,-9 0 0,-3 0 1,0 0 13,-5 0 29,-17-5-33,-9-2-10,-3 0 2,-8 2 0,1-2-1,-3-4-1,-3-3 0,4-4 1,-4-2-1,1 0 1,-3-1-1,1 5 0,-4 2 1,1 0-1,6 0-1,0-2 1,2-2-1,4 6 1,11-1 0,3 2 0,6 1 2,6 5 2,8 0 1,0 3 0,5 2-5,0 0-2,0 0-7,10 0 5,10 16 2,5 9 2,4 1 0,0-1 0,14-2 0,-1-1 1,6-2-1,8 4 1,3 3-1,-5-4 0,-6 7 2,-1 2 0,-4 2 0,-5 0 2,-1-2-2,-5-2 0,-8-2-1,-10-2 2,-5 5 5,-9-3 2,-3-1 7,-28 4-3,-7-5-7,-12-5-5,-9 2-2,-6-3-3,-2 4-4,5 2-12,6 1-38,7-4-75</inkml:trace>
  <inkml:trace contextRef="#ctx0" brushRef="#br0" timeOffset="120332.4551">4536 16772 333,'0'-7'150,"0"7"-138,0 0-10,0 0 0,0 0 24,0 0 16,0 11-35,4 15-3,2 14 6,0 13-3,-2 10 0,-4 13-1,0 9-5,0 11 1,0 5-1,-3-4-1,-5-2-2,5-21-1,-3-25-6,6-12-16,0-14-37,0-23-85,7-2-167</inkml:trace>
  <inkml:trace contextRef="#ctx0" brushRef="#br0" timeOffset="120796.7066">4298 16779 434,'-19'-7'3,"1"-5"7,4 1 40,3 6-8,9-1-16,2 6-14,0-2-12,0-1-2,9 0-8,11-1 6,13-1 2,9 5 1,9 0 1,15-2 3,2-5 0,7-6-3,-3-4 0,-7-2-2,-6 10-2,-11 9-13,-10 0-57,-10 14-40,-14 22-138</inkml:trace>
  <inkml:trace contextRef="#ctx0" brushRef="#br0" timeOffset="121120.4011">4301 17749 189,'0'3'0,"0"-3"0,0 4 0,18-4 21,9 0 9,13 0 6,13 0 14,11-7-8,5-12-5,-4 1-12,-5 6-18,-3 1-7,-6 4 0,-6 2-6,-4-4-17,-10-5-127</inkml:trace>
  <inkml:trace contextRef="#ctx0" brushRef="#br0" timeOffset="121736.7348">5502 17020 435,'9'0'12,"4"0"-12,5-1-7,6-3 7,9-3 5,4 1-4,-2 1-1,-1 2-11,4 3-54,-12 0-209</inkml:trace>
  <inkml:trace contextRef="#ctx0" brushRef="#br0" timeOffset="121920.758">5546 17367 411,'10'0'5,"11"0"-5,11 0 0,8-14 0,9-6 7,5-4-7,4 5-10,-8 2-225</inkml:trace>
  <inkml:trace contextRef="#ctx0" brushRef="#br0" timeOffset="125702.4451">6860 16465 402,'0'0'103,"0"2"-103,0 26-10,10 17 7,0 14 3,0 10 4,-3-1-2,4-2 0,-3-10-2,-3 2 1,-1-12-1,-1 3 1,-3-10 1,0-10-1,0-3-1,0-16 0,0-10 0,0 0 9,-4-19-9,-9-25-10,-2-14 1,3-14 6,1-8 0,8 10-2,3 7 2,0 12 2,6 8 1,14 7-3,10 0 2,3 8 1,5-2 0,0 12 1,-6 0-1,-4 12 0,-8 4-2,-10 2 0,-3 0-4,-7 0-1,0 4 7,-2 16 13,-16 0-2,-10 10-4,-4-4 7,-5 6-4,5-6-3,8-3-5,1-4-2,8-9-2,5-2-10,10-4-45,0-4-198</inkml:trace>
  <inkml:trace contextRef="#ctx0" brushRef="#br0" timeOffset="126221.0095">6468 17316 413,'-13'0'36,"2"0"-32,9 3 6,2-3 17,0 0-21,0 0-6,20 0-17,22 4 17,17-4 5,29 0 10,12-7 1,9-22 4,11-2-11,8-8-2,-2-1-6,-6-2-1,-10 3-7,-18 4-15,-18 12-56,-26 16-196</inkml:trace>
  <inkml:trace contextRef="#ctx0" brushRef="#br0" timeOffset="126774.6644">6589 17793 427,'0'0'42,"0"4"-42,0 15 0,-6 7 8,-4 10-4,0 1 0,0 1-2,-5-6-2,2-2 2,3-5 1,3-13 4,4 1-4,3-9 5,0 0-4,0 4-4,9 2-10,14 0 10,12 2 1,7-10 3,4-2 3,13-14-1,1-12 0,-1-8-5,-3-1-1,-7 6-17,-14 7-39,-9 3-123</inkml:trace>
  <inkml:trace contextRef="#ctx0" brushRef="#br0" timeOffset="126980.686">6799 17703 465,'0'63'0,"0"12"-11,0 0 11,0-6 4,0-2 5,2-2-7,-2 8 3,5 2-5,0 2-6,4-9-16,-1-20-102</inkml:trace>
  <inkml:trace contextRef="#ctx0" brushRef="#br0" timeOffset="127226.7403">7277 17878 315,'0'24'92,"0"5"-86,-5 5-6,0 4 16,0 0 1,5 2-6,0 3-8,0 1 0,0 5-3,0-4-5,0-10-14,10-4-49,-2-22-156</inkml:trace>
  <inkml:trace contextRef="#ctx0" brushRef="#br0" timeOffset="127432.7701">7497 17827 450,'0'31'0,"0"10"-9,0 1 9,0 6 4,0 3-3,0 2-1,0 8 0,0 4 0,0-5-5,0 3-27,0-19-124</inkml:trace>
  <inkml:trace contextRef="#ctx0" brushRef="#br0" timeOffset="127637.8116">7153 17945 525,'9'0'28,"4"0"-28,18-4-4,3-24 4,15-8 12,-1-9-4,9 11-1,-7 6-7,0 20 0,-5 8-10,0 0-13,-2 19-107</inkml:trace>
  <inkml:trace contextRef="#ctx0" brushRef="#br0" timeOffset="128215.2747">7889 17953 224,'5'4'151,"1"10"-151,-1 12-6,5 2 6,0 11 4,-3-5-1,-2-5-2,3 5 0,-8-10 2,2-5 1,-2-11-1,0-8 5,0 0 21,0-10 35,0-24 0,-2-15-64,-1-5-2,3 4 1,3 2 1,11 8-1,6 0 0,2 11-3,-1 8-27,9 13-118,9 8-102</inkml:trace>
  <inkml:trace contextRef="#ctx0" brushRef="#br0" timeOffset="128580.6529">8361 17541 349,'18'20'8,"3"-1"-6,9-3 2,-3-2-4,-5 0 1,-7-7 2,-5 4-2,-9-5 2,-1 6 3,0 0 22,-20 10 2,-1 0-25,-3 0 0,4 2 2,8-5 0,10-2 2,2 1-9,1-5-3,22 0-4,7-4 5,11-2 2,5-7 0,5 0-6,-4 0-85</inkml:trace>
  <inkml:trace contextRef="#ctx0" brushRef="#br0" timeOffset="129638.5551">10908 17038 380,'-8'9'60,"6"-4"-57,2-2-3,0-3 13,0 0-9,0 0-1,0-5 7,5-12 5,7-14 12,4-15 1,3-12-12,3-12-6,6-14-3,-1-4-3,13-7 1,3 5-5,-2 4 1,3 3-1,-3 16 1,-13 16-1,-6 17 0,-8 20-1,-10 11-1,-1 3 2,-3 0 8,0 0 8,0 0-2,0 0-2,0 0-4,0 0-4,0 0-1,0 0 3,0 0-1,0 0-4,0 0 0,0 0 0,0 0 2,0 0 7,0 0 0,0 0-1,0 0-8,0 0-1,0 0-1,0 0 1,0 0 0,0 0 1,0 0 0,0 0 0,0 0 3,6 3-4,5 31-1,8 16 1,6 25 15,0 15-7,-1 10-6,2 8-1,-3 1 1,4-5-2,0-15-2,0-18-2,-1-13-8,1-16-14,0-12-28,-7-18-94,-8-12-224</inkml:trace>
  <inkml:trace contextRef="#ctx0" brushRef="#br0" timeOffset="130008.1362">11102 16644 297,'-10'-3'150,"8"3"-138,2 0-11,0-1 14,7 1-14,17 0 3,10 0-3,7 0 10,9 0-1,0-3-3,3-7-5,2 2-2,3-1-21,-10 0-137</inkml:trace>
  <inkml:trace contextRef="#ctx0" brushRef="#br0" timeOffset="130882.2888">12451 16433 33,'-27'-2'407,"9"2"-347,-4 0-55,2 0 7,1 14-11,5 8 2,-2 10-3,11 9-1,-1 10-2,6 3 3,1 8 1,22-9 1,6-5-2,7-14 0,9-16 0,4-18-2,3 0 2,-7-28 4,-5-20 5,-18-15 2,-12-7 8,-10 0 3,-6 9-3,-24 14-7,-19 15-3,-5 10-8,1 19-1,5 3-51,16 20-29,14 21-30,16 5-100</inkml:trace>
  <inkml:trace contextRef="#ctx0" brushRef="#br0" timeOffset="131250.7236">12869 16431 152,'0'-8'166,"0"-6"-143,0 0-23,0-3 22,0 4 15,-6 3 4,2 0 1,-5 6 20,-3 2-17,-1 2-18,-4 0 6,1 2-25,-2 15-8,0 3-1,3 6 0,-5-5 0,-1 7 1,2-2 0,3-2 0,4 2 0,7 2 1,5 8-1,8 4-1,24 7-1,4-1 2,6-2 0,9-8 0,-6-8-4,0-8-1,-4-14-24,0-6-136</inkml:trace>
  <inkml:trace contextRef="#ctx0" brushRef="#br0" timeOffset="132880.059">13505 16779 402,'0'0'128,"0"3"-128,5 29-17,17 14 16,1 12 1,1 4 6,-1-4-3,-1-3 2,-2-11-1,-2-15-3,-3-14-1,-5-10 2,-1-5 0,-5-9 6,3-31 6,2-27 3,-3-18-11,1-19-3,-7-5-3,0-2 1,0 2-1,-20 6 0,-2 5 0,1 8 0,-1 13 0,7 21 1,8 20 1,4 24 1,3 10 3,0 2 6,0 0-12,10 0-8,23 0 7,15 0 1,21 0 3,18-14 0,10-6-2,5-12 2,9-4-2,0 0-1,3-3 0,-2 1 0,-5 8 0,-10 6-1,-5 2 0,-17 8-1,-17 8 1,-13 2-2,-13 4 0,-10 0-1,-12 20 4,-2 13 4,-1 2 14,-4 8-5,-3-5-4,3 0-3,-3 2-4,7 2-2,-2 8-1,-1 2-1,-4 2-4,0-10-14,0-8-34,0-24-156</inkml:trace>
  <inkml:trace contextRef="#ctx0" brushRef="#br0" timeOffset="133286.6054">14361 16329 449,'-6'0'117,"6"0"-117,0 27 0,0 26 1,0 27 12,0 14-8,0 5-4,0-9 0,0-16-1,0-16-1,0-18-5,5-14-7,-2-11-14,8-15-70,-2-5-190</inkml:trace>
  <inkml:trace contextRef="#ctx0" brushRef="#br0" timeOffset="133504.633">14224 16415 436,'-2'-6'82,"2"-6"-76,0-8-6,2-11 2,21 5 3,14-6-3,5 18-1,8 5 0,1 9 1,1 0-2,-7 0 0,4 1-9,-9 2-30,-2-3-109,-13 0-193</inkml:trace>
  <inkml:trace contextRef="#ctx0" brushRef="#br0" timeOffset="133810.2385">14162 17011 456,'0'13'9,"7"-1"-6,26-5-3,16-7 17,10 0 3,15-14 1,1-18-4,-8-3-10,-2 9-7,-8 2-11,-9 4-55,-14 2-315</inkml:trace>
  <inkml:trace contextRef="#ctx0" brushRef="#br0" timeOffset="134992.6585">16207 16369 310,'-23'-4'106,"-7"0"-74,-11 4 28,3 0-25,-5 0-23,1 17-6,3 9 1,13 6 3,7 13-5,11 3-5,8 14-4,7 1 1,19 2-1,15-8 2,4-15-1,7-23-6,2-19-3,5-26 11,-12-33 1,-7-11 8,-15-7 3,-13 7-3,-5 6 0,-7 9 6,-22 17-9,-17 11 2,-3 10-7,-5 17-14,4 0-42,13 29-25,17 9-50,8 2-155</inkml:trace>
  <inkml:trace contextRef="#ctx0" brushRef="#br0" timeOffset="135322.4257">16620 16361 305,'-12'-15'70,"-4"6"-68,-6-1 41,-5-1-5,1 2-21,-5 7-4,0 2 11,7 0-10,3 22-11,0 12 1,10 12 2,-2 9-4,-1 6 0,7 7-1,0 4 1,6-2 0,1-7 3,0-11 0,13-10 7,16-14-2,8-5-3,13-16-5,15-7 1,-1-7-3,2-24-8,-11-19-171</inkml:trace>
  <inkml:trace contextRef="#ctx0" brushRef="#br0" timeOffset="135918.6944">17807 15841 422,'0'-4'74,"0"4"-71,0 18 19,0 36 7,0 13-18,0 19-3,0 2-8,0-8-1,0-5-1,8-11-18,2-12-72,-5-2-137</inkml:trace>
  <inkml:trace contextRef="#ctx0" brushRef="#br0" timeOffset="136178.3019">17331 16731 448,'-4'7'68,"4"-7"-68,19 0-13,27 2 13,17-2 15,19 0 0,12-21-8,14-8-1,3-7-4,6-1-2,-9 7-6,-12 4-34,-21 12-68,-18 12-279</inkml:trace>
  <inkml:trace contextRef="#ctx0" brushRef="#br0" timeOffset="136839.7179">17817 16932 305,'0'0'6,"0"2"-6,0 22 0,10 15 6,0-2 1,4-5-5,-4-7 0,2-10 3,-5-8 2,-5-3 1,-2-4 11,0 0 19,0 0 13,0 0-5,0 6-22,0 11-16,0 9-8,0 11-6,0 7 6,0-8 0,0-8 0,0-16-3,0-6 2,0-4-1,0-2 2,0 0 8,-7 0 5,2 0-1,-4 0-10,9 0 6,-3-3 4,3-20-4,0-15-8,0-17-2,15-17-2,7 9 4,5 6 0,0 17 0,13 22-1,5 6 0,6 12 1,1 0 0,-5 12-5,-3 13-41,-6-18-154</inkml:trace>
  <inkml:trace contextRef="#ctx0" brushRef="#br0" timeOffset="145203.1332">8997 13614 221,'-9'-2'51,"8"-1"-51,-1-1 0,0 3 4,2-2 17,-1 3-7,1 0 8,0 0 9,0 0-15,0 0-9,0 0-1,0 0 2,0 0 7,0 0 5,0 0-2,0 0-6,0 0 0,0 0-1,0 0 0,0 0-3,0-8-6,0-7 0,5-14 2,12-15 5,4-8-4,7-9-4,4 10-1,1-2 0,-1 7 0,4 4 0,-8 1 2,3 0-1,-7 1 0,4-4 0,-6 6 0,1 0-1,-1 7 1,-1 4-1,0-1 0,1 3 1,-2 1-2,5-2 2,3-1-1,2-2 0,3 2 0,3 0 1,1 1-1,1 2 0,-6 6 0,-1 6 0,0-2 0,-1 4 0,3 0 0,-8 3-1,-2 5 1,-1 2 0,-3 0 0,-2 0 0,0 0 1,-1 0 1,-3 0-1,-1 0 0,6 0 0,-4 0-1,-1 0 0,4 0 1,1 0-1,-1 0 0,3 2 2,-2 3 0,-3 0-1,-3 3 0,9 1 4,-5 1 0,0 2-2,1-5-1,-2 5 0,4 1-1,-4-1-1,1 2 0,-6-2 1,2 3 1,0 2 1,-2 1 0,1 2 2,2-3-2,-2-2-2,0 2-1,5-2 1,-3 1 0,0 0-1,-1-2 1,0 0 0,3 7-1,0-1 2,3 1-2,-4 4 1,2-3-1,-3-1 1,2-1 0,-4 6 0,0-6-1,1-1 1,2 0 1,-3 1-1,-1 1 1,2 1-2,0 2 2,-1-3-1,-1-2 0,-1 2 0,-4-2 0,6 3 0,-1 1 2,2 1-1,-2 4-1,0-4-1,2 5 1,-2-4-1,0-4 1,-3 2-1,-5-5 0,1-1 0,-2 3 2,4 1-1,-1 0 0,-1 2 0,5-1-1,2 3 0,0 3 0,1-6 0,-1 2 0,-2-2 0,-2-2 0,4 3 3,6 4-3,-6-1 0,-2-1 0,6 1 0,-3 1 0,1-5 0,3-1 0,-4-6 0,-1-3-2,-3-2 1,-2-4 1,2 2 0,1-4 0,-2 7-1,5 1 1,-1 2 1,0-1 0,9 6-1,-6 3 0,7 0-1,1-1 1,-2 0 0,-1 2-1,6 0 1,-2 0 1,-4 0-1,7-3-1,-8-2 1,-1-2 1,-2-4-1,-3-2 1,2 0 1,-4 2-2,1 0 0,1 1 0,7 1 2,-4 2-1,9 4-1,-2 6 0,6 3 1,-2 2-1,-2-3 1,0-4 0,-1-2-1,-3-6-1,-2-4 1,-4-4 0,-2 0 0,0-2 0,-3-2 1,-3-1 0,3-2-1,1 1 2,2 0-2,3 1 2,6-2 0,-2 3 0,0-4 0,1 0-2,-1 0 1,-2 0 0,0 0 1,-2 0-1,4 0 0,-3 0 1,3 0-1,-3-2-1,2 0 1,-4-2 0,2 2-1,4-1 0,0-4 0,-5 1 1,4-4 0,-4 0 4,3 0-3,-3-4 0,0 0 0,1-2-1,-2-2 1,-1 0 0,7 2-1,-6 1-1,0 0 0,2 1 0,-1-3 0,-3-4 0,0-2 1,1 0 2,3-5-2,-2 3 1,2 3-2,-2 2 0,0 4 0,1 0-1,-3-3 1,1-1 0,0-11 2,-1-5 0,2-2-1,-1 4-1,-4 4 1,2 2-2,0 12 1,-1-3 0,1 3-1,-1 1 1,3-3-1,-1-7 1,1-1 0,1-2 0,2-4 0,-2 0 1,1-3-1,-4 8 0,1 3 0,-4 4 0,0 10-1,0-2 1,0-1 0,-1-2 0,2-7-1,4-5 1,-2-2 0,2-5 0,3-1-1,0-3 1,-2 10 0,6 4 0,-8 4 0,2 3-2,4 4 2,-5-1-2,1 0 1,7 0 1,-6-4-1,4-2 1,4-3 0,0-1 0,1 2 0,0 0 0,3 2 0,-3-1 0,-2 4 0,-2 1 0,-3-2-1,3 4 1,-4 2 0,-4 5 0,0 2 0,-3 3-2,2 0 0,-1 0 1,-1 0 0,-1-2 1,4 1 0,3-6 0,-3-3 0,4 0 2,-2 2-1,-2 0 0,-1 2-1,-2 4 0,-1 4 0,-2 0-1,-1 0 0,2 0 1,2 0 0,-1 0 1,1 0-1,3 0 1,-2 4-1,1-2 0,0 2 0,-5-2 0,2 2 0,2 2 1,-5-1-1,6 7 2,0 7 0,7-1 1,-2 0-2,5-1 0,-1-2 0,-4-3-1,4 0-1,-7 0 1,2-2 0,1 2 1,-5 0 0,-3 0-1,1 2 1,-1 0-1,-2-1 2,3 1 1,-6-1 0,1 1-3,2 4 1,-2-2 1,-1 1-1,3-2 0,-2-1 0,-1-2-1,-1 0 0,5 1 0,-5 1 0,3 2 0,-1-2 1,0 2-1,-1-4 1,1 4-1,4 0 0,-4 0 0,4 4 0,-4 0 0,3 1 1,-3-6 0,-3 6 0,3-4-1,2-2 0,-1 1 3,-3-3 0,4 3-2,-1 1 1,3-1 0,-4 0-1,5-2 5,-3 2-6,2-7 0,-3 2 0,4-1 0,0 0-1,2 0 1,-5 4 0,5-2 3,1 2-1,0-2-2,0-1 1,1 1 0,-2-1 0,1 1 0,5 2-1,-1 0 1,-2-2 0,5 2 0,0 3 0,-1 0 1,3 3-1,1-3 0,2 2-1,-3-5 1,2 1-1,-1-1 0,0-2 0,0-2 2,1 0-1,-2 2-1,0-2 1,2-1-1,-2 3 0,2-3 0,1-1 0,0-2 1,5-2-1,-2 1 0,-1-2 0,3-1 0,-4-2 1,4 0-1,-6 0 1,1 0-1,-3 0 0,2 0 1,0 0-1,-2 0 0,-5 4 0,2-4 0,-4 2 1,0-2-1,-1 0 0,-1 0-1,-2 0 1,-1 0 0,3 0 0,-1 0 1,-6 0 0,5-2-1,-1-2 0,2 4 0,1-5 1,0-2-1,1-5 1,-1-4 1,3 0-1,-1-3 0,2 2 0,-2-1 0,3 0-1,-4 2 0,-1 0-1,-2-3 1,-2 3 0,2 0 1,-1-1 1,-3-1-2,2 0 0,2 1 0,-5 2 0,3 3 0,-3 5 0,1-3 0,-1-2 0,7 3-2,-1-6 2,5-4 0,1-2 0,-2-2 2,4 6-2,-5 0 0,4 2-2,0-3 2,1 0-1,1 4 1,-3 0 0,3 0 0,1-1 0,0 2 0,-4-1 0,4-1 0,-1 3-1,-7 4 1,-1 2 0,1 3 0,5-4-1,-2 2 1,3-4-1,3-4 2,-7-4-2,8-4 1,5-8 0,-1 5 0,4-4 0,-2 5 0,-3 8-1,-1 1 0,0 6-1,-6-1 2,-3 2 0,0 5 0,-4-4 0,-4 4 0,0 0 1,0 0-1,-4 2 0,0-3 0,4 2 0,2-1-1,1 0 1,2-1 0,2 2 0,3-3 0,0-1 0,2 3 0,-5 0 1,3 2-1,-5 0-2,3 0 1,0 0 1,-2 0 0,4 4 0,-4-1 0,-1 3 0,-1-5 0,-8 2 0,5-3 0,-8 2 1,0-2 0,0 2 1,0-1 1,0-1-1,0 5-2,3 2 0,4 0 0,-3 3 1,5-2 1,0 2-2,4-4 0,4 4 0,-4 4 0,6 0 1,-5 2-1,6-2 0,-5-2 1,4 2-1,0 1 0,1-3 1,-7 5-1,1-3 0,3 4 1,-6 3-1,9-10 1,-7 4-1,5 0 1,-3-3-1,4 0 1,-5 0-1,5-1 0,1-4 0,-3 0 0,1-3 1,-3 3 0,2 0 0,-7 0-1,2 0 1,-2 2 0,1-4-1,1 2 0,-2 0 1,2-3 0,-4-1-1,2 2 0,-7-1 0,4-2 0,-4-1 0,-1 2 0,0-3 0,1 2 0,-3-2 0,2 0 0,-2 0 1,0 0-1,0 0 0,0 0 0,0 0 0,0 0 0,0 2 0,0-2 0,3 1-1,3-1 1,-3 3 0,4 1-1,-4-2 1,-1 1 0,-1-3 0,4 0 0,-2 3 1,-3-1-1,7-2 0,-5 2 0,-2-2 0,1 2 1,-1-2-1,0 0 0,0 0 0,0 0 0,2 0 0,0 0 0,3 2 0,-3-1 0,8-1 0,-4 2 0,1 1 1,1-1-1,1 5 0,-3-4 1,6 1 1,-2 2-1,7-4 1,-6 3-2,4-2 1,4 1-1,1 1 0,2-5 0,-4 0 0,5 0 1,-6 0 0,1 0 0,-6 3-1,-4-3 0,2 4 0,-6-4-1,4 2 1,1 0 0,-6-2 0,5 3 0,0-3-1,-1 0 1,2 0 0,-1 0-1,-4 0 1,4 0 0,-5 0 0,3 0 0,1 0 0,3-9 0,6-1 1,0-4 1,4-2-2,0 2 0,0 2 0,-7 3-1,-1 4 0,0 2 1,-2 0-1,-2 1 1,1 2-1,-4 0 1,2 0 0,0-4 0,-3 1 0,7 0 0,-2 1 1,1 0-1,0 0 0,2-3-1,-2 0 1,-3-2 0,1 4 1,0-3-1,2 2 1,0-3-1,-5 2 0,4-2 0,-1 2 0,0 1 0,-1-1 0,1 2 0,1-1-1,-4-1 1,3 4 0,0 1-1,-3 0 0,2-4 0,2 1 1,-6 2 0,6-3 0,1 1 1,-6-3-1,5 1 0,1 0 0,-2 0 0,-1 1 0,3 1 0,-3-1 0,4 3 0,-2-4-1,-5 0 1,5-2 1,1-1-1,-1 2 0,1-2 1,-3-1-1,2 0 0,1 6 0,-4-4 0,-1 3 0,5 4-1,-1-2 1,-4-5 0,3 4 0,3-6 0,6-8 1,-3 3 0,5-4-1,-3 4 0,1 5 0,-7-2 0,3 5 0,-4 3-1,-4 3 1,-1-3 0,-1 1 0,1 0 0,5 2-1,2-2 1,-4 2 0,4 0 0,0 0-1,0 0 1,-2 0-1,1 0 0,1 0 0,2 0 0,-2 9 1,2-6 0,-1 5-1,0-4 1,2-2 0,-3 1 0,-5 0 0,8-1 0,-8-2 0,5 2 0,-3-2 0,0 0 1,-1 0-2,1 0 1,1 2 0,1 1 0,0-3 0,2 3 0,-2 1 0,3-2 0,-4 3 0,1-2 0,1 3 0,2 2 0,-4 2-2,1-2 2,-5 3-1,1-4-1,-1 3 0,2 2 1,3-4 0,-5 2 0,2 3 0,2-3 0,-1 2 1,-2 3-1,3-3 1,1-2-1,-5-1 1,2-1-1,1 0 1,-3-2-2,2-1 1,-2 0 1,0-3 0,-1 1 0,2-1 0,0 5-1,-1-3 1,-1 0 1,4 0-1,-3-3 0,2 4 0,1-1-1,-5-4 0,-1 3 1,3-3 0,-5 3 0,2-1 0,-2 0 0,3 0 1,5 3-1,-4 0 0,6-1-1,-2-1 1,2 4 0,0-3 0,-1-3 0,-2 4 0,-1-3 0,3 2 1,-5 0-1,2-2 1,-1 1-1,3-3 0,2 3 1,-5-1-1,2 0 0,-3-2 0,2 2 2,2-2-2,-1 0 2,2 0-2,5 2 1,1 1 1,1 2-1,3 2 1,0-4-2,-5-1-1,4-2 1,2 0-2,-7-5-2,3-10-2,-1-1-53,-11 0-120,-4 8-236</inkml:trace>
  <inkml:trace contextRef="#ctx0" brushRef="#br0" timeOffset="151402.4323">9297 11915 29,'0'0'22,"0"0"-12,0 0-4,-3 0-2,3 0-2,0 0-2,0 0-4,0 3 3,0 4 0,0-5 1,0 4 1,0-6 0,0 0-1,0 0 0,0 0 0,0 0 0,5 4 4,3 0-3,1 6 1,2 1 1,0 0-2,0 4 0,1 5 0,-4-3 0,5 1 1,-4 0-2,3 1 2,1-2 0,-1-2-1,0-4 2,3 2-1,-1-3-1,-2 4 2,1-1-3,4 1 1,-2-1-1,5 1 0,2-2 1,5 2-1,5 0 1,3-2 6,0-2 1,-4 0-2,-3-3-3,-4 5 1,-3 5 3,0-2-4,-1-4-2,0 4 1,2-6 0,3-1-2,5 2 1,2-3 8,3 0-2,0 1-4,2-2 1,-5 2-1,0 2 0,-6 0 1,6 1-1,-4-1-2,-3-2 0,4-3 0,-4 2 2,3-2 0,0 4 4,1 1-3,0 4 1,-4 2-1,-2-2-1,5 4-3,-3-7 2,3 1-2,-4-3 0,-1-1 0,4-2 0,0 0 1,3-2 4,2 1-2,-6 3 1,3 4 1,-4-3 4,3 3-5,-3-2-1,7 2 3,-2-6-5,4 0 0,4-3-1,-2-3 4,-3 0 2,5 0 0,-6 0 5,1 0-6,-1 0 2,1 0-2,1-5-3,-2 3 3,1 2-2,-1-2 1,-1-1-3,3 3 2,-1 0 0,0 0-2,-1 0 0,4 0 1,-9 0 1,4 0-3,-1 0 2,-3 5 3,1 2-3,-3-5 1,5-1 0,1-1 1,1 0 0,-2 0 0,1 0 2,-3 0-4,4 2 2,0 4 0,0 2 2,-3 0-2,-3 0-2,4-2 4,-1 0-6,-5-2 0,5-2 1,-3 0 1,0 1 0,0-1 1,6-1-2,-7 3-1,5-2 2,2 0 3,-2-2-2,0 0-3,-3 0 2,3 0-1,0 3-1,1 0 0,2 3 4,-1 5-2,2 1 0,5 2 3,-2 2-2,-3-4-3,0-1 2,2-2-2,-12-4 0,5-2 0,-6 2 0,-3 0 3,4 0-2,-3 2 1,3-2-1,-3 0 1,3 0-1,1 2 1,-2-3-2,-1-1 1,5 6 0,0-4 2,-4 8-2,-1-3 3,-1 0-2,-1-2 0,-1-3 0,-4 0 2,-2-3-4,2 2 0,-4-3 1,2 2 0,0-3-1,0 0 0,6 0 0,1 2 0,2 1 1,1 9-1,0 2 1,4-2-1,0-1 2,-2 1-2,-2-3 0,1 0 1,-4 1-1,-4-2 0,1-1 0,2-4 0,-4-1 0,6 0 0,-1 0 3,-1 1-3,3 2 0,-1 4 0,0-2 0,2 1 1,-2-2-1,4 0 0,-3-4-1,0-2 1,-1 0-3,0 0 3,-4 3 0,-5-2 0,0 1 3,0 0-3,-2-2 0,0 2 0,-1-2 0,4 0-3,0 0 2,6 0 1,-5 0 1,7 0-1,-3 0 0,2 0 0,-5 0 3,2 7-3,-2-4 0,4-1-3,-3 3 2,4-3 1,2 1 0,-1-1 0,-2 2 0,-6-4 0,3 3 0,-5-2 0,1 3 0,1 0 1,0 0-1,6-2 0,-2-2 0,-2 0 0,3 0 0,-5 0-1,1 0 1,-3 0 0,-1 0 0,6-2 1,-5 2-1,3 0 0,0 0 0,2 0 0,-2 0 3,7-1-3,-1-3 0,-2 0 0,4 0 0,-4-1-3,2 5 6,-2 0-6,-3 0 3,-5 0 0,1 0 0,0 5 0,-1 0 3,2 2-3,2-4 0,1-3 0,0 0 0,1 0-4,-2 0 4,1 0 0,-2 0 0,-1 0 1,-1 0 2,0 0-3,0 0 0,-3 0 1,-3 0 0,3 0-1,2 0 2,-2 0-2,0 0 0,6 0-1,-1 0 1,5 0 0,-4 0 1,7 2-1,1-2 0,-7 0 1,3 0 0,-6 0-1,-2 0-5,-3 3-4,3 0-10,-4 4-25,1-3-31,2 3 3</inkml:trace>
  <inkml:trace contextRef="#ctx0" brushRef="#br0" timeOffset="152040.6728">12192 12654 179,'-6'0'24,"5"0"-24,1 0 0,0 0 12,0 0-6,0 0-6,0 0 0,1 0 13,11 0 4,4-5 1,7-7-2,10-4 0,7-2-5,14-12-1,10-13-4,4-12 13,7-16-1,4 1-12,2 3-1,-9 12-5,-6 19-4,-23 15-27,-17 17-50,-17 4-144</inkml:trace>
  <inkml:trace contextRef="#ctx0" brushRef="#br0" timeOffset="152604.472">12432 12392 347,'-13'-2'3,"2"-2"-3,3 4 0,6-3 18,0 3 1,2 0-14,0 0-4,0 0 5,0 0 16,-6 0 7,3 0 6,-5 0-7,-3 0-21,-2 5-7,-2 11-4,-2 2 1,-2-1 3,5-1 1,-4-3-1,15-5 2,-7 1-2,6-4-1,-3 8 1,1 0 0,1 0 0,-2-1 0,6-5 0,-1 0 0,2-5 2,-2-2-1,2 0 3,0 2-2,0 1-2,0 10 0,0 5 0,-1 6 0,-4 8 2,3-1 1,-1-8-1,3-3 0,0-4-2,0-4-5,20 0 5,1-3 1,7-6 0,1-3 2,6 0-3,7 0-3,7-5-29,9-24-127</inkml:trace>
  <inkml:trace contextRef="#ctx0" brushRef="#br0" timeOffset="153295.2839">13239 11725 264,'0'-8'81,"0"-4"-78,0 0 6,0 3 5,0 5-6,0 4-6,4 0 3,-2 16 5,-2 25-3,0 15 8,0 8-15,0 2-1,0-10-3,0-1-13,0-7-62,0-1-100</inkml:trace>
  <inkml:trace contextRef="#ctx0" brushRef="#br0" timeOffset="153550.9102">13171 12506 373,'12'-14'0,"6"-7"-10,12-16 10,8-7 9,13-4 0,5-4-3,6 4-1,-5 6-4,-2 8-1,-5 9-5,-8 12-19,-12 8-146</inkml:trace>
  <inkml:trace contextRef="#ctx0" brushRef="#br0" timeOffset="153945.774">13571 12443 237,'-2'7'45,"2"7"-40,0 9-3,0 1 7,0 8-1,0-6-6,0-4 0,7-6-1,-4-6-1,0-6 0,-3-4 1,0 0 0,0 0 30,0-2 30,4-18-34,0-8-25,6-6-2,9-6 1,4 5-1,12 2 0,8 2-1,5 9 1,-3 10 0,-2 11-3,-8 1 1,-3 5-31,-11 13-159</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23:41.898"/>
    </inkml:context>
    <inkml:brush xml:id="br0">
      <inkml:brushProperty name="width" value="0.05292" units="cm"/>
      <inkml:brushProperty name="height" value="0.05292" units="cm"/>
    </inkml:brush>
  </inkml:definitions>
  <inkml:trace contextRef="#ctx0" brushRef="#br0">7867 6953 457,'6'0'19,"-2"-3"-7,-1 1-12,0-2 15,1 1-7,-1 2-3,1-3 3,2-4 4,-4 0 6,1 2 13,-3 4 6,0 2-10,0 0-1,0 0 2,0 0-15,0 0-3,0 0-3,0 0-4,0 0-3,0 0 0,0 0 0,0 0 0,0 0 3,0 6 5,0 4 2,-11 10 2,-10 14-2,-6 12-9,-11 6 0,0 0 0,-4-3 0,2-3 0,0 0-1,2 0 0,0 2-3,8 0 1,6 2-1,9-5 1,5-12-4,5-6 1,5-7-2,3-4-4,19 6 0,13-5 4,11 0 2,12-8 1,11-6 2,1-3 1,1 0 0,4-18 1,-9-6 0,-10 0 0,-9 6 1,-17 3-1,-15 5 1,-8 2 0,-7 1 5,0-14 17,-20-15 29,-10-18-38,-7-16-13,-10-6-1,3-8 0,-2 2 0,2 7-1,11 17 0,11 17-8,11 29-14,11 12-66,0 7-182</inkml:trace>
  <inkml:trace contextRef="#ctx0" brushRef="#br0" timeOffset="583.9481">8742 6927 57,'0'-21'193,"0"1"-159,-5 6 22,-13 0 26,-2 8-39,-3 6-11,-8 0-19,-2 6-11,0 26-2,1 18-1,3 18 0,5 14 0,13 9 1,11 1-1,0-8 0,22-12-1,15-16-2,7-24-7,11-24-6,3-8 9,2-33 6,-3-24 2,-8-15 3,-17-9 4,-15-6 3,-13 5 6,-4 7 2,-31 11 1,-21 20-2,-12 6-17,0 11-7,8 16-59,17 11-2,19 4-59,14 24-81</inkml:trace>
  <inkml:trace contextRef="#ctx0" brushRef="#br0" timeOffset="861.5844">8925 6441 350,'-12'0'46,"7"0"-42,5 0 36,0 24-27,0 19-13,0 24 0,-5 13 2,-7 14 1,-10 22 6,-4 18 2,-13 12 2,-6 4-2,0-1-9,2-11-2,3-20 0,12-28-11,13-31-27,7-48-173</inkml:trace>
  <inkml:trace contextRef="#ctx0" brushRef="#br0" timeOffset="1148.5154">9221 7038 216,'4'12'129,"8"4"-129,7-2 0,-1-6 8,9-4 2,3-4-8,3 0-2,-4-15-2,-4-10-110</inkml:trace>
  <inkml:trace contextRef="#ctx0" brushRef="#br0" timeOffset="1335.3271">9225 7323 558,'0'0'0,"10"0"-44,9-7 0,4-7 44,16-3 3,-3 2-3,8 3-69</inkml:trace>
  <inkml:trace contextRef="#ctx0" brushRef="#br0" timeOffset="2025.0666">10243 7103 141,'10'-21'8,"2"-4"5,-2-7 50,-5 6-27,-3-3-8,-2 9 2,0 4 24,-9 3 8,-11 6-27,-5 7 3,-3 0-13,-8 0-25,3 24 0,0 10-3,4 18 2,6 8-2,6 9 2,13 5-1,4 1 0,4 0-2,33-3 2,10-10 0,8-16-2,15-25-4,-3-21 2,0-25 3,-4-29 3,-18-18 9,-7-8 3,-21 0 0,-13 3 0,-4 9-1,-27 10-6,-16 5-2,-10 6-3,-18 10-21,-1 8-45,0 17-24,17 12-104</inkml:trace>
  <inkml:trace contextRef="#ctx0" brushRef="#br0" timeOffset="2301.7842">10416 6575 126,'0'0'218,"0"0"-218,0 40 0,0 22 6,0 25 4,-7 23 1,-17 15-1,-3 15 18,-13 8-1,2-2-10,0-4-14,0 1-3,8-8-6,9-19-13,11-28-80</inkml:trace>
  <inkml:trace contextRef="#ctx0" brushRef="#br0" timeOffset="2776.8456">10813 7383 189,'19'0'18,"-5"0"-13,2 0-1,0 0 2,-8 3-5,-2 10 7,-5 3 21,-1 6-5,0 6-7,-7 0 2,-11 3 10,3-5-11,-3-6 11,3-3 2,-2-7-14,4 1 12,3-5 8,-1 4-21,1-3-9,7-5-3,2 3-4,1 2-1,0 0-5,0 1-7,9 0 4,4-5 4,3 0 5,2-3 5,4 0-2,-2 0-3,5-14 0,4-10-44,-5-10-257</inkml:trace>
  <inkml:trace contextRef="#ctx0" brushRef="#br0" timeOffset="3015.0311">11369 7145 420,'21'-3'27,"9"-5"-25,8-4-2,9-2 5,-2 1-5,-2 4-2,-6 1-38,-10 8-372</inkml:trace>
  <inkml:trace contextRef="#ctx0" brushRef="#br0" timeOffset="3605.6437">12466 6974 240,'0'-30'80,"-4"2"-74,-16 7 46,-1 6 18,-7 9-37,-2 6-7,-2 1-13,1 38-13,1 17-2,2 19 0,13 8 2,7 0 0,8-3 0,8-11-1,20-23 0,10-15-4,14-27-7,9-4 12,-1-34 0,-5-16 7,-7-16 4,-17-8 3,-15-1-3,-9 5-2,-7 9-6,-25 3 4,-15 9-7,-15 3-2,-7 10-30,0 14-39,15 20-60,10 4-138</inkml:trace>
  <inkml:trace contextRef="#ctx0" brushRef="#br0" timeOffset="3935.969">12708 6368 301,'2'0'10,"-2"0"-10,1 14 0,-1 22 17,0 20 9,-4 21-7,-25 15 10,-6 22 4,-18 17-14,-6 6 1,-8 2 3,3-1-11,11-27-9,16-21-3,14-23-2,8-27-10,15-18-40,0-22-226</inkml:trace>
  <inkml:trace contextRef="#ctx0" brushRef="#br0" timeOffset="4306.4829">12860 7295 487,'0'33'42,"-13"14"-37,-5 13-2,-3 12 1,-1 8-4,9-7-21,0-18-161</inkml:trace>
  <inkml:trace contextRef="#ctx0" brushRef="#br0" timeOffset="6817.3598">10781 9787 277,'0'0'93,"0"0"-91,0 0 36,0 0 26,0 0-24,0 0-14,0 6-9,-4 2 10,-10 9-26,-11 11-1,-7 9-2,-5 12-2,-8 4 3,1 5 1,-4 0 0,5-5 1,8-4-1,12-9 0,8-10-1,10-14 1,5-6-3,0-4-10,21-2 0,6 1 7,14-5 4,14 0 2,6 2 2,4 1-1,0-3-1,-3 0 0,-8 0 0,1-5 0,-13-10 2,-12 1-2,-13 2 7,-6-3-2,-11-3 7,0-7 19,-5-12 12,-17-14-30,-5-2-6,1-5-5,-4-7-2,5 7-1,3 7-1,7 10-21,5 21-69,5 16-123</inkml:trace>
  <inkml:trace contextRef="#ctx0" brushRef="#br0" timeOffset="7521.4192">11555 9860 416,'0'-11'84,"-3"-5"-82,-7-2 19,-1 4 1,-2 4-6,-2 5-5,-9 3-4,0 2-7,-1 9-10,-2 30-4,3 15 10,13 13-2,2 16 6,9 8 0,5-8 0,21-12-3,8-26-3,15-26-7,6-19 1,3-17 9,3-30 3,-15-19 7,-7-9 1,-13 1 0,-11 0-1,-15 14-1,0 2 0,-31 9 1,-14 5-7,-14 15-3,1 15-14,-1 14-20,17 2-27,25 32-55,5 3-194</inkml:trace>
  <inkml:trace contextRef="#ctx0" brushRef="#br0" timeOffset="7767.8401">11753 9400 11,'-8'0'451,"0"14"-451,5 29-18,-2 18 18,-3 28 4,-6 18 0,-6 4-4,-10 14 5,-9 9-3,0 1-1,-2-5 1,6-10-1,7-9-1,8-17-11,5-19-104</inkml:trace>
  <inkml:trace contextRef="#ctx0" brushRef="#br0" timeOffset="8064.9988">12076 10064 320,'10'0'18,"4"0"-12,2-2-6,8-3 3,-1-2 0,-1-5-3,-2-2-4,-6-11-163</inkml:trace>
  <inkml:trace contextRef="#ctx0" brushRef="#br0" timeOffset="8247.8032">12116 10159 469,'-5'7'23,"5"2"-23,0-3-15,20 2 14,4-7 2,6 2-2,-1-3 0,5 0-19,-3-15-231</inkml:trace>
  <inkml:trace contextRef="#ctx0" brushRef="#br0" timeOffset="10371.9618">12734 9756 37,'0'0'76,"0"0"-42,0 0 10,0 0-17,0 0-14,0 0-13,0 0 0,0-3-3,0 3-1,0 0 4,0 0 3,0 0 5,0 0 15,0 4 1,0 11-12,0 6 6,0 11-2,0 3-5,0 7-4,0 2-1,0-2 1,0 4-6,0-8 3,-1-9-1,1-12-2,0-13-1,0-4 1,0 0-1,0 0 17,0-14 1,1-12 1,15-10-6,-1-11-13,5 4 1,9-1-1,2 1-1,3 9 1,-1 9-1,0 13 0,-2 12-4,-7 0-1,-3 16 2,-10 12 2,-4 8 2,-7 2 6,0-1-2,0 2 1,-10 3 0,-8-4-1,7-9 0,3-6-3,5-9-1,3-12 0,0-2-2,0-2-7,11-35-22,17-18 31,8-15 1,4-6-1,3 8-4,-7 15-4,-5 23 4,-6 24 4,-5 6-3,-11 34 3,-8 19 19,-1 10 8,0 8-10,0-3-3,-1-2-4,1-5-10,0-12-3,18-13-13,7-10-29,9-21-155</inkml:trace>
  <inkml:trace contextRef="#ctx0" brushRef="#br0" timeOffset="11045.9284">13953 9128 304,'-9'0'75,"-9"0"-63,2 0-12,-6 17 12,-1 18-2,-9 15 0,-6 13-6,4 16 3,-6 11-1,5 19 1,-4 14 1,13 13 3,-3 16-1,13 13 4,4-10-5,12-13-4,0-33-5,18-22-3,14-26-5,8-20 0,13-19-4,2-22-18,7-6-32,0-38-115</inkml:trace>
  <inkml:trace contextRef="#ctx0" brushRef="#br0" timeOffset="11499.3044">14062 9856 317,'3'-12'87,"4"0"-84,7-2 3,7-1 10,6 8-10,-1 0-2,7 4 0,5 3 0,-5 0-2,-7 0-1,-6 0 1,-8 0 0,-3 3 2,-9 14 7,0 5 3,-11 8-2,-20 7-7,-6 4-4,-6-1 1,0-2-1,3 0 0,10 0-1,6-8 0,10 2 0,8-3 0,6-10-1,0-2-5,20-5 0,4-8-1,6-4 6,4 0 1,6 0 1,2-7-1,0-7-1,-4-4-20,3-5-112,-1-4-181</inkml:trace>
  <inkml:trace contextRef="#ctx0" brushRef="#br0" timeOffset="11694.716">14611 9919 363,'0'0'147,"0"0"-147,0 8-8,0 15 5,0 9 3,0 2 0,0 2 0,0 1-1,0-6-5,0 3-11,6-12-28,0-8-132</inkml:trace>
  <inkml:trace contextRef="#ctx0" brushRef="#br0" timeOffset="11923.9206">14777 9846 344,'0'0'81,"0"3"-77,-4 22-4,-3 8 1,-1 6-1,1 0 1,4 4-1,2 3 1,-5 2-1,3 6 0,3-6-1,-2-9-8,0-15-16,2-14-47,-4-10-115</inkml:trace>
  <inkml:trace contextRef="#ctx0" brushRef="#br0" timeOffset="12135.7652">14446 9890 432,'0'3'4,"2"-1"-4,26-2-14,7 0 14,12 0 3,5-12 1,1-10-4,-1 1 0,-7-1 0,-3 2-9,-9 1-47,-3 1-137</inkml:trace>
  <inkml:trace contextRef="#ctx0" brushRef="#br0" timeOffset="12455.8684">14834 9261 51,'-3'-12'214,"3"12"-196,3 0-12,20 17 15,13 19 32,9 15-17,-1 7-25,0 3 4,-4 4 6,-6 8-4,-11 2 4,-15 7-2,-8 11 0,-14 9-3,-22 12-8,-6 8-1,-3 1-7,0-7 0,-4-5-3,3-17-13,1-18-61,-6-36-207</inkml:trace>
  <inkml:trace contextRef="#ctx0" brushRef="#br0" timeOffset="15109.6899">10153 11260 102,'0'0'32,"0"1"-19,3 22 10,0 11-1,1-5 4,-3 12 6,-1 5-6,0 5-1,0 0-7,-1 7 2,-7-8-11,1-4 4,4-14-5,1-15-5,2-13-3,0-4-2,0 0 2,0-6 13,0-21-2,5-11-2,11-6-5,8-6-4,-1-5-2,8 6 2,0-9-3,-1 6 3,2 2-2,-6 11 1,-4 19-1,-10 16-4,-3 4-22,-4 16 7,-2 22 21,-3 7 4,0 3-3,0 5 4,0-2-2,-8-3 2,-1-4-4,6-5-1,-1-16 0,1-8 2,3-14-2,0-1-6,0 0-16,8-22 20,10-14 2,-2-14 2,9-17-2,3-12-4,10 8-2,-4 11 1,-3 24 3,-11 28 2,-7 11-6,-5 40 6,-8 19 15,0 13 5,0 1-13,0 2-4,0-10-3,0-11 0,14-18-10,9-18-31,5-18-110</inkml:trace>
  <inkml:trace contextRef="#ctx0" brushRef="#br0" timeOffset="15296.8831">10917 11462 328,'14'2'2,"14"-2"-1,6 0-1,10 0 6,5-6-6,-1-6-3,-8 2-36,-5 0-143</inkml:trace>
  <inkml:trace contextRef="#ctx0" brushRef="#br0" timeOffset="15505.6568">10961 11680 455,'0'6'0,"18"-2"-32,9 0 32,17 2 6,8-6-4,10 0-2,5-2-18,-4-29-180</inkml:trace>
  <inkml:trace contextRef="#ctx0" brushRef="#br0" timeOffset="16263.9012">12098 11437 257,'0'-33'56,"0"-2"-52,0-2-4,-10 1 10,-3 9 9,-6 5 0,-2 6 10,-1 8-14,-1 8-8,-6 0-7,4 16-4,-4 22 3,6 18 1,3 11 0,9 13 0,2 6 0,9-4 1,0-12 0,10-13-1,10-20 0,9-23-8,4-14-1,2-5-1,-1-36 10,-1-10 3,-5-6-3,3-7-3,-8-1-11,-5 4 3,-4 9 7,-11 18 4,-3 19 0,0 15 7,0 0 30,-5 17-22,-5 15-15,1 9 0,-2 5 0,2-1 1,6-3 0,2-4-1,1-8-6,0-12-10,1-5-58,12-13-174</inkml:trace>
  <inkml:trace contextRef="#ctx0" brushRef="#br0" timeOffset="16555.5556">12332 11462 198,'0'32'62,"-8"6"-62,5 8 0,-5-2 4,5-4 1,-2-2-2,5-12 0,0-9 2,0-12-2,0-5-3,0 0 15,7-26 18,4-7 14,0-4-24,0 6-12,7 11-5,-4 11-3,6 7-2,-1 2 6,-1 6 1,3 24 4,5 4-5,0 0-7,6-6-22,6-15-124</inkml:trace>
  <inkml:trace contextRef="#ctx0" brushRef="#br0" timeOffset="17043.8854">12721 11456 327,'0'54'34,"0"0"-32,13-10-2,8-16 0,2-10 5,9-5-3,3-13 3,3 0 3,-8-13 0,4-17-5,-2-2-1,-8-5 1,-3 2-2,-3 0-1,-6 8 1,-4 13 0,-8 7 2,0 7 12,0 0 29,0 31-10,-13 19-21,-8 18-9,-7 18 1,-2 10 0,4 1-5,-5 5-1,8-8-14,-4-8-39,6-5-132</inkml:trace>
  <inkml:trace contextRef="#ctx0" brushRef="#br0" timeOffset="17414.4911">11488 12576 437,'0'49'13,"-2"13"-13,-5-3 0,4-14 3,3-6-3,0-11-3,0-10-11,2-13-36,6-5-177</inkml:trace>
  <inkml:trace contextRef="#ctx0" brushRef="#br0" timeOffset="17561.6872">11600 12282 571,'-10'4'15,"3"3"-15,7 5-2,0 11-49,3 3-30,15 6-172</inkml:trace>
  <inkml:trace contextRef="#ctx0" brushRef="#br0" timeOffset="17788.5828">11725 12978 379,'-10'0'75,"10"-27"-75,0-20-5,20-20 4,13 3 1,-1 8 4,0 16-3,-2 20 0,-8 18 2,-9 2 2,3 38 10,-3 18 15,-3 14-26,1 1-4,3-15-36,6-17-159</inkml:trace>
  <inkml:trace contextRef="#ctx0" brushRef="#br0" timeOffset="18155.8315">12208 12019 427,'0'45'49,"-4"20"-49,-3 14 0,5 6 5,0 2 1,2 0-5,0-7-1,2-8-2,11-6-3,4-12-10,-4-18-19,4-20-114</inkml:trace>
  <inkml:trace contextRef="#ctx0" brushRef="#br0" timeOffset="18357.357">12090 12513 153,'0'9'163,"0"2"-163,17-1-35,13-3 34,6-2 1,9-5-4,9 0-56,8 0-81</inkml:trace>
  <inkml:trace contextRef="#ctx0" brushRef="#br0" timeOffset="18707.9018">12521 12680 76,'20'17'7,"10"-11"-2,-3-4 16,1-2 27,1-5 3,-6-15-25,-1-9 21,-4-5-17,-12 8-21,1-3 10,-7 5-12,0 7-1,-15-3-1,-10 9 2,-1 8-7,-6 3-1,-3 0-10,5 24 11,3 17 7,10 12-1,10 5 1,7-2-4,0-3-2,22-9-1,8-10 0,6-12-5,7-11-5,4-11-14,2 0-55,-4-11-134</inkml:trace>
  <inkml:trace contextRef="#ctx0" brushRef="#br0" timeOffset="19277.4755">13107 12691 9,'3'-23'35,"1"0"-12,-4-3 6,0 8 27,0 1 0,-10 6 17,-5 2-19,2 4-21,-8 5-14,0 0-6,-3 0-13,1 14-6,-4 14 3,11 13-2,6 8 5,8 7 2,2 2 1,3-1-1,19-10-2,3-15 0,3-9-4,4-16-5,-3-7-6,-4-13 3,-4-18 0,-7-6-1,-4-7 9,-9 2 3,-1-1 1,0 5 1,0 12 0,-1 9 1,-1 8 8,-1 9 5,-1 0 3,4 0-18,0 12-7,0 14 7,5 6 6,0 8 1,1 7 1,-5 4 2,-1 7-2,0 7 1,0 3 2,-10-2-4,-5-2 0,-2-10-6,-6-10 0,3-17 0,-9-18 5,4-9 5,-3-8-11,1-20-1,7-2-24,10 2-9,10 0-29,0 2-125</inkml:trace>
  <inkml:trace contextRef="#ctx0" brushRef="#br0" timeOffset="19633.3955">13333 12819 309,'7'4'0,"8"-2"-1,4 1 1,3-3 12,7 0-1,-6-3 5,-6-13-2,1-4-3,-9-4 6,-5-2-3,0 2 0,-4 4-8,0 5 0,-7 3 1,-14 9 0,6 3-6,-4 0 0,-1 24-1,2 13 0,4 10 1,6 5-1,6 2 2,2-8-1,0-7-1,14-11-1,6-12-6,5-12-9,0-4-41,5 0-128</inkml:trace>
  <inkml:trace contextRef="#ctx0" brushRef="#br0" timeOffset="19901.7868">13697 12862 45,'0'0'177,"0"0"-148,0 0-29,0 0 2,0 5 2,2 7 1,-2 2 0,0 2 3,0-2 2,0-7 2,0-5 8,0-2 23,0-20 26,8-20-43,5-9-23,8 1 3,10 11 4,2 8-4,1 7 1,6 3-6,-5 5-1,3-6 0,-5 7-10,-1-1-48,-9-2-289</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24:19.136"/>
    </inkml:context>
    <inkml:brush xml:id="br0">
      <inkml:brushProperty name="width" value="0.05292" units="cm"/>
      <inkml:brushProperty name="height" value="0.05292" units="cm"/>
    </inkml:brush>
  </inkml:definitions>
  <inkml:trace contextRef="#ctx0" brushRef="#br0">2064 14752 169,'0'0'3,"0"0"-3,0 0 22,-3 0-1,3-3-9,0 1-8,0-1 0,0 1 8,0 0 3,0 2-1,0 0 1,0 0 3,0 0 3,0 0 6,0 0 2,0 0-5,0 0-4,0 0-6,0 0 0,-3 0 7,-2 7 3,-6 8-4,-6 10-17,-4 7-3,-10 10 2,-4 1-1,-5 6 0,-4 1 3,2 4-4,-3-2 2,7-6-2,7-10 1,10-9-1,12-12-2,7-8 1,2-5-4,0 0-9,4-2 2,18 0 8,7 0 3,17 0 1,5 0 2,7 0 0,2 0-2,-2 0 1,0 0-1,-6 0 0,1-2 0,-8-4 0,-10 0 0,-10 2-1,-10-1 1,-6 4 0,-7 1 1,-2 0 7,0-4 11,0-8 7,-14-8 7,-8-19-33,-2-13 1,-10-10-1,-5-10-1,1-6 1,-2 12-5,12 12-6,8 15-10,12 21-24,8 18-61,0 3-158</inkml:trace>
  <inkml:trace contextRef="#ctx0" brushRef="#br0" timeOffset="515.4968">2687 14857 337,'-20'-18'26,"-5"-2"-25,-4 8 20,-1 5-10,-2 4 0,-1 3 11,3 0-19,2 19 0,5 16-3,12 9 2,7 16-1,4 10 1,9 6-2,21-2 1,7-7-1,8-18-1,5-17-1,2-21-4,1-11 4,-2-23 2,-9-36 2,-5-18 5,-15-9 1,-9 0-1,-10 10-5,-3 18-1,-16 10-1,-19 15 0,-10 13-5,-10 10-26,0 6-67,3 4-136</inkml:trace>
  <inkml:trace contextRef="#ctx0" brushRef="#br0" timeOffset="884.6341">2783 14347 350,'-6'-2'46,"6"2"-46,0 0 14,0 0 12,0 0-19,0 14-7,-5 27 0,-4 18 10,-2 28-8,-9 15 1,1 22 3,-5 27-1,-3 12 0,-2 5 0,2-6-3,5-21 4,8-21-6,7-18-1,5-28-5,2-21-6,0-23-18,9-18-58,2-12-261</inkml:trace>
  <inkml:trace contextRef="#ctx0" brushRef="#br0" timeOffset="1164.4069">3234 14941 394,'2'-4'0,"6"0"-1,4 1-25,12-9 24,3 3 4,1-5-5,9 6-6,-4 4-65,-7 4-191</inkml:trace>
  <inkml:trace contextRef="#ctx0" brushRef="#br0" timeOffset="1385.608">3250 15040 335,'3'0'0,"22"0"-12,5 0 12,5 0 0,6 0 0,0 0-4,1 0-105</inkml:trace>
  <inkml:trace contextRef="#ctx0" brushRef="#br0" timeOffset="2391.8729">4125 14749 210,'0'-7'46,"0"4"-46,0 3 0,0 0 0,0 0 21,0 1 3,0 13-8,10 4 6,-5 5-11,2-3 2,-4 11-1,4 4-3,-5 11 3,-1 2-4,-1 8-4,0-4-1,0-2 2,-1-10-3,-4-15 3,1-14-3,4-8 0,0-3-2,0 0-1,0-11 1,0-18 0,10-19 4,2-10-2,10-11-2,5-7 0,5-2 0,8-3 0,3 5 2,2 18-1,-4 17-1,-8 29-3,-10 12-3,-8 17 0,-6 29 6,-6 7 5,-3 8-1,0-1 1,0 3-4,0 3 2,-5-4 2,3-4-3,-2-18 6,4-17-7,0-15-1,0-8-11,9-15-1,10-36 12,9-18 5,8-15-3,8-6-2,5 16 0,-1 14 0,1 21 1,-10 22-1,-7 17 0,-6 21 5,-10 28 5,-6 20 10,-8 14-8,-2 9-8,0 1-4,0-11-3,0-17-24,20-22-56,3-26-225</inkml:trace>
  <inkml:trace contextRef="#ctx0" brushRef="#br0" timeOffset="2745.3793">5489 14558 241,'0'29'20,"0"12"-17,0 11 35,0 7-8,0 2-1,0 4-15,0-3-2,0-7-6,0-8-6,0-10-5,2-12-12,3-11-22,0-14-62</inkml:trace>
  <inkml:trace contextRef="#ctx0" brushRef="#br0" timeOffset="2912.6225">5317 14861 354,'0'6'86,"1"-1"-86,25-2-21,8 1 21,9-4 1,6 0 1,10 0-2,-1-4-6,12-18-115</inkml:trace>
  <inkml:trace contextRef="#ctx0" brushRef="#br0" timeOffset="3396.8555">6177 14189 347,'6'20'89,"-2"24"-87,5 12-2,-1 4 8,6 8-2,-1 3-2,2-4-4,-2 3-1,1-1-2,-3 1-10,1-1-34,-7-7-122</inkml:trace>
  <inkml:trace contextRef="#ctx0" brushRef="#br0" timeOffset="3808.6887">6177 15267 210,'0'-13'132,"6"-11"-127,4-6-2,6-11 20,11 1-5,5-6 0,11-2 2,-1 6-14,-2 0-6,-1 5-3,-4 10-9,-5 11-80,0 10-130</inkml:trace>
  <inkml:trace contextRef="#ctx0" brushRef="#br0" timeOffset="4385.7126">6423 15250 301,'0'-3'1,"16"-11"2,13-7-3,13-5 6,5-2-1,-3 3-3,-9 5-2,-8 12 0,-10 7-1,-10 1 1,-7 1 3,0 30 21,-21 8-7,-6 7-13,-10 5-4,-2-3 12,6 1-3,0-3-1,13-8 2,6-1 3,13-11 4,1-5-17,10-3-3,22-4 1,6-6 2,9-8 3,3 0-1,-2-27-2,-1-7-4,-7-14-43,-15-5-307</inkml:trace>
  <inkml:trace contextRef="#ctx0" brushRef="#br0" timeOffset="5054.1732">4150 14047 93,'-23'49'45,"-7"16"-30,2 12 21,-2 18-14,6 20 9,10 27-6,5 20-2,7 23-4,2 7 4,0 4 8,17-10 7,15-32-10,13-35-16,7-24-12,13-30-4,17-26-6,12-14-24,16-25-83</inkml:trace>
  <inkml:trace contextRef="#ctx0" brushRef="#br0" timeOffset="5653.5219">7003 13909 205,'-4'15'40,"4"14"-40,28 12-23,25 17 23,19 21 16,11 7 8,-3 4-4,1 3-7,-14 1 1,-14-1-5,-10 4 1,-18 2 7,-11 10 7,-14 16-5,-5 12 9,-27 3-15,-13-4-6,-7-7-5,-1-15-2,-2-17-8,4-26-19,16-22-74,9-31-201</inkml:trace>
  <inkml:trace contextRef="#ctx0" brushRef="#br0" timeOffset="6425.8786">7894 14638 217,'0'-16'133,"0"2"-116,8-2-16,7-1 0,13-6 2,2 5 6,7-4 7,3 5-3,2 5-7,-5 5-3,-5 7 3,-11 0-5,-4 7 2,-7 18-2,-7 7 6,-3 8 3,0 4-2,-18 6-7,-6 6 0,-6 2 2,-9 7-3,-8 3-2,2-1 2,-3 6-1,2-5 1,11-6 0,9-6 1,10-13-1,11-10 1,5-14-1,0-1-3,7-8-3,13-8 3,12-2 3,1 0 3,9-12 3,7-8 0,-1 0-4,0 2-2,1 0 0,-6 0-2,0-4-14,3 2-39,-6-13-163</inkml:trace>
  <inkml:trace contextRef="#ctx0" brushRef="#br0" timeOffset="6802.6994">8639 14867 260,'0'0'196,"0"0"-183,0 0-13,2 16 0,1 17 5,-2 10-2,3 6-1,-2 12-1,-2-1-1,0-2 0,0-5 3,0-11-3,0-8 0,0-8-5,0-2-16,0-7-75,3-8-173</inkml:trace>
  <inkml:trace contextRef="#ctx0" brushRef="#br0" timeOffset="7295.7252">8774 14811 165,'0'-2'66,"0"0"-60,4 2-1,-4 0 17,0 0-4,2 0 24,2 12-2,3 18-8,2 4-1,-3 10-19,0 4-5,-2-3-6,3 10-1,-5-6-3,1 2 0,-2-2-3,5-11-8,-6-10-15,0-16-28,0-6 26,0-6-24,-10 0-76</inkml:trace>
  <inkml:trace contextRef="#ctx0" brushRef="#br0" timeOffset="7514.7772">8449 14979 339,'-7'-3'66,"7"2"-59,0-1 10,7 0-17,27-7 0,17-3 0,11-2 8,6-11 4,6-3-2,4-4-5,-3-7-5,0 2-2,-9-1-16,-18-3-98</inkml:trace>
  <inkml:trace contextRef="#ctx0" brushRef="#br0" timeOffset="15835.6054">2396 17033 3,'-12'-22'61,"4"1"-24,-4-3 11,0 2-7,1 7-37,-4-2-4,1 5-16,3 7-66</inkml:trace>
  <inkml:trace contextRef="#ctx0" brushRef="#br0" timeOffset="16449.6902">2294 16883 20,'0'-2'22,"0"-5"6,0 2 39,0 0 0,0 1 3,0 4-5,0 0-21,0 0-31,0 0-13,0 9-5,8 12 5,5 5 11,3 2-6,-3 8-3,0 8 0,-3 1 4,-6 3-4,-1 4 0,0 2 0,1 2 1,3-4 0,1-6-3,-2-10 0,1-13 0,-1-7 0,-3-11 0,-2-5 0,1 0 1,-2 0 8,0 0 5,0-13-1,0-13-3,0-5-8,0-8-2,0-12 1,0-11-1,4-4 0,7-9 0,6 0 0,3-3 0,0 18 0,-1 19 0,-5 21-3,3 20-4,-2 17-5,3 29 12,0 19 0,-6 16 3,-2-4 0,-4-2-2,-3-5-1,-2-14 2,-1-14-2,0-17 1,0-16-1,2-9 0,-2-2-1,4-34-17,0-19 18,4-23 4,3-6-3,1-6-1,6 5 0,0 15 1,2 21 0,-3 26-1,-2 23-6,0 0 0,-1 41 6,0 11 11,5 12-7,-2 11-3,1 1-1,9-4-29,6-5-61,2-14-192</inkml:trace>
  <inkml:trace contextRef="#ctx0" brushRef="#br0" timeOffset="16649.4497">3206 16808 459,'7'3'32,"9"2"-32,7 2-26,12 4 25,3-5 1,4 0 0,1-6-18,-1 0-94,-17 0-174</inkml:trace>
  <inkml:trace contextRef="#ctx0" brushRef="#br0" timeOffset="16795.0016">3325 17096 520,'0'9'0,"0"-1"-35,25-2 23,11 3 6,12-4-34,2-5-160</inkml:trace>
  <inkml:trace contextRef="#ctx0" brushRef="#br0" timeOffset="17411.3591">4250 16999 265,'-4'-21'140,"-10"-3"-120,2 0-16,-6 2-4,2 6 10,-3 5-1,-2 6-2,-1 5-6,0 0 0,-1 2-1,-3 20 1,9 14-1,3 6-1,7 14-1,7 6-1,0 7 0,0-5 2,3-8 0,9-13-1,0-20-3,5-19-5,-1-4-16,0-24 1,0-28 9,-1-10 1,0-15 9,2 3 5,-2 7 1,-4 21 4,-2 25-1,-6 16-3,-1 5-3,0 12 3,0 22 7,1 9 6,0 10-7,2 2-2,1 7-3,4-1-1,4-6-13,1-8-101</inkml:trace>
  <inkml:trace contextRef="#ctx0" brushRef="#br0" timeOffset="17753.1994">4483 17036 394,'-8'21'0,"0"15"0,1-2-2,4 2 2,1-4 1,2 0 0,0-10-1,0-6-1,0-8 0,0-6 1,0-2 0,0 0 1,2-17 2,3-12 0,6-9 3,3-2 5,4 2-7,-1 7-3,3 10-1,-4 12-2,3 9-1,-2 0-6,-3 18 6,0 20 3,-3 13 6,5 7-6,-5-2-1,4-10-27,1-10-44,-2-26-152</inkml:trace>
  <inkml:trace contextRef="#ctx0" brushRef="#br0" timeOffset="18053.449">4880 17006 397,'-6'37'48,"0"11"-48,6-2 0,8-2 0,10 4 1,9-12-1,3-8 0,3-12-3,1-16-2,-1 0-11,-3-30 13,-7-14 3,-7 0 3,-6 7-3,-7 18 5,-3 12 11,0 7 25,0 3 33,0 25-12,-11 25-51,-3 25-11,0 15-4,7 12 1,3-1-6,4-2-31,4-8-57,13-5-117</inkml:trace>
  <inkml:trace contextRef="#ctx0" brushRef="#br0" timeOffset="18377.0375">6047 17029 290,'2'-5'121,"-2"5"-107,0 0-14,0 23 0,0 17 14,0 13-14,0 5 0,0 7-20,0-17-68,0-22-151</inkml:trace>
  <inkml:trace contextRef="#ctx0" brushRef="#br0" timeOffset="18505.0557">6146 16864 338,'0'-4'103,"-2"4"-97,2 0-6,0 0-2,0 0-42,2 18-176</inkml:trace>
  <inkml:trace contextRef="#ctx0" brushRef="#br0" timeOffset="18714.9189">6318 17217 364,'0'0'75,"-3"-12"-49,3-16-8,0-9-9,8 8-2,8 2 4,4 9-7,2 13-3,-6 5 0,-2 13-1,3 28 8,-2 9-6,4 8-2,4-6-25,6-16-63,-3-28-197</inkml:trace>
  <inkml:trace contextRef="#ctx0" brushRef="#br0" timeOffset="19068.9609">6704 16375 484,'-12'61'18,"7"26"-15,-1 5-3,6 2 2,0 5-2,0-7-2,8 5 2,7-3-4,6-14-16,1-16-59,-3-29-106</inkml:trace>
  <inkml:trace contextRef="#ctx0" brushRef="#br0" timeOffset="19255.5844">6617 16944 386,'-10'0'73,"9"0"-73,1 0-4,1-3-10,20-2 12,8-4 1,11-6 1,2-5-2,4-3-14,-3 3-71,5 8-116</inkml:trace>
  <inkml:trace contextRef="#ctx0" brushRef="#br0" timeOffset="19556.8994">7030 16997 119,'0'11'14,"3"1"-13,20 2 20,8-5 15,3-2 8,-2-7-29,5 0 11,-3-12-12,-9-14 1,-7-8 12,-6-5-17,-9-2 5,-3 1-7,0 10-1,-10 10-1,-13 12 10,-8 8-1,-3 0-14,0 11 7,4 20 0,5 10 6,8 5-4,11 5-3,6 2-5,1 5-1,23-2-1,12-8-2,6-4-15,8-16-40,4-16-84,-8-12-102</inkml:trace>
  <inkml:trace contextRef="#ctx0" brushRef="#br0" timeOffset="20167.5743">7708 16916 144,'0'-16'100,"-13"4"-74,-7 2 45,-3 10-9,-2 0-27,1 0-17,3 17-14,0 10 5,8 7-3,3 9-6,10 1-1,0 2-3,10-8 3,11-11-1,0-10-1,1-15-4,2-2-1,-3-14-7,2-18-6,-6-11-6,-1-5 9,1 2 9,-9 4-11,-6 12-6,-2 12-3,0 16 29,0 2 13,0 0 17,0 20 21,0 8-50,0 13-1,0 3 0,0 4 1,0 6 0,3 2 2,-3 6-1,0 3 6,0 5 1,-10 6 1,-10-4-4,4-2-4,-3-14-2,-2-16 0,6-20-1,-4-20-3,0-12-24,13-36-69,6-16-48,3-8 2</inkml:trace>
  <inkml:trace contextRef="#ctx0" brushRef="#br0" timeOffset="20427.5714">7945 17165 237,'-6'26'21,"4"-2"-17,2-15-4,0-4 8,0-5 0,0 0 17,0-12 19,0-24-11,0-8-2,0-6-6,0-1-12,0 3-2,10 1-7,7 6 0,4 10-4,0 11-6,1 13-19,6 7-92,2 0-122</inkml:trace>
  <inkml:trace contextRef="#ctx0" brushRef="#br0" timeOffset="21233.7057">8204 16944 71,'-4'-8'119,"-6"2"-85,4-2-1,5 8 16,0-4-7,1 4-11,0 0-30,0 0-1,0 0-12,0 0-3,0 0 12,0 0 3,0 0 0,0 0 5,0 0 4,0 0 2,0 0 2,0 0-1,0 0 0,-2 0 3,-4 0-4,2-3-10,-3 0-1,-4-1-1,1 0-7,3 0-3,-7-1 0,-1-2 0,-3-5 7,-3 5 3,3 2 1,1 5 4,3 0 0,4 0 6,-1 5 3,4 9-5,3 1-3,3-5-5,-4 0 1,5 6-1,-5-6 0,-1 8 4,1-2 11,-2 0-6,2-4 4,2 1-2,3-1-10,0 0-1,3 10-4,11 0 3,0-3 1,3-1-1,-3-7 0,-4-6-1,-3-5 0,-2 0-2,1 0-1,-6 0 5,2 0 0,-2 0 7,0 0 1,0 0-3,0 0 1,0 0-6,0 0 0,0 7 0,0-5 1,0-2 2,0 0-2,0 0 0,0 0-1,0 0-1,0 0 0,0 0 1,0 0 0,0 0 1,0 0 0,0 0 4,0 0-2,0 0 1,0 0 2,0 0-2,0 0-4,0 0-1,0 0-1,0 0-4,0 0-14,0 3-148</inkml:trace>
  <inkml:trace contextRef="#ctx0" brushRef="#br0" timeOffset="21661.4358">8019 17077 63,'-1'-3'146,"-6"3"-110,2 0 20,2 0-12,-3 0-25,1 0-3,3 0 0,2 0-2,0 13-14,0 6-2,0 8 2,0 3 1,9 0-1,3 0 1,-1-4 1,0-5-1,7-4-1,-3-2 0,2-3 3,-3-7-3,3-5 1,0 0-1,1 0 0,-1-10 0,0-16-13,1-10-80,-7-8-179</inkml:trace>
  <inkml:trace contextRef="#ctx0" brushRef="#br0" timeOffset="21977.6061">8066 17061 211,'-7'0'86,"4"0"-82,1 0 11,2 0 6,0 0-11,0 0-9,0 0 0,0 0 0,0 0-1,0 0-1,5 0 1,12 0 1,4 0 6,3 0 1,6-6 2,-3-13-5,1-6-5,-1 1-4,-11-7-118</inkml:trace>
  <inkml:trace contextRef="#ctx0" brushRef="#br0" timeOffset="22485.3792">8376 16950 320,'3'30'50,"6"6"-49,-1 5-1,2-2 2,-7-7 10,7-9-3,-5-9-7,-2-8 1,-3-6-3,1 0 1,-1 0 17,0-6 31,0-22-9,2-4-17,10-4-13,6 0-5,11 0-5,7 5-1,8-1 0,9 2-4,2 9-10,10 2-44,-6 3-157</inkml:trace>
  <inkml:trace contextRef="#ctx0" brushRef="#br0" timeOffset="26715.4724">17965 3850 60,'-8'1'63,"5"-1"-54,3 0-4,0-13 2,0-11 20,0 12-3,0 3 5,0 4 11,0-1 6,0 4-16,0 0-15,0-2-7,0-4-3,0-4-2,0-4-3,4-5 1,13-7 0,1 1-1,9-10 2,0-1-1,1-3-1,4 2 0,2 0 0,4 1 0,-4 3-1,4 0 1,-3 3 0,-10 2 0,-2 7 1,-5 2-1,2 5 1,-12 7-1,1 2-1,3 2 1,2-2-1,-1-5 1,6-2 0,2-4 1,-3 4-1,4 4 0,-3 4 0,1 6-3,8 0 3,-3 0 2,7 0 0,-2 0-1,-2 0 0,-3 0 1,-2 0 0,-7 2-1,-5 6-1,3 0-4,-1 16 4,1 4 4,4 3 1,4 10 3,-7-3-4,2-2-4,-6-4 1,-1-6 0,-2-9-1,-4-9 0,-3-4 0,1-4 1,0 0-1,-2 0 0,0 0-10,0-16-99</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16:24:25.226"/>
    </inkml:context>
    <inkml:brush xml:id="br0">
      <inkml:brushProperty name="width" value="0.05292" units="cm"/>
      <inkml:brushProperty name="height" value="0.05292" units="cm"/>
    </inkml:brush>
  </inkml:definitions>
  <inkml:trace contextRef="#ctx0" brushRef="#br0">19079 4088 36,'-7'0'31,"5"0"-12,0 0-12,2 0-1,0 0-4,0 0 1,-3 0 2,3 0 9,0 0 3,-5 0-2,5 0-5,-2 0-4,0 0 7,0 0 7,2 0-12,-2 0-3,0 0-5,2 0-1,-5 0-1,5 0-4,-4 0-1,4 4 7,-4 0 0,-4 3 1,6-4 1,-1 0 1,3-2-3,0 2-2,0-2-1,0-1-1,0 0 1,0 0-1,0 0 4,0 0 5,0 0 6,0 0 9,0-1 3,0-12-16,0-3-4,0 0-3,0 0 0,5 1 0,-3 1 1,4 4 0,-6-1 1,0 5-1,0 3 3,0 2-2,0 1-1,0 0 1,0 0-2,0 0-4,0 0-2,0 4 4,0 8 2,0-4 2,0-1-2,0-5 0,2-2 4,-2 0-1,0 0 2,0 0-1,0 0-3,0 0-1,0 0-1,0 0-2,2 0 0,-2 0 0,0 0 3,0 0 0,0 0-1,0 0-4,0 3-3,4 1 2,5 6-27,5 0-78</inkml:trace>
  <inkml:trace contextRef="#ctx0" brushRef="#br0" timeOffset="6383.8004">19897 4691 16,'-11'0'21,"-1"0"-21,6 0-8,-5 0-21,6 0 29,-2-7 4,5 3-2,2 0-2,0-1 10,-2 2 10,-1-1 0,-1 2-9,0 2 2,2 0 0,2 0-10,0 0 0,0 0 0,0 0 6,0 0-2,0 0-4,0 0 0,0 0-1,-2 0 2,0 0 0,-5 0 6,4 0-1,1 0-9,-5 0 2,5 0-2,0 0 1,-2 0-1,-8 0 1,8 9-1,-7 4 0,1 3-1,7 1 1,3-2 0,0-4-1,0 0-2,0-4 1,0-4-2,0-1 3,3-2-4,-1 0 4,6 0 1,-4-2 2,5-12 2,-3-6-2,3 0 2,-4 4-4,2 4 0,-5 8 0,-2 2 2,0 0 0,0 2 0,0 0 0,0 0-1,0 0-1,0 0 0,0 0-1,0 0-2,0 0-3,0 0-6,0 0-47</inkml:trace>
  <inkml:trace contextRef="#ctx0" brushRef="#br0" timeOffset="8550.071">18325 3601 17,'-3'0'3,"2"0"-3,-6 0-2,5 0 0,0 0 2,2 0 1,0 0 1,0 0 4,0 0 8,0 0 1,-2 0-1,-5 0 1,6 0 13,-1-4-7,0-1-20,0-4 0,-5 3 2,5 2 1,-2 2 0,4 2 1,-2 0 7,-4 0-3,6 0 1,-2-2-2,0 2 1,0 0-4,-2 0-1,-5 0-4,5 0 0,-8 0-3,-1 6 2,1 4 1,6 0 0,-5 0 0,9-3 0,-7-2 1,4-1-1,3 2 1,-3 0-1,-1-1 0,6-4 0,0 1 0,0-2 0,0 0-1,0 2-1,0 3-2,0-3 2,0 1 1,0 1 1,0-2-1,0 1 1,0 1 0,6-3-2,-6-1 1,7 0-1,-7 0-1,1 3 1,3 0 2,-2 0 0,7 1 0,-7 1-1,1-5 1,5 3 0,-6-2 0,-2-1-1,2 0 1,-2 0 0,0 0 2,0 0-2,0 0 0,0 0-1,0 0 0,0 0 0,0 0 1,0 0 1,0 0 0,0 0-1,0 0 0,0 0 0,3 2-2,2 3 2,-1 2-2,-2 2 1,9 3-2,-8-2 1,12-5 2,-2-5-2,5 0-18,3 0-25,-2-1-57</inkml:trace>
  <inkml:trace contextRef="#ctx0" brushRef="#br0" timeOffset="10230.2819">20788 4122 37,'-9'-1'15,"5"-2"-15,0 2 0,2-3 2,-10 0 10,3 1-3,3 2 2,-8 1 3,1-2-5,-1-1 3,-1 3-7,-1 0 2,3 0-2,0 0-3,-3 0-1,3 0-2,-1 9 1,3 0 0,7-3 1,-6 2-1,4 2 0,4 2 0,-5-2-2,7 1 2,0-4-2,0 0-1,0-1-1,0-6-1,2 0-1,11 0 0,2 0 6,4 0 1,-8 0-1,2 0 0,-1 0 0,-1 0-1,0 0-3,-4 0-5,4 0-20</inkml:trace>
  <inkml:trace contextRef="#ctx0" brushRef="#br0" timeOffset="11340.4211">21678 3520 5,'-14'1'15,"5"3"15,-2-4-10,4 0 0,3 0 1,2 0-7,0 0-7,2 0-1,0 0-3,-2 0-1,-3 4-1,-2 1-1,-4 2 0,2 1 0,3 2 1,-6 0-1,8 2 0,-4 2-1,7 3 0,1-4-1,0 3 0,0 2-3,0-4 3,0 2 2,1-2 0,5-5 0,-4-5-4,2-3-4,4-1-1,-6 0 6,0 0 3,0 0 0,-2 0 1,2 0-1,0 0 0,-2 0 0,0 0 0,5 0 0,-5 0 0,2 0 0,4-4 3,1-6 4,9-4-3,-3 2-4,-2 6-2,5-3 1,-2-3-11,3 1-47</inkml:trace>
  <inkml:trace contextRef="#ctx0" brushRef="#br0" timeOffset="12585.7545">22395 4154 13,'0'-1'5,"0"-3"-5,0-4 0,0 1 0,0 0 4,7 1 0,-2-2-1,4 1 1,-5 7-4,-2 0 2,0 0-2,-2 0 1,0 0 0,0 0 1,-4 12 4,-8-1 0,4 1 0,-5 1 0,4 0 0,5-5-6,1 2 0,3-3-1,0-4-1,0-1-1,0 0 1,0-2-3,0 0 5,7 0-2,3 0 2,-3 0 0,0 0 0,-1-2 2,2 0-1,-4-4-1,4-1 3,-5 0-3,4 0 0,2-1-2,2 7-21</inkml:trace>
  <inkml:trace contextRef="#ctx0" brushRef="#br0" timeOffset="16251.7304">18983 4575 6,'-2'-1'16,"2"-1"-5,-2-3-6,2 4-5,0-1 0,0 2-1,0 0 0,0 0-13</inkml:trace>
  <inkml:trace contextRef="#ctx0" brushRef="#br0" timeOffset="16724.2905">18983 4575 9,'87'-124'38,"-87"124"-9,0-2-6,0 2-1,0 0-5,0 0 1,0-1 10,0-1-3,0 2-1,0 0-8,-2 0-14,2 0-2,-3 5-13,-6 14-1,5 3-7,-3 0-59</inkml:trace>
  <inkml:trace contextRef="#ctx0" brushRef="#br0" timeOffset="17068.833">19072 4865 47,'-4'3'55,"1"-3"-53,3 3-2,0-2 3,0 4-3,0-1 0,-5-1-1,5 2-1,0-3 2,0 2-3,0 0-2,0 0-6,0 0-20</inkml:trace>
  <inkml:trace contextRef="#ctx0" brushRef="#br0" timeOffset="17474.8855">19041 5229 23,'-4'0'84,"4"0"-79,0 0-5,0 0-6,0 0 6,0 0-1,0 0-3,0 2-1,0 0-1,0 7-1,0-4-1,0 4-13</inkml:trace>
  <inkml:trace contextRef="#ctx0" brushRef="#br0" timeOffset="17764.9251">19041 5624 68,'-2'7'0,"-8"1"-1,8-2-2,-1-5 3,3 6-1,0-3-10,0 0-11</inkml:trace>
  <inkml:trace contextRef="#ctx0" brushRef="#br0" timeOffset="18073.9591">19024 5883 96,'-1'0'3,"1"0"-3,0 0-6,0 0 6,0 0 0,0 3-10,0 0-7,0-1 5,0 0-22</inkml:trace>
  <inkml:trace contextRef="#ctx0" brushRef="#br0" timeOffset="18343.4927">19060 6154 64,'-6'5'4,"4"0"-4,0-3-1,2 3-4,0-2 4,0 1-6,0 0-5,0-4-5</inkml:trace>
  <inkml:trace contextRef="#ctx0" brushRef="#br0" timeOffset="18562.0202">19094 6465 56,'0'4'0,"0"-2"-37,0 6 18</inkml:trace>
  <inkml:trace contextRef="#ctx0" brushRef="#br0" timeOffset="18800.5504">19058 6685 62,'-8'4'8,"1"-2"-8,5-2 0,2 0 0,0 0-4,0 0-1,4 0 4,5 0 1,-3 0-21</inkml:trace>
  <inkml:trace contextRef="#ctx0" brushRef="#br0" timeOffset="19222.1031">19041 6863 57,'0'-2'10,"-2"2"2,2-3-2,0 1-7,0 0-3,0 2 0,0 0-3,0 0 1,0 0-11,0 0-12</inkml:trace>
  <inkml:trace contextRef="#ctx0" brushRef="#br0" timeOffset="19924.6908">19041 6970 7,'-2'0'7,"0"-3"-4,-6 1 0,8 2 7,-2 0 4,-1-1-4,3 1 3,0 0 6,0 0-5,-1 0-14,1 0-1,-5 8-2,2 6 3,3 2 3,0-7-3,0-2-3,0-5 0,0-2-1,0 0-2,8 0 6,-4 0 2,6 0 2,-6 0-1,0-9-2,3 4-1,-5 5-1,0-2-2,7-2 2,-6 0 0,1-4 1,3-6 0,-3 2 1,-4 0-1,2-8 0,2 6 2,-4-2 3,0 2-1,0 10 3,0 0-1,0 4 1,0 0-3,0 0-4,0 0 0,0 0-4,0 0-4,0 0 2,-6 0 6,-5 2 2,7 1-2,-4 9 0,4 9-2,4 1-8,0 4-12</inkml:trace>
  <inkml:trace contextRef="#ctx0" brushRef="#br0" timeOffset="24524.7896">20726 4301 16,'-5'0'63,"3"0"-19,2 0-17,-2 0-5,0 0-9,2 0-4,0 0-9,0 0 0,0 0-4,0 0-5,0 0-10,0 0-2,0 2 10,0 6-2,0 0-4,0 1-34</inkml:trace>
  <inkml:trace contextRef="#ctx0" brushRef="#br0" timeOffset="25107.8651">20726 4606 36,'0'0'71,"-7"0"-64,3 0 5,4 0 5,-2 0-3,2 0-13,0 0-1,0 0-8,0 2-2,0 6 2,0 1-1,0 6-9,0-3-24</inkml:trace>
  <inkml:trace contextRef="#ctx0" brushRef="#br0" timeOffset="25346.8967">20784 4761 26,'-7'2'10,"5"-1"-8,-2 1-2,4 0 19,-10 0-1,8 0-7,0 1-10,2 0-1,0 1-7,0 1 2,0 3 1,0 2 0,0 1-11,6-1-28</inkml:trace>
  <inkml:trace contextRef="#ctx0" brushRef="#br0" timeOffset="25522.9163">20728 4957 75,'-11'5'25,"9"2"-25,2-3-19,0-2 2,0-1 11,0 4-8,0-1-6</inkml:trace>
  <inkml:trace contextRef="#ctx0" brushRef="#br0" timeOffset="25935.4656">20731 5267 85,'0'0'14,"0"3"-14,0-2-13,0 6 12,0 1 1,0 4 0,0 2-4,0 3-9,0 2-10</inkml:trace>
  <inkml:trace contextRef="#ctx0" brushRef="#br0" timeOffset="26156.493">20657 5596 4,'0'7'1,"0"-2"1,-2 0 0,2 4-2,-7-2-2,5 3 2,2-3 0,0 0 0,0-1-1,0-2-5</inkml:trace>
  <inkml:trace contextRef="#ctx0" brushRef="#br0" timeOffset="26356.0212">20657 5596 45,'6'108'2,"-8"-101"-2,2-1-6,0-1-2,0 2 4,0-3-2,7-2-1,0 1 7,2 4 0,-7 1-2,2 4-3</inkml:trace>
  <inkml:trace contextRef="#ctx0" brushRef="#br0" timeOffset="26527.5412">20728 5912 85,'-7'8'0,"5"-3"-4,0 4 2,2-2-1,0 3 1,0-2-3,0-1-1,0-2-5,0-1-10,0-1-10</inkml:trace>
  <inkml:trace contextRef="#ctx0" brushRef="#br0" timeOffset="27006.6008">20728 5912 49,'14'63'28,"-21"-67"-23,3 0 22,3-5 0,1-2-20,0-1-6,0-2-1,0 5-1,0 0 1,0 6 0,0 3 3,-2 0 0,2 0-3,-2 0-5,-7 5-3,3 13 2,-6 5 3,1 1 2,2-2 1,0 2-1,2-6 1,5-4 0,2-7-1,0-5-4,0-2-12,0 0 11,0 0 5,2 0 1,5-5 0,0-9 4,0-3-4,-5 2 1,-2 1 1,0 3 3,0 1 1,-7 2 0,-4-2-2,-9 3-1,3-2 3,5 1-6,8 4 0,4 4-2,0 0-17</inkml:trace>
  <inkml:trace contextRef="#ctx0" brushRef="#br0" timeOffset="29968.1151">21698 4018 26,'-5'7'0,"5"-2"0,0-1-1,0 4 1,0-2 0,-2 5 0,0 3 0,0 1-3,0 6-9</inkml:trace>
  <inkml:trace contextRef="#ctx0" brushRef="#br0" timeOffset="30162.6389">21631 4321 68,'-4'7'0,"-5"-4"-7,6-1 7,3 0 0,0 2-3,0 4-1,0 2 2,0 1 0,7 7 1,0-4-10,-3 6-27</inkml:trace>
  <inkml:trace contextRef="#ctx0" brushRef="#br0" timeOffset="30380.1672">21651 4680 1,'-2'4'27,"2"-2"-19,0 0-8,0 2-1,0 2-1,2 6 0,7 2-9,-5 0-6</inkml:trace>
  <inkml:trace contextRef="#ctx0" brushRef="#br0" timeOffset="30582.6939">21704 4900 41,'-11'7'15,"7"0"-15,4 4-5,0-1 4,0 2 0,0-2 0,0 0-3,0 2 2,4 0 1,1 0-7,-3 2-7</inkml:trace>
  <inkml:trace contextRef="#ctx0" brushRef="#br0" timeOffset="30846.7257">21613 5438 29,'-11'6'9,"9"3"-9,2-6-38</inkml:trace>
  <inkml:trace contextRef="#ctx0" brushRef="#br0" timeOffset="31304.7827">21655 6062 109,'-18'4'56,"10"-3"-56,1 2 1,3-3 4,4 0-5,0 0-11,0 2-15,0 0 3,0 8 18,0-2-13,0 6-18,0 0-16</inkml:trace>
  <inkml:trace contextRef="#ctx0" brushRef="#br0" timeOffset="31714.8343">21649 6453 24,'0'14'42,"0"0"-42,11 0-6,16-4 4,1-2 0,2-1 0,-10-2-2,-5-3-1,-8-2 1,-5 0 4,-2 0 25,0 0-6,0 0-19,-2 0-23</inkml:trace>
  <inkml:trace contextRef="#ctx0" brushRef="#br0" timeOffset="33067.5032">22388 4259 12,'0'-2'39,"0"2"2,0 0-22,0 0-12,0 0-7,0 0-1,0 0 1,0 0 1,0 0 8,0 0 9,0 0 2,0 0-1,0 0-12,0 0-7,0 0-10,0 0-14,0 0-20,0 7 12,0 8-49</inkml:trace>
  <inkml:trace contextRef="#ctx0" brushRef="#br0" timeOffset="33215.0215">22411 4517 4,'-3'7'7,"2"-2"-4,1 2-3,0-4-9,0 1 4</inkml:trace>
  <inkml:trace contextRef="#ctx0" brushRef="#br0" timeOffset="33450.0521">22453 4795 0,'7'10'0,"-7"-3"0,0 2 1,0 1 1,0-3-2,0 4-3</inkml:trace>
  <inkml:trace contextRef="#ctx0" brushRef="#br0" timeOffset="33828.6005">22416 5235 94,'-8'12'0,"8"7"-12,0-3 7,0 0 4,0 3 0,3-4 1,2 1 0,-1-1-1,-2-3-9,-2 8-11,0-3-17</inkml:trace>
  <inkml:trace contextRef="#ctx0" brushRef="#br0" timeOffset="34004.1206">22391 5680 12,'0'12'14,"0"-1"-9,0-3-1,0 3-4,0 2-4,0 1-3,0 7-11</inkml:trace>
  <inkml:trace contextRef="#ctx0" brushRef="#br0" timeOffset="34205.6468">22374 5953 58,'-3'2'36,"3"1"-36,0 0-17,3 2 17,10 3 0,-5-3-1,2 1-2,-7 2-4,-3 1 4,0 3 3,0-2 4,0 2-4,0-2-3,-1 1-28</inkml:trace>
  <inkml:trace contextRef="#ctx0" brushRef="#br0" timeOffset="34415.6722">22431 6194 99,'-9'0'26,"5"2"-13,4-2 14,0 2-27,0 10-15,0 2-9,0 8 7,0 4-4,-2 0-1,-7-5 7,4 2 13,5-5-4,-2-4 0,2-2 2,0-3 2,0-1-11,2 0 4</inkml:trace>
  <inkml:trace contextRef="#ctx0" brushRef="#br0" timeOffset="34548.6906">22478 6517 20,'-11'8'44,"4"1"-39,0-2-1,5-5-4,2 1-2,0 0-13,0 3-4,0 4 0</inkml:trace>
  <inkml:trace contextRef="#ctx0" brushRef="#br0" timeOffset="34737.7129">22472 6802 33,'-5'0'24,"3"0"-24,2 0-3,0 1 3,0 6-12,0 5-19,0 3 24</inkml:trace>
  <inkml:trace contextRef="#ctx0" brushRef="#br0" timeOffset="34939.2383">22420 7072 7,'0'0'0</inkml:trace>
  <inkml:trace contextRef="#ctx0" brushRef="#br0" timeOffset="35296.2826">22420 7072 6,'0'-66'10,"-4"54"5,-1 4-5,1 6 10,-1 2-4,-2 0-8,0 0-6,1 0 5,2 0 0,0 0 1,4 0 0,0 4-8,0 8-4,0 6 0,6 4 3,7 0 0,-1 0 0,-1-6-1,-5-6 2,0-2 0,-3-8 0,-3 0 0,0 0 7,0 0 10,0-10 1,0-8-18,0-3 1,0 0-1,0-2-3,0 4-3,-11 7-2,7 2 3,-5 5 5,7 5 7,-1 0-7,3 0 0,0 0-7,0 0 2,0 7 5,0-1-2,5 1-5,4-4-12</inkml:trace>
  <inkml:trace contextRef="#ctx0" brushRef="#br0" timeOffset="37275.0309">19872 4979 181,'-25'4'0,"16"1"-23,1 0 17,8-3 4,0 2-8,0-3-18,8 4 15,-1-5 3,3 2 7,-7 2-1,2 2 3,2 4-1,-5 4-4,0 4-28</inkml:trace>
  <inkml:trace contextRef="#ctx0" brushRef="#br0" timeOffset="37438.0523">19932 5312 0,'0'13'7,"0"8"-7,0 8-7</inkml:trace>
  <inkml:trace contextRef="#ctx0" brushRef="#br0" timeOffset="37558.0655">19930 5610 33,'0'5'18,"0"4"-18,0 6-1,0-1-4,0 4-16</inkml:trace>
  <inkml:trace contextRef="#ctx0" brushRef="#br0" timeOffset="37736.5885">19828 5871 1,'0'6'5,"0"0"-5,0 4 0,0 2 0,0 0-5,0 6 4</inkml:trace>
  <inkml:trace contextRef="#ctx0" brushRef="#br0" timeOffset="37961.617">19857 6214 63,'0'0'0,"0"2"-39,6-2 34,3 4 5,2 0 0,3 4-5,-10 0 2,5 1 1,-7-4 2,-2 2-3,0-2 1</inkml:trace>
  <inkml:trace contextRef="#ctx0" brushRef="#br0" timeOffset="38156.6406">19977 6345 30,'0'-3'38,"0"2"-38,0-2 0,0-1-10,0 3-29</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26:18.150"/>
    </inkml:context>
    <inkml:brush xml:id="br0">
      <inkml:brushProperty name="width" value="0.05292" units="cm"/>
      <inkml:brushProperty name="height" value="0.05292" units="cm"/>
    </inkml:brush>
  </inkml:definitions>
  <inkml:trace contextRef="#ctx0" brushRef="#br0">2098 7353 105,'-3'4'94,"-3"-4"-91,2 0 6,3 0 8,1 0-5,-2 0-7,-1 0 5,3 0 13,-1 0 15,1 0-1,-1 0 4,-2 0-10,-1 0-12,-1 0-7,4 0 1,-3 0-1,2 0-4,2 0 3,0 0-4,0 0-6,0 0-1,0 0-1,0 0-3,0-12 4,0-12 0,9-16 7,3-14-6,9-12 0,5-3-1,1 2 1,-1 9-1,-3 18 0,-7 8 0,-4 11-1,-5 7 1,-4 10 1,-3 4-1,0 0 2,0 0 5,0 18 1,0 6-8,0 2 1,-1 0-1,1-6 0,0 2 0,0 0 0,0 4-1,7 8 1,7 10 0,5 6 0,0 6 1,-2-1-1,4-6 0,-5-8 0,1-10 0,2-6-1,0-11-9,3-9-27,-3-5-163</inkml:trace>
  <inkml:trace contextRef="#ctx0" brushRef="#br0" timeOffset="2211.7756">2308 6495 19,'0'12'56,"-4"-2"-56,4-2 0,-2-1 1,2-5 2,0-2 0,0 0 7,0 0 21,0 0 12,0 0 3,0 0-4,-4 0 1,1 0-12,-1 0-13,-3 0-12,-3 0 7,2 0-5,-5-2 3,2-3-1,-1-2 5,-3 4-3,-2-3-3,0 0-1,-2-2-6,0-1-1,-1 0 1,-5-3-2,1-1 0,2 0 0,-7-1 0,-3 0 1,-2 0-1,-5-3 0,1 5 2,-5-2 2,-2 3 2,-4 0-6,0-1 0,-1 2 0,0 5 0,-5 0 0,1 3-1,-5 0 2,0-1 0,4-1 1,-3 0 1,3-3-3,7-1 2,-2-3 0,4-6 2,3-3 1,5-4-2,3 2 3,3-6-3,3-4 2,1-2-4,3 0-1,-2-2 0,3 0 0,-4-3 0,4-3 2,-3-1-2,6 5 0,4-3-2,1 1 2,3 2 0,1-2 2,2-4-1,3 0 0,4-5-1,2-7-1,1-4 1,0-2 0,0-5 0,0 3 0,0-4 0,-4-2 0,-3-4 0,-3 0 0,-1-5 2,-1-1-1,-6 5-1,4-10 0,-7 4 0,6-1 1,-1 4-1,4 4 0,8-2 0,0 10 0,4-10 0,0-4-1,0-4 0,4-8 0,14 5 1,8-2-1,0-1 1,2 4 0,-6 0 0,-2-2 0,4 3 0,1-1 0,-4-4 0,2 1-1,2 2 1,-4 2-2,-3 7 2,-1 6 0,-2 5 0,0 3 2,-1 2-4,-4 2 2,0 4 0,0 2 0,0 6 0,1 6-1,1 2 1,0 1-1,-1 9-1,-2 4 2,-1 4 1,-1 1-1,1-2 0,5-3 1,4-6-1,-2 2-2,5 0 1,0 6-1,1 7-1,-4 3-1,6 4 0,-5 5 2,2 1-1,2 4 0,-2 0 2,1 0-1,-1 0 0,2 0 0,1 0 1,-1 2 1,-1 1 0,2 3 0,-3 1 1,1-2-1,-2 1 0,3 1 0,-1-6 0,4 3 0,-1-2 0,1 1 0,0-3 0,-2 0 2,7 0-1,2 0-1,2 0 1,0 0-1,0 0 0,3 0-1,3 2 0,1 1 1,-1 6 0,-2-2 1,-3-2-1,4 1 0,-5-1 0,1 2 0,-1-1 0,3-3 1,2-1-2,6 1 1,-1-3 0,6 0 1,-1 0 0,1 0 0,0 0 1,2-13-1,-2 0 3,0-7-2,-4-1 1,2 0-2,-3-2-1,-2 8 0,-3 4-1,-3 7-4,-3 4-8,-1 0-27,2 0-95,5-7-64</inkml:trace>
  <inkml:trace contextRef="#ctx0" brushRef="#br0" timeOffset="3164.8993">3481 1764 102,'0'0'183,"0"2"-174,0 14-6,0 7 2,0 12-3,0 8 6,0 9-1,5 8 5,-5 5-5,0 10-3,0 3 0,0-2-3,0-5-1,0-10 0,0-18 0,0-13 0,-2-18 0,2-12 0,0 0 0,0-39-8,0-28 3,0-23 4,0-17-9,2-7-25,6 4-18,3 12 39,10 11 14,0 13 16,2 16 2,3 12-1,-2 22-12,-1 13-5,-3 11-6,1 3 6,3 23 6,-7 12 0,-3 8-2,-5-2 3,-6 5 2,-3-10-1,0-6-3,-2-9-3,-16-9 2,-8-4-2,-12-3-2,-1-4-2,-5-4 2,-1 0-4,13 0-31,11 0-223</inkml:trace>
  <inkml:trace contextRef="#ctx0" brushRef="#br0" timeOffset="3845.4809">4022 1955 76,'9'0'4,"9"0"4,-2 0 17,1-2-13,2-10-4,-3-2 12,-1-6-4,-1-1-7,-3-5 11,1-6 0,-4 2-11,-5-4-8,-3 1 8,0 2-5,0 7-2,-8 4 0,-7 8-2,-3 2 0,-3 10 2,0 0 8,-2 8-3,2 21 0,-1 6 2,4 7-1,2 15-1,3-2 4,-3 3 0,11-3-1,2-11 4,3-4-3,0-5-3,12-8-5,13-7-2,7-7 0,8-13-1,3 0-2,-1-19-9,-2-19-17,0-4-53,-7-4-88</inkml:trace>
  <inkml:trace contextRef="#ctx0" brushRef="#br0" timeOffset="4146.5197">4377 1810 31,'0'14'144,"0"13"-141,0 1-3,0 6 6,6 0 6,0 4-3,1 2 3,-2-5 0,-1-14 0,-2-5-2,-2-14-3,0-2-7,0-14 31,4-25 21,-2-19-29,3-7-15,5-2 5,7 12 2,5 6-2,9 16-6,3 4-5,8 10-2,2 10-12,-2 9-29,-5 0-232</inkml:trace>
  <inkml:trace contextRef="#ctx0" brushRef="#br0" timeOffset="4687.1098">5006 1751 243,'-5'-29'12,"2"-8"-11,1-9 33,0 1-4,-1 3-5,-4 6 5,0 9-13,-4 12 0,4 8-1,-8 7 27,3 0-21,-1 0-19,0 13-3,3 6-1,0 5 0,4 8-1,2 9 0,-4 7 1,6 8 1,-3 2-1,0 0 1,3 5 0,1-7 0,1-3 0,0-2-1,0-1-3,0-6-6,0 0-26,0-6-85,3-19-128</inkml:trace>
  <inkml:trace contextRef="#ctx0" brushRef="#br0" timeOffset="4874.6327">4760 1914 429,'0'-1'0,"2"-2"-29,19-4 21,8-5 7,5-5 1,6 2-6,2 1 1,-4 6-43,-2 4-156</inkml:trace>
  <inkml:trace contextRef="#ctx0" brushRef="#br0" timeOffset="5233.679">5201 2080 190,'9'0'37,"3"0"-37,5-23 0,3-13 8,1-9-6,1-8 2,-4-3 0,-1 2-1,-7 16-2,-7 3 3,-3 15-2,0 6 3,-4 8 4,-12 4-4,0 2-2,-4 0 0,1 12 0,-2 11 13,4 7-2,0 5-7,5 7-1,3 2 3,7-1 0,2 1-5,0-4-4,0-2 0,11 0 1,4-6-1,5-6 0,4-5-2,4-10-4,4-3-5,0-8-16,2 0-45,-2-16-83</inkml:trace>
  <inkml:trace contextRef="#ctx0" brushRef="#br0" timeOffset="5585.7223">5713 1965 240,'0'-6'52,"0"-6"-45,0-3 12,0-3 10,-2 2-17,-6 1-1,-2 1 15,-5 4 0,-5 0-16,-2 1-2,-1 7-2,1 2-5,4 0 4,5 4 5,1 21-8,2 6-2,6 10-1,4 1-2,0 2 2,4-4 0,9 4 0,2-5 1,6-3-1,10-3-1,-3-6-3,7-7-3,0-4-10,5-12-33,0-4-79,-4-8-81</inkml:trace>
  <inkml:trace contextRef="#ctx0" brushRef="#br0" timeOffset="5915.7652">6017 1588 350,'-3'-14'33,"0"2"-33,-1 2 20,4 4-5,0-1-12,0 7-3,0 0-3,0 0 2,0 0 0,0 9 1,0 12 2,10 6 3,-4 4 1,2 13 1,-4 4-4,-3 6-1,-1 1 1,0 8-2,0-7 0,0-1-1,0-6 0,0-8-2,0-3-11,0-13-27,0-7-29,0-7-39,0-11-36</inkml:trace>
  <inkml:trace contextRef="#ctx0" brushRef="#br0" timeOffset="6114.3133">5814 1891 264,'0'0'153,"0"0"-153,12 0-14,18 0 14,11-12 6,15-7-3,-4-1-2,2-1-1,-5 3-2,-1 6-7,-10 0-62</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34:17.774"/>
    </inkml:context>
    <inkml:brush xml:id="br0">
      <inkml:brushProperty name="width" value="0.05292" units="cm"/>
      <inkml:brushProperty name="height" value="0.05292" units="cm"/>
    </inkml:brush>
  </inkml:definitions>
  <inkml:trace contextRef="#ctx0" brushRef="#br0">7548 7211 28,'0'-2'47,"0"-3"-47,0 0 0,0 5-2,0 0 2,0 0 0,0 0 1,0 0-1,0 0 2,0 0 7,0 0-1,0 0 7,0 0 2,1 0-8,6 0 0,-2-7-2,6 4 0,5-4-6,0 2 1,7-4 3,-2 4-2,6 3-3,-1 2 0,6 0 0,1 0-2,-3 12 2,-1 7-1,-5-2-1,-3 1 1,3 2-1,-6-4 1,0 2 1,-1 0 0,0-6 0,-1 0 0,3 0 1,0-5 1,-4 2-1,11 0 1,-1-4-1,0 1 6,1 0-1,-5 0-3,-6 0-3,-2 0 0,4-2-1,-6 3 1,4-2 0,1-1 0,0 2 0,3 2 1,1-2 0,3-2 0,1 2 0,-3-2-1,1 0 0,5 0 0,-2-3 1,4-1 1,6 0-1,-1 0 1,8 0 3,2 0 4,-2 0 0,1-1-8,-10 1-1,8 0 0,-8 0 0,0 0 0,5 0 1,0 0-1,10-4 1,-1-2-1,-2 3 1,1-6 1,-3 3-1,2-2 0,0 4 0,-2 4-1,-1 0 0,-5 0 0,-2 0 0,-3 12 0,-6 0 0,6-1 0,-2-5 0,2 1 1,2-5 0,0-2 5,7 0-2,2 0 1,-3 0-2,-2 0 3,10 0-5,-3 0 0,3-3-1,5 0 2,0 3-1,0-3 0,-1 3-1,-7-1 1,-4-3-1,-6-2 0,6-2 4,-3 1-2,0-4 1,5 1 0,-2-1-2,1 6 0,-2-4 0,-3 4-1,0 3 0,-8 2 0,10 0 0,-7 0 0,3 0 0,-2 0 0,7 0 1,-6 2-1,6 3 0,-4 0 0,-6-1-1,1 0 1,-6 0 0,2 0 1,-1-4-1,4 0 0,4 0 2,-2 0-2,-1 0 0,3 0 1,-3-4-1,0 1 0,-1 2 0,3 1 0,1 0 0,0 0 0,4 0 0,-7 0 0,2 0 0,-6 1 1,0 2 0,-2-3 2,-3 3-2,-1-2-1,3 1 1,4 0-1,-3-2 0,12 0 0,-3 0 1,2 0 0,3 0 0,-3-4 2,4 0-3,-8 1 0,0 3 1,-5 0-2,1 0 1,1 0 0,-4 0 0,-1 0 0,-2 0 0,2 0 0,3 7-1,1 6 1,-1 2-2,5-1 2,-2 1-1,0-4 1,-4-1 1,6 0-1,-2-3 2,2-3-2,0-3 1,0-1-1,-1 0 0,-4 0 2,5 0-1,-2-1 0,-3-6 1,-1 1 1,-2 1-2,-3-2 0,8 4-1,1-1 0,-2 1 0,2 3 0,-1 0-2,1 0 2,2 0 0,4 0 0,6 0 0,2 7 0,10 5-2,1 1 2,6-6 0,-4-6 0,6-1 0,-2 0 0,-8-1-1,-3-10-2,-1 2-7,-14-3-27,-3-9-68</inkml:trace>
  <inkml:trace contextRef="#ctx0" brushRef="#br0" timeOffset="2774.8033">1512 8332 74,'3'-12'32,"1"3"-31,2 1 0,-2-4 15,-1 4-1,2 0-3,-2 3 3,3 0-12,0 0-3,-1-2 0,2 6 0,-1-4-1,-1 5 1,1 0-3,1 0 3,-3 0 0,1 0 0,0 0 0,0 0-2,-1 6 1,-3 4-3,0-1 4,1-2 0,1 3 1,3-1 2,-1-1-2,2-3 2,-3-1 0,0-1-2,-2-1 1,-1-2 1,1 0 1,-1 0 5,-1 0 2,6 0 5,-2 0 0,2 0-9,1-5 2,1-4-7,-3 4-1,0 4-1,0 1-1,-3 0-1,1 0-1,0 0 0,2 3 0,-1 9 2,2-2 1,4 2 0,-2-2 1,6 3-1,2-5 2,0 2-1,8-2 0,-2 1 1,3-2-1,3 1-1,0-2 0,1 2 0,3-6 0,1 2 0,-3-4 0,1 0 2,1 0-2,3 0 2,-2 0-2,-1 0 0,-1 0 0,-3 0 0,5 6-1,0 8 0,4-2-1,-1 0 2,1-4 0,2-2 0,-4-2 0,2-4 2,-2 0-1,3 0-1,3 0 1,-1 0-1,-2 0 1,-3 0-1,0 0 0,-1-2 0,-2 2 0,-1 0 0,1 0 0,-6 0-1,3 0 1,-2 0 0,-2 0 0,0 0 1,2 0 2,3 0 0,6 0 1,-2-4-3,5-4 7,-3 2-5,6-2-1,-5 2 1,2 1-3,1-4 1,-3 5-1,2-4 0,2 2 0,-3 0 3,1 0-3,-2 4 0,4 0 0,-1-1 0,-4 2 0,2-1 0,-4 2 0,3 0 0,0 0 0,1 0 0,2-4 0,3 2 0,0-1 1,2-6-1,2 4 1,-2-2 0,-3 1 0,-1 3 2,-4-1-3,-4 1 1,0 1 0,3 0-1,-4 2 0,-2-3 1,0 3 0,2-2-1,-1 0 2,0-3-2,2-5 8,0-2-6,1-5 0,-1 3 1,4-1 0,-7 4-3,-5 5 0,1 2 0,-2 3-1,1 1 1,0-5 0,2 0 0,4 1 1,-2-1-1,3 1 0,-2 4 0,-1 0-1,-5 0 1,4 0 0,-5 0 0,-1 4-1,-2 5 1,1-6 0,0 1 0,0 0 0,-3-4 0,2 3 1,-1-3-1,-5 0 1,2 1 0,-1 2-1,-4 2-1,6 2 1,0-2 0,3 6 0,2-3-1,1-3 2,2 4-1,0-5 0,0 2 1,7-3-1,-3 2 2,-1 0-4,-5 4 2,1-4 0,-3 2 0,-4-1 0,0-2 0,0-3 2,-2 2-1,2-3 0,-4 0 2,-2 0-1,1 0-2,-3 1-2,4 4 1,4 3 1,1-2 0,0 1 0,1 0 0,-3-5 0,0 0 1,-2-2 1,2 0-1,2 0 1,0 0 0,2 0-1,-1 0 2,-3 0-1,3 0-2,-4 0 0,-4 0 4,6 0-1,-4 0 4,1 0-6,-5 0 0,2 0-1,-1 0 0,-2 0 0,1 0 0,-3 0 1,1 0 1,-3 0 1,1 0-3,-4 0 0,1 0 0,-1 0-8,5 0 1,0 0 4,-2 0-4,0 6-11,-2 0-18,3 3-37,-5-3-85</inkml:trace>
  <inkml:trace contextRef="#ctx0" brushRef="#br0" timeOffset="13488.5672">10535 9789 204,'0'-3'34,"-3"-6"-32,0 1 14,3 6 2,0 0-12,0 2-6,0 0 0,0 0 2,0 0 1,0 0 10,0 0 8,0 0 1,0 0-2,0 0 5,0 0-1,0 0-5,0 0-5,0 0-4,0 0-5,0 0-5,0 0-3,0 0-4,3 0-2,9 0 9,3 0 0,2 0 1,4 0 0,3 0 1,3 9 0,4 6-2,0 6 1,-2 2 1,1 4-2,-6 5 1,0 2 0,-1 5 1,-8 10 0,3 6-1,-5 8 3,-1-1 1,0-3 0,5-5-4,-4-1 2,-1-6-3,-1-3 0,-1 2 0,0-6 0,-1-4-4,-4 1 3,-2-11-1,2-7-9,-4-6-40,4-13-135</inkml:trace>
  <inkml:trace contextRef="#ctx0" brushRef="#br0" timeOffset="13850.6782">10865 10249 217,'-5'0'54,"-5"0"-50,3 18 15,-6 6-9,-6 8-6,5 2 1,-7 2 0,0 1 3,-3-3 3,4-3-3,-1-2 0,2 0-7,1 5-1,0 7-12,2-1-22,3-7-103</inkml:trace>
  <inkml:trace contextRef="#ctx0" brushRef="#br0" timeOffset="14464.6503">10868 11059 179,'-2'0'97,"2"0"-92,0 0 33,0 0 0,0 0-15,0 0-16,9-18-6,9-12 4,10-19-1,18-9-1,9-16 0,13-7-1,13-6 0,6-6-2,0 0 0,3-4-2,-5-1 2,-8 3-1,-7 15 1,-22 17-2,-11 24-1,-20 17-19,-10 22-32,-7 0-2,-2 15-56</inkml:trace>
  <inkml:trace contextRef="#ctx0" brushRef="#br0" timeOffset="15040.6469">11563 10583 264,'0'-1'93,"0"1"-89,0 0 18,0 0 14,0 0-26,0 1-10,0 17-16,0 7 16,0 4 5,0 5-5,0-5 1,-4 0-1,-5-4 1,1 1 1,-1-8-1,4-4 1,-2-5-2,6-9 1,1 0 3,0 0-4,0-11-4,7-17 0,8-11 3,8-8 1,7-1-2,4 4-4,-1 7 5,-3 9 0,-7 10 0,-3 4 0,0 11 1,-7 3 0,-2 0 0,-1 21 3,-1 9 20,2 11-10,-1 5-4,-3 2-7,5 5-2,3-2-5,6 1-38,9-14-210</inkml:trace>
  <inkml:trace contextRef="#ctx0" brushRef="#br0" timeOffset="15881.8388">12517 10173 344,'-8'0'55,"6"0"-55,2 0-3,10 3-18,21 10 18,5-4 3,15-9 4,4 0-4,0 0-1,0-16-19,-2 5-92,-13 0-122</inkml:trace>
  <inkml:trace contextRef="#ctx0" brushRef="#br0" timeOffset="16084.0665">12620 10439 267,'-4'0'170,"4"0"-170,12 0-35,23 0 35,10 0 5,10-9-1,9 2-2,-2 2-2,-7 5-81</inkml:trace>
  <inkml:trace contextRef="#ctx0" brushRef="#br0" timeOffset="16841.8711">13373 10028 237,'0'0'151,"0"0"-143,0 0-8,0 15-10,0 18 10,0 13 3,1 13 2,7-9-2,-3-4 2,6-9-2,1-11 0,-2-6-2,5-13-1,-3-7 1,0 0 0,1-7 1,7-28 7,1-17-1,0-13-4,-5 4-4,-2 12-8,-9 20-10,-3 17 15,3 12 2,-2 3-1,0 33-19,7 24 21,8 13 20,1 3-9,6-9 0,7-21-4,2-17 1,7-12 4,3-17-3,-1-13 7,0-27 4,-11-18-5,-10-10-9,-10-5-6,-12 8-3,0 10-21,-2 18-49,-8 14-94,-2 23-59</inkml:trace>
  <inkml:trace contextRef="#ctx0" brushRef="#br0" timeOffset="17360.4539">14296 10275 344,'1'-22'72,"-1"-7"-69,2-1-3,-2 4 4,0 5-2,0-2-2,0 9 0,-5 10 11,-5 2 16,-2 2-3,-3 0-23,2 18-1,-7 19-2,1 4 1,1 8 1,0 3 0,1-4 0,3-4 0,4-7-1,7-2 0,3-10-1,0-10 0,0-5-2,0-6-8,12-4-4,-1 0-1,7-24 17,3-12 5,3-10-2,-1-4-2,-2 1-1,0 8 0,-10 11 0,-1 16 0,-8 7 2,-1 7 2,-1 0 0,5 11-4,-1 12 3,4 8 1,-3 8 4,4 4-7,1-5-1,-1-4-3,4 1-11,10-9-47,7-15-158</inkml:trace>
  <inkml:trace contextRef="#ctx0" brushRef="#br0" timeOffset="18940.7813">14642 10113 250,'-2'-3'53,"0"3"-52,-2 0 20,4 0 1,0 0-22,0 17 2,0 12-2,6 8 5,2-1 0,6 3 1,-1 4 6,4-5-5,-4-4 1,2-6-4,-1-9-4,-7-5 3,2-7 2,-1-7 2,-8 0-1,4 0 6,-3-4 12,5-20 4,-4-13 7,8-12-13,1-9-19,-1 0-3,3 3-3,-1 7-4,3 20-11,-5 7-49,2 18-130</inkml:trace>
  <inkml:trace contextRef="#ctx0" brushRef="#br0" timeOffset="19377.5163">15069 10401 223,'3'0'62,"7"0"-62,4 0 0,4-8 9,1-8 8,-3-4-1,1-4-6,-5-4-5,-3-2 0,-7 2-3,-2 3 3,0 6 0,-2 5 5,-16 6 0,-2 3-8,2 5-2,-7 0 0,3 14-1,4 8-1,0 1 2,11-5 0,0-4-1,2 0 1,3 2-1,2 1 0,0 4 1,0-1 1,2 2 1,7-2 3,1 1 1,4-2 1,8 3 4,6-5-5,-2-5 0,5-5-4,0-3-2,-10-4 0,2 0-10,-2 0-34,-1-2-85,-2-19-65</inkml:trace>
  <inkml:trace contextRef="#ctx0" brushRef="#br0" timeOffset="19641.5398">15467 9798 257,'0'0'130,"-9"2"-129,5 30 2,-5 14 6,3 12 2,2 5-3,1 10-1,-1-7 1,4-4-5,0-8-2,0-14-1,4-11-4,8-9-7,1-6-4,0-8-28,6-6-39,1 0-93</inkml:trace>
  <inkml:trace contextRef="#ctx0" brushRef="#br0" timeOffset="19960.5534">15610 10365 51,'17'14'61,"5"2"-23,1-4-9,-2-1 0,0-8 0,-2-3-2,-5 0-1,5 0 3,-6-14 2,1-12 2,-4-8-11,-3 1-7,-7-4-10,0 4-1,-6 8-1,-9 2 1,-8 12-4,-5 11-2,3 0 2,-4 22 2,6 18-2,1 7 0,3 10 0,7-3 1,11-2 0,1-7 0,0-12-1,20-11-2,12-10-8,10-12-6,3-5 2,2-28-15,-6-10-49,-3-13-52,-14 10-12</inkml:trace>
  <inkml:trace contextRef="#ctx0" brushRef="#br0" timeOffset="20252.5156">15950 10221 163,'0'8'14,"0"16"-9,-3 4 8,-6 5 4,1 0 2,3-1-1,-2-6 1,6-6-6,-1-13-4,2-2-5,0-5-4,0 0 9,0-7 5,11-10 18,2-13-9,10-4-15,-2-1-5,4 2-3,2 5-2,-8 11 2,-4 14 0,-6 3 0,-5 7 4,2 32 22,-6 10 4,0 12-17,0-3-13,1-2-6,19-16-30,13-23-165</inkml:trace>
  <inkml:trace contextRef="#ctx0" brushRef="#br0" timeOffset="21032.4061">16612 10365 222,'0'-18'29,"0"-4"-26,-4 2 3,-12 4 61,-8 4-13,-6 8-13,-7 4-34,-1 0-5,-1 20 3,6 12-5,8 8 1,-2 2-1,14-5 0,1 2-1,10-15 0,2-2-2,0-12 0,14-3-1,11-7-3,10 0 0,5-24 7,7-9 5,1-12-4,1 2-1,-7-3-1,-9 5 1,-5 4-3,-8 3 3,-4 10 0,-12 5 3,-2 12-1,-2 7 2,0 0 9,0 7-13,0 26-1,-3 13 1,0 12 2,-3 2-2,3 2 2,-2-4-1,0 8 3,-5-4-2,-2-4 0,-4-9 0,-2-13-2,-9-17 3,-7-10 1,-9-9 4,-11 0-2,4-9-2,0-5-4,4-1-5,7-5-10,10 0-48,18-8-134</inkml:trace>
  <inkml:trace contextRef="#ctx0" brushRef="#br0" timeOffset="21312.1002">17031 9659 165,'-11'35'20,"2"9"-2,8 5 23,1 6 9,0 1-19,0 2-7,3 6-9,8 5 0,-4-4-7,-5-4 1,-2-1-4,0-10-4,0-6-1,-7-2-9,-6-14-34,0-6-47,2-18-99</inkml:trace>
  <inkml:trace contextRef="#ctx0" brushRef="#br0" timeOffset="21484.6776">16862 10240 297,'0'23'22,"20"1"-21,13-10 6,10-13 5,9-1 4,-4-15-8,5-21-8,-3-8-2,-4-9-77,-5-5-73</inkml:trace>
  <inkml:trace contextRef="#ctx0" brushRef="#br0" timeOffset="21760.9521">17261 9861 282,'-24'65'31,"-6"6"-21,6 8 20,2-1 3,10 1-15,2-5-9,4-9 3,6-16 0,0-15-5,0-18-6,8-16-1,14 0 19,10-30 16,10-10-11,1-6-13,1 7-8,-10 14-1,-5 11-1,-4 12 0,-3 2-1,6 16-1,2 26-5,-3 8-18,12 2-66,-3-4-255</inkml:trace>
  <inkml:trace contextRef="#ctx0" brushRef="#br0" timeOffset="22072.092">18082 10457 413,'0'2'0,"3"18"-3,-3 6 3,0 4 8,0-1-4,0 4-4,0-6-4,0-8-18,0-12-99</inkml:trace>
  <inkml:trace contextRef="#ctx0" brushRef="#br0" timeOffset="22234.257">18266 10018 446,'0'0'7,"0"0"-7,3 0-12,10 6 0,-3 10 9,5 6-22,0 0-37,-1 4-98</inkml:trace>
  <inkml:trace contextRef="#ctx0" brushRef="#br0" timeOffset="22469.4543">18447 10587 371,'0'0'78,"0"-16"-64,0-5-14,14-10 10,8 5 3,7 0-1,-3 3-2,4 9 6,-5 2 4,-3 12-9,-3 0 0,2 0-3,-2 17-5,1 17 5,-2 2-6,13 7-2,5-18-44,8-18-222</inkml:trace>
  <inkml:trace contextRef="#ctx0" brushRef="#br0" timeOffset="22979.2457">19877 9774 378,'-10'40'0,"-12"20"0,-1 14 0,-7 16 5,9 10 8,3 6-1,12-1 2,3-15-7,3-12-5,5-20-2,14-15 0,6-18 1,7-14 5,1-11-1,5 0-5,-6-25-2,2-12-47,-7-9-106</inkml:trace>
  <inkml:trace contextRef="#ctx0" brushRef="#br0" timeOffset="23180.8743">19522 10235 464,'0'9'0,"24"5"-47,18-2 47,20-9 2,7-3 1,4-6-3,2-21 0,-8-5-5,-7-5-108,-12-16-156</inkml:trace>
  <inkml:trace contextRef="#ctx0" brushRef="#br0" timeOffset="23560.5778">20111 9982 171,'-16'61'25,"3"6"-13,3 4 7,5-3 25,-1-3-9,4-12-16,2-9-4,0-20-8,0-8-2,0-8 0,0-8-3,3 0 10,7-12 9,7-14 8,1-10-21,8-4-8,2 4 0,-1 6 0,-4 9 0,-3 12 0,-7 9 0,-4 0-2,-1 12 0,-3 20 2,0 8 7,-5 6 2,3 0-2,-3 0-1,0-7-5,0-1-1,0-6-2,9-11-11,-3-8-36,11-13-146</inkml:trace>
  <inkml:trace contextRef="#ctx0" brushRef="#br0" timeOffset="23729.7019">20606 10343 245,'-16'17'90,"0"22"-90,-2 9-5,2 4 5,6-5-4,10-10-17,0-12-49,2-19-76</inkml:trace>
  <inkml:trace contextRef="#ctx0" brushRef="#br0" timeOffset="23868.8574">20740 9970 440,'-11'-8'59,"5"6"-59,6 2-2,0 0-22,2 25-86,11 14-154</inkml:trace>
  <inkml:trace contextRef="#ctx0" brushRef="#br0" timeOffset="24384.3584">20982 10413 211,'-28'48'51,"6"1"-41,1-4 12,8-8 7,10-15 3,1-10-20,2-10-10,0-2 1,2-2 16,14-23 12,14-15 11,9-4-31,-1 3-8,2 9-1,-9 13-2,-7 12 0,-7 7 1,-2 0-1,-3 19 4,5 13 3,-7 4-4,5 14-3,3 13-7,-3 1-15,12 1-17,1-7-57,9-5-102</inkml:trace>
  <inkml:trace contextRef="#ctx0" brushRef="#br0" timeOffset="24798.5513">22385 10028 211,'-10'-20'64,"0"-6"-58,2 2 19,-2-2 18,0-4-4,-2 2-31,-1 1-2,-3 3 15,-2 4 2,-7 3-17,3 5-6,-1 5-2,1 7 0,0 0 2,1 29 0,0 10 5,1 16-1,3 15 2,-4 13-3,6 9 0,0 4 1,5-4-3,3-10-1,1-6 0,4-7-1,-5-13-2,4-5-2,-2-8-2,-1-8-14,-1-10-48,4-7-95</inkml:trace>
  <inkml:trace contextRef="#ctx0" brushRef="#br0" timeOffset="25002.8829">21861 10503 401,'-7'-1'0,"7"1"1,7 0-2,19 0 2,17 0-2,9 0 0,2 0-2,6 0-1,-5 0-20,0 0-48,-5-5-106</inkml:trace>
  <inkml:trace contextRef="#ctx0" brushRef="#br0" timeOffset="25176.5025">22371 10568 306,'-17'17'105,"4"-1"-105,4 1 5,9-2 5,0 6-10,0-1-3,0 0-1,0 0 1,9-6-17,4-4-32,-3-4-93</inkml:trace>
  <inkml:trace contextRef="#ctx0" brushRef="#br0" timeOffset="25354.2478">22538 10078 448,'-2'-9'0,"2"6"-11,0 3-88,0 0-133</inkml:trace>
  <inkml:trace contextRef="#ctx0" brushRef="#br0" timeOffset="25640.0324">22795 9898 270,'0'0'69,"0"9"-69,0 28-1,0 16 1,-12 16 8,0 15-5,-3 13 2,0 1 4,0-13-7,3-8 0,6-20-2,3-15-3,3-12 2,0-9-13,0-2-50</inkml:trace>
  <inkml:trace contextRef="#ctx0" brushRef="#br0" timeOffset="26454.5511">22965 10447 377,'0'17'31,"-7"-5"-21,3 2-5,-2 1 20,3-3-19,3 2-6,0-6-1,0 1 0,0-2-1,0-1 1,0 1 0,0-6 0,0-1 0,0 0 1,0 0 0,0 0 1,0 0 0,0 0 3,0-1-1,0-21 1,2-13-4,5 0 0,8 0-1,-4 7 1,1 4 0,-1 7 0,-2 2 0,4 7 2,-3 2 0,0 3-2,-2 3-2,2 0 1,-1 0 1,-3 9 0,3 2 1,-1 6-1,-3-1 2,0 4-2,-5 4 3,0 6-1,0 2 4,0-9-4,-1-6 0,-3-6-1,4-10-1,0-1 0,4 0 0,18-26 7,14-9-2,4-8-5,5 3-1,-4 2-1,1 4 0,-6 8 2,-3 10 0,-6 10 0,-5 6 0,-4 0 0,-4 2 0,-1 23 3,-4 1 0,-5 11 5,-2 4 0,-2 2-5,0 6-2,0 2-1,0 7-3,-3-8-6,3-11-25,0-15-101</inkml:trace>
  <inkml:trace contextRef="#ctx0" brushRef="#br0" timeOffset="91446.2418">1071 15441 277,'0'0'27,"0"0"-26,-2 0-1,2-3-4,0 1-3,0 2 4,0-2 1,0 2 2,0 0 3,0 0 20,0 0 22,0 0 13,0 0-20,0 0-20,0 0-9,0 7-9,0 6 1,0 12 0,0 4 0,4 8-1,-3 11 1,2 6-1,-3 11 3,0 4-1,0 5 1,0 11-1,0-1-1,0 0 0,-1-1 0,-1 0 0,2 1-1,0-6 0,0 6 0,0 1-1,0-8 2,0-3-1,0-7 0,0-7 1,2-4-1,3-1-1,-1-2 1,0-4 0,1-5 0,-1-7 0,0-2 0,2-3 1,-3-3-2,0 0 2,1-3-1,-1-1 0,-2-1 0,1-6 0,0 5-1,0-5 1,-1-2-1,1-1 1,0-6 0,-1 1 0,-1-4 0,2-4 0,0 3-1,-2-1 0,1 3 1,-1 5 0,0 12 1,0 3-1,0 10 1,0-2-2,0-3 2,0-11-1,0-7 0,0-8 0,0-6 1,0 0 0,0 0-1,0 0 0,0 0 2,0 0 2,0 0-2,0 0 0,0 0-1,0 0 0,0 2 1,0-2-1,0 0-1,0 0 0,0 0 1,0 0-1,0 4 2,0 7 0,0 6-1,-3 1 0,-4 5-1,2-1 0,0-8 0,2-6 0,0-3 0,3-3 0,0-2 0,0 0 1,0 0-1,0 0 0,0 0 0,0 2-1,0-2 0,0 5 0,0 0 0,0-5 1,0 0-1,0 0 1,0 2 1,-2 5-1,-1 11 1,-7 8-1,1 10 0,-1 0 0,0-2 0,-2-6-1,5-7 1,1-6 0,2-11 0,4 0 1,0-4-2,0 0 0,0 0-5,0 0 2,0 0-5,0 0 4,3 0 5,3 0 0,0 0-1,2 0 1,0 0 0,2 0 0,1 4 0,0-4 0,4 2 0,0-2 1,2 0-2,0 0 1,0 0-3,0 0 3,1 0 0,4 0 0,-2 0 1,0-6-1,4 6 2,-1 0-2,2 0 0,-2 0 1,4 0-1,2 0 1,-4 0-1,2 4 0,-1 3 1,1-6-1,1-1 0,4 0 0,-1 0 0,3 0 0,6 0 0,4-1 1,5-4-1,-5 3 0,5-2 0,-1 4 1,0-4-1,4-4 0,1-2 0,3-3 0,1-2 0,-3 3 2,2 2-2,-4 1 0,0 6 1,3 1 1,-3 0 0,1 2-1,-1 0-1,-2 0 1,1 0-1,-5-5 0,-1 0 1,3 1-1,-2 0 1,4-3 1,6 4-1,0 3 0,-1 0 0,7 0-1,-5-4 0,0 2 0,3-8 0,-2 0 0,1-4 1,3 2 2,-3-5-2,1 2-1,3 1 1,-3 6 0,-1-1 0,6 4-1,-5 5 1,-1 0 0,1 0-1,-4 0 0,-2 0 0,1 0 2,0 5-2,7-5 0,4 0 1,0 0 0,-3 0-1,-1 0 0,-1 0 0,-3 0 0,2 0 0,-2 0 0,1 0 1,-5 0-1,-5 2 0,3 1 0,-7 1 2,2 4-2,-2 4 0,-4 2 0,4 2 2,-5 0-1,-4-2-1,-1-2 0,-1-2 1,-3 6-1,1 0 0,0-4 1,-2 6-1,2 0 0,3-4 1,-5-6-1,-3 2 0,-2-6 0,0-4-1,-3 0 1,-6 0 0,-4 0-1,-7 0 0,1 0 1,-5 0 0,-1 0 2,0 0 5,0 0 3,0 0 1,0-4-1,0-16 0,-3-6-2,-5-10-7,7-6-1,0-9 0,1-9 0,0-10-1,0-13 1,1-21 0,4-16 0,2-14 0,1-13-2,-3 4-1,4-5 0,-6 6-4,1 20 2,-4 16 3,0 26 0,0 16-1,0 8-3,0 7-1,0 10 7,-4 10-1,1 12 1,1 10 0,2 3 1,-1 4 2,1 0-1,-3 0 0,3 0-2,0 0-3,0 0-1,0 0-5,0 0 0,0 0-3,0 0 3,0-3 1,0-4 6,0-1 1,0-6 1,4-8 1,-1-4-1,3-4 2,4-6-2,-4-4 0,5-4 0,1-5 1,-2 1-1,-1 11 0,-1 8 0,-3 12 0,-5 10 1,0 5-1,0 2 1,0 0 4,0 0 2,0 0 1,0 0-2,0 0-2,0 0-1,0-3-2,0 1-1,0 2 0,0-3 0,0 1 1,0 2 2,0-2 1,-5 0-3,-3 0 0,-1-2-1,-1 1 0,-2 0 1,-2 3 1,-5-2 2,0 2 0,-4-4-4,-2 4 2,0 0 3,-1 0 1,5 0 3,-2-2-5,3 0-1,-1-2-1,0 0-1,-4-1 0,5 0 2,-2-2 0,-1 2-2,3-1 0,-3 3 0,-4-6 0,3 5-1,-2 2-1,-1-3 1,1 4 1,-3-1 0,-1-2 1,-2 2-1,6-1 0,-5-4 0,1 2-1,-2-3 0,0 1 1,1-1 1,3 0-2,0-2 2,-2 2-2,5-2 1,-1 6-1,-2-2 1,4-1-1,-1 2-1,4-1 1,-5-1 0,3-3 0,1 6 0,-1-1 1,-3 0-1,9 1 0,0 3 0,-4 1 0,1-3 0,-1 2 2,0-2 2,0 2-4,-3-3 0,1-1 2,0 0-2,-4 0 0,-1 0 0,-2-2 0,-2 6 0,-1-3 0,-2 2 1,-1 2-1,3 0 0,2 0 2,0 0 0,-1 0 0,-1 0-1,1 0-1,-3 0 1,-5 0 0,2 0 0,-3 0-1,-2 0 0,-2 0 2,2 0 0,-5 0 0,0 0-1,-5 0-1,-1 0 0,-3 0 2,-1 0-2,-2 0 0,-1 0 0,0 0 0,-4 0 0,2 0 0,-5 0 1,0 0-1,0 0 0,-1 0 0,7 0-1,1 0 1,5 0 0,1 0 0,-2 0 0,4-5 0,-1-2 0,4-1 0,-4 1 2,7 2-2,-6-2 1,1 5-1,2-1 0,-5 3 0,0-3 0,2-1 0,-3 0 0,-3 2 1,4-5-1,-3 7 0,-5-3 1,-1 1 0,3 2 2,-2-4-3,8 4 0,2-2 2,1-1-2,2-4 0,-3 2 0,-1 0 2,-3-1-1,5 0-1,1-2 1,0 7 1,-1-6-1,3 5-1,0 2 0,1 0-1,2 0 1,5 0-4,2 6-26,8 9-78,-3-6-189</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35:55.079"/>
    </inkml:context>
    <inkml:brush xml:id="br0">
      <inkml:brushProperty name="width" value="0.05292" units="cm"/>
      <inkml:brushProperty name="height" value="0.05292" units="cm"/>
    </inkml:brush>
  </inkml:definitions>
  <inkml:trace contextRef="#ctx0" brushRef="#br0">603 12731 104,'-15'0'90,"1"0"-49,6-8-2,6 0 9,1-2-3,-1 5-21,2-2-7,0 1 5,0 2-8,0 4-9,-1 0 0,1 0-4,0 0-1,0 0-1,0 0-3,0 0-1,1 0 1,12 0 4,4 0 0,1-3 2,-3 0-2,1 1 0,-4 2 0,0 0 0,4 0-2,1 0 2,-1 0-1,6 0 1,0 0 0,2 0 0,8 0 0,4-7 1,4-4 2,0 1-3,2 0 0,2 2 0,-4 0 0,3 0 1,2-2-1,1-2 0,-2-3 1,3 1-1,-5 0 1,3 1 1,1 3-1,-2 3 2,-3-3-2,0 5 1,1-1-1,1-1 0,6-3 1,-1 2 0,2 0 0,1 1-2,-5 0 0,-4 3 0,-2 1 0,-2 3-1,-5 0 1,3 0 0,-2 0 0,7 0 0,2 0 1,0 0-1,-1 0 1,2 0 0,-2 0 0,0 5 1,1 4-1,3-4 2,5 0-1,-3-5-2,4 0 3,-1 0 0,-1-9 1,-2-3-1,-1 2 2,-2 0-3,-3 6-1,-1 4-1,-1 0 0,4 0 0,6 4 0,2 9 0,6-4 0,-2-4 0,-1-5 0,-3 0 0,-7 0 1,-3 0 0,-7 4-2,-5-1 2,2 1-1,-5 0 0,2 3 0,3 1 0,0-1 0,4-3 0,3 1 0,-3-1 0,7-3 1,-7-1-1,3 2 0,1 3 0,-4 2 0,3 0 0,-5 1 0,0 0 1,6-1-1,-1 2 0,1-2 1,2 2-1,-5-1 1,-2 2-1,-4-5 1,-2 4 0,-11-4-1,3 0 0,1 1 0,2 0 0,6-2 0,2-2 1,9-1-1,1-1 0,1 0 2,-2 3-1,1 1-1,3 0 0,1 2 1,7-3 0,7-3 1,-2 0 2,2 0 1,-3 0 5,-4 0 1,-4 1-4,0-1-2,4 0-2,2 0 1,1 0 2,10 0-2,-1 0-2,1 2 1,0 0 1,9 0 1,4-2 0,10 0 0,1 0 1,-2 0 0,3 0-2,-6 0-1,3-6 1,0-7-2,-2 0-1,-4 3 1,-5 4-1,-9 0 0,-9 4-1,-12 2 2,-9 0-2,-10 0 0,-9 0-2,-7 2 1,-5 1 1,-4 2 0,-2-5 0,1 0 0,-2 0 3,4 0-1,-3 0 3,4 0 2,5 0 4,2 0-1,6 0-4,-3 2 0,5 3-1,-3 0-3,-2 1-2,3-2 0,-6 4 0,1-2 0,-1 0-2,2 8-1,-1 4-8,-1 7-24,0 8-50,-10-5-97</inkml:trace>
  <inkml:trace contextRef="#ctx0" brushRef="#br0" timeOffset="38263.4758">1915 12503 73,'-2'0'143,"-5"0"-116,-1 0 25,3 0 2,0 3-16,1 7-8,2-1-6,-3-1 3,4 0 2,-1-2-12,1-5-2,1 1 2,-2 0 7,1 7-4,-6 5-5,1 7-9,-7 12-5,-3 9-1,-4 10 0,-2 12-1,3 7 0,5 7 0,5-2 1,9-4-2,0-14 1,2-11-1,16-15-3,6-9 1,6-2-1,5-11 3,4-5 2,-2-5 3,9 0 1,-1-5 1,-4-12-3,3 1-2,-2 6-1,-4 4-16,0 5-59,-4-2-164</inkml:trace>
  <inkml:trace contextRef="#ctx0" brushRef="#br0" timeOffset="38613.3066">2153 12997 277,'0'-3'114,"0"1"-98,0 2-14,0-4-2,12 1-2,4 2 2,1 1 0,2 0 5,-2 0 2,-1 0 3,0 0-1,-6 0-2,-2 0 0,-3 0-1,-5 0 2,0 4 6,0-2 10,0 4 10,-5 10 11,-11 10-15,-5 11-24,3 9-1,0 1-5,4 6-5,9-6-12,5-4-64,0-20-403</inkml:trace>
  <inkml:trace contextRef="#ctx0" brushRef="#br0" timeOffset="39567.3523">3048 13064 264,'-2'-2'62,"2"2"-43,0 0 49,0 0-51,0 0-17,0 27-12,7 14 12,7 11 5,5 5 1,0-5 0,2-4-4,4-8 0,-2-8 0,2-10-2,-6-10 0,-1-7 0,-2-5-3,-1 0-1,3-27 4,0-19 4,1-15 4,-6-6-8,5 4-2,-9 24-4,-4 16 0,-4 21 6,1 2 0,5 14-7,2 24-13,9 9 20,2 4 7,3 0-1,1-7-1,0-10 2,-4-5-6,1-16 2,-3-13 2,-2 0 0,3-22 3,-3-24 14,1-22-4,-1-10-15,-8-1-3,3 11-18,-2 20-96,1 22-157</inkml:trace>
  <inkml:trace contextRef="#ctx0" brushRef="#br0" timeOffset="39860.142">3891 13214 31,'22'7'44,"-3"-7"11,1 0-14,-4-4 12,4-17 12,0-9-21,-6-6-7,-5 0-19,-9 2-6,0 6-2,-5 8 7,-16 12-12,-6 8 8,5 0 0,-2 30-3,5 18 8,6 3-7,5 9 2,8-4-9,10 2 2,18-2-6,14-8-3,16-16-3,16-25-7,11-7-26,15-39-123</inkml:trace>
  <inkml:trace contextRef="#ctx0" brushRef="#br0" timeOffset="40521.0053">5395 13000 41,'0'29'442,"0"14"-442,0 9-2,0 4 2,0 1 7,6-6 0,4-10-3,2-10-4,7-10-1,-2-13-1,2-5 1,-6-3 1,4 0 6,-6-9 2,-1-9-3,-1-6-2,-3-3 0,3 0-2,-2-4-1,3 14-1,-3 4-1,7 13-1,1 0-1,9 0 4,-1 11 4,5 6 5,-4 0 2,6-4-5,-7-2-3,-4-6 1,-6 0-2,-4-1 1,-5-2-1,2-2 1,-5 0 0,-1 0 5,0 0 6,4-18-1,0-14 5,4-11 0,1 1-12,-1 8-5,-1 8-1,-3 11-3,-3 6-4,0 7-11,-1 2-25,4 0-36,2 0-85</inkml:trace>
  <inkml:trace contextRef="#ctx0" brushRef="#br0" timeOffset="41029.5349">6291 13101 231,'3'-3'34,"-3"-3"-12,0 3 30,0-4 1,0 5 2,-13 0-37,-8 2-3,0 0 9,-7 14-23,3 15 1,-4 4-2,8 6 1,2 0-1,11 5 0,8 1-1,0-9-1,0-6 1,12-6-3,8-22-3,1-2-9,4-16-7,-1-21 16,3-9 3,-7-5 4,-3-4 0,-8 6 0,3 14 0,-8 12 1,-3 16 2,-1 7 5,0 0 18,0 7-7,3 14-16,-1 4-3,8 7 2,0 1-2,0 4-2,3-3-4,3-3-24,-1-2-102,-2-12-155</inkml:trace>
  <inkml:trace contextRef="#ctx0" brushRef="#br0" timeOffset="41343.8648">6548 13116 242,'0'26'130,"0"6"-125,-6 4-5,6-4 12,0-2-5,0-4-2,0-8-1,0-8 2,0-7 1,0-3-4,0 0 5,7-24-3,4-9 16,1-2-3,1-4-16,-2 12 0,4 6-1,-8 9 0,3 10 0,1 2 0,4 14 3,1 25 16,5 14 4,-4 14-16,-4 1-8,1-8-1,2-12-23,0-28-91,4-20-268</inkml:trace>
  <inkml:trace contextRef="#ctx0" brushRef="#br0" timeOffset="41535.6104">6958 12811 348,'1'0'145,"1"12"-131,3 29-13,-2 13 8,-3 10 0,0 9-6,0 0-3,0 6-4,0-6 0,0-4-9,0-26-82,-4-22-219</inkml:trace>
  <inkml:trace contextRef="#ctx0" brushRef="#br0" timeOffset="41661.7353">6822 13034 698,'0'0'58,"0"0"-58,10 0-8,34 6-13,25-3 21,19 0-8,12-3-65,7 0-258</inkml:trace>
  <inkml:trace contextRef="#ctx0" brushRef="#br0" timeOffset="42205.6994">8406 13104 437,'-40'0'40,"-3"0"-39,-2 14-1,2 16 9,2 11 0,10 9 6,10 8-12,10 8 1,11-2-4,0-15-1,18-17-3,7-23-8,11-9 3,2-28 9,11-28 1,-1-17 3,3-12-1,0-14-1,-9-2 0,-9-3-1,-10-2 1,-9 18 0,-9 16 0,-5 28 3,0 24 7,0 16 35,0 4 39,-6 36-54,-7 30-32,0 30-14,2 23 9,2 11 0,9 3 0,0-9-12,0-15-18,13-20-42,9-31-86,6-31-152</inkml:trace>
  <inkml:trace contextRef="#ctx0" brushRef="#br0" timeOffset="42469.9468">8859 13511 186,'11'0'45,"6"-6"-23,-4-3 20,5-16-6,4-9 21,-6-12-16,1-2-27,-8 0-7,-6 6-3,-3 6 0,0 12 1,-10 11-1,-9 13 8,-1 2 17,2 33-3,-2 14-26,9 11 2,2 6 7,9 4 4,0-3-9,13-14-4,19-20-5,13-19-8,12-14-11,3-12-70,2-32-231</inkml:trace>
  <inkml:trace contextRef="#ctx0" brushRef="#br0" timeOffset="42993.5449">9580 13239 376,'0'-10'42,"-6"-1"-35,-13 5-7,-6 2 7,-11 4 6,-3 0-4,0 17-7,-1 11-2,13 7 13,9 2-1,13-2-9,5 2-3,16 5-6,16-5 6,10-2-1,-3-12 1,-3-8 1,-13-3 1,-11-4-1,-7 1 2,-5-2 1,-7 5 29,-19 13 11,-14 4-44,-6 4 0,-2-5-7,5 0-5,12-14-39,14-6-103,17-8-127</inkml:trace>
  <inkml:trace contextRef="#ctx0" brushRef="#br0" timeOffset="43206.3513">9874 12784 36,'-29'49'419,"5"19"-419,3 9 0,3 0 1,5 6 3,3 5-1,7 2-3,-3-2-1,4-1-1,1-19-1,-3-26-23,4-19-93</inkml:trace>
  <inkml:trace contextRef="#ctx0" brushRef="#br0" timeOffset="43386.9342">9595 13275 448,'9'0'0,"14"0"5,12 0-5,1 0 5,14 0 0,0-9-2,-2-1-3,0-6-1,-10 1-18,-1-5-135</inkml:trace>
  <inkml:trace contextRef="#ctx0" brushRef="#br0" timeOffset="43645.7016">10114 13427 183,'0'38'55,"0"8"-50,0-6 33,0-9 7,0-17-27,0-10-13,0-4 33,-8-32 73,3-21-55,4-15-54,1 2-1,0 11 0,16 12-1,13 13-1,5 6-3,7 7-5,4 5-15,-3 5-67,12 0-109</inkml:trace>
  <inkml:trace contextRef="#ctx0" brushRef="#br0" timeOffset="44000.5718">10506 13226 342,'0'3'74,"0"-3"-70,0 0 11,0 0 6,0 0 1,0 0-11,0 0-7,0 0 0,0 1 1,0 16 0,0 12-3,1 16 3,4 11 1,10 10-2,-2 2 0,2-4-4,4-12 0,2-21 0,0-17-4,1-14-5,2-21 7,-3-33 2,-1-18 4,-7-16 0,2 0-4,-1 10 1,-4 15-1,-2 23 0,-5 24 3,-1 16 25,-2 0 20,0 37-19,0 13-23,1 13-6,6 2 0,7-5-12,7-16-48,13-19-191</inkml:trace>
  <inkml:trace contextRef="#ctx0" brushRef="#br0" timeOffset="44433.9849">11347 13214 330,'-10'-9'129,"-10"-2"-123,-3 8 2,-9 3 22,-2 0-7,-7 16-19,1 16-3,5 16 1,5 11 1,15 10-3,12 1 3,3-8 1,18-12-4,14-9 0,9-24 0,8-10 0,1-7 1,3-29 1,-1-19-2,3-8-20,-3-11-152</inkml:trace>
  <inkml:trace contextRef="#ctx0" brushRef="#br0" timeOffset="44903.9056">11764 12705 4,'0'-5'374,"0"5"-336,0 12-35,0 31 1,0 23 9,0 17-2,0 7-6,0 3 2,-2-8 0,-5-1 0,-1-14-5,6-12-2,-1-5-1,-4-21-8,6-8-27,-1-16-168</inkml:trace>
  <inkml:trace contextRef="#ctx0" brushRef="#br0" timeOffset="45074.8223">11644 13138 359,'3'-2'143,"9"-1"-143,8-4-25,5 3 25,13 0 2,4 2 0,0 2-2,-2-2-2,1-2-42,-1-5-164</inkml:trace>
  <inkml:trace contextRef="#ctx0" brushRef="#br0" timeOffset="45245.5387">12014 13275 308,'-4'36'64,"-1"11"-61,3 2-3,-1 6 8,1-2-3,-2-4-5,3-16-2,0-4-16,1-14-53,0-15-193</inkml:trace>
  <inkml:trace contextRef="#ctx0" brushRef="#br0" timeOffset="45501.7604">12095 12951 311,'0'-10'185,"0"6"-165,0 4-18,0 0-4,0 0 2,0 0-19,0 9-118,0 21-60</inkml:trace>
  <inkml:trace contextRef="#ctx0" brushRef="#br0" timeOffset="45753.7904">12229 13249 431,'1'16'57,"6"7"-54,4 8 2,3 8-2,3 10 5,-1 11-5,2 7-1,-3-4 2,1-10 0,-8-21-2,-5-18-1,-1-14-1,4-2 3,-1-42 15,7-23 6,6-13-24,8 2-6,1 11-40,-2 21-29,2 10-57,-6 13-142</inkml:trace>
  <inkml:trace contextRef="#ctx0" brushRef="#br0" timeOffset="46045.5768">12600 13369 90,'14'14'55,"6"-10"-2,2-2 9,0-2 4,1 0-4,0-5-21,6-14-17,0-7-2,3-6-16,-1-3-1,-9 5-5,-10 6 0,-12 4-1,0 13 0,-29 5-14,-3 2-13,-1 14 28,1 23 4,2 11 14,8 10 12,18 3 0,4 8-5,23-2-11,22-10 0,19-17-4,9-26-10,-1-14-6,-2-49-64,-20-22-315</inkml:trace>
  <inkml:trace contextRef="#ctx0" brushRef="#br0" timeOffset="47351.488">690 13890 5,'-9'-2'341,"9"2"-341,0 0-12,6 0-4,25 4 0,14 13 16,19 10 20,9 4-7,2 3 27,-5 6-10,-4 10-10,-10 6 4,-16 6 0,-6 8-8,-11 1-4,-7 4-3,-10 2-4,-6-1 0,0-4-2,-10-10-3,-6-12-3,-2-15-8,5-16-22,5-6-47,3-13-89</inkml:trace>
  <inkml:trace contextRef="#ctx0" brushRef="#br0" timeOffset="47635.7728">1218 14524 123,'-10'0'231,"5"0"-217,3-2 55,0 2-8,2 0-22,-2 0-14,1 0 1,-4 0 2,-2 12-21,-6 15-6,-5 8-1,-4 14-1,-1 2 1,-3 5-1,0-3 0,3-3-8,2-8-30,9-9-78,11-10-161</inkml:trace>
  <inkml:trace contextRef="#ctx0" brushRef="#br0" timeOffset="48373.4713">1526 14650 297,'0'0'76,"0"0"-20,0 0-9,0 9-12,0 21-34,0 6-1,0 7 0,0 0 1,0-1-1,0-4 1,0-2-1,0-6-2,0-8-3,0-10-28,0-12-82,10 0-150</inkml:trace>
  <inkml:trace contextRef="#ctx0" brushRef="#br0" timeOffset="48641.5481">1532 14711 431,'0'0'15,"0"-3"-15,17 3-7,4 0 7,8 0 0,-2 0 0,-4 6 0,-3 5-1,-7-2 1,-6 1 12,-5 3 4,-2 0 4,0 5-1,-9 5-7,-7 5-7,-4-2-2,2-4-3,-2 0 0,3-10 0,-4-8-1,3-4-9,3 0-48,5-2-71,5-5-41,5 7 24</inkml:trace>
  <inkml:trace contextRef="#ctx0" brushRef="#br0" timeOffset="49003.1072">2084 14357 191,'0'-2'235,"11"1"-235,9-6-16,5-1 16,5-2 6,4 0-4,-6 2-1,4 1-2,-5 0 0,-6 3-36,-2 0-141</inkml:trace>
  <inkml:trace contextRef="#ctx0" brushRef="#br0" timeOffset="49203.6709">2179 14540 337,'0'0'55,"18"0"-54,17-11-1,2-6 3,8 7-2,-5 3-1,-5 6-53,-5 1-121</inkml:trace>
  <inkml:trace contextRef="#ctx0" brushRef="#br0" timeOffset="51694.9109">3246 14212 478,'0'-12'11,"0"-11"-11,22-3-3,17-12-2,9-2 5,10-3 0,3 14 0,-6 10 0,-10 17-1,-14 2-4,-11 12-1,-7 17 6,-12 11 4,-1 7 8,-7 13-7,-20 11 1,-8 6-4,-8 4-2,-3 0 0,1 2-1,-3-11 0,10-11 1,7-16 0,10-16 1,4-17 0,17-8 2,0-4-3,0 0-10,19 3-4,9-3 14,17 0 3,6 0 3,7 0-3,6-4-2,0-4-1,0-2 0,1-3-5,-3 1-12,-6 1-94,-3-4-101</inkml:trace>
  <inkml:trace contextRef="#ctx0" brushRef="#br0" timeOffset="53725.5517">3973 14284 386,'0'0'40,"0"0"-40,0 0-9,2 0-1,6 9 10,1 7 3,3 7 3,-1 0 0,0 13 4,2 0-1,-3 7 0,-2 1-2,-2 3-2,1-1 0,-2-3-4,-5-7 0,4-8-1,-4-12 4,0-9-4,0-7 0,2 0 0,-2 0 0,1-8 0,6-21 0,-1-15 3,6-11 1,3-10-3,-1-1-1,6 5 0,1 9-1,0 20 0,-4 14-1,2 16 1,-6 2-7,-3 23 8,1 14 15,0 16 0,-4-3-8,-2-4 3,2-8 3,1-3-10,2-6-3,2-7-2,3-4-9,8-6-16,5-8-71,6-4-203</inkml:trace>
  <inkml:trace contextRef="#ctx0" brushRef="#br0" timeOffset="54303.8204">4948 14379 204,'0'-20'124,"-4"3"-120,-2-2 33,-3 3 7,-8 5-11,-4-1-13,-4 9-6,-5 3-10,-5 0-4,-4 30 0,4 16 4,2 15-3,8 4 2,3 4 0,12 3-1,10-7-2,0-5 0,15-14-2,10-15 2,2-14-5,9-17-4,0-4 7,2-40 2,-5-21 2,3-20 4,-7-20-3,0-8-3,-9 2 0,-4 2-1,-6 7 0,-4 10 1,-6 13 0,0 23 0,0 24 3,-2 20 6,-3 12 27,2 24 16,0 39-34,0 27-17,3 19 1,0 10 0,0-7 1,14-5-3,8-13-1,3-13-6,5-16-27,2-16-82,-2-20-307</inkml:trace>
  <inkml:trace contextRef="#ctx0" brushRef="#br0" timeOffset="56027.8168">3116 15204 190,'-18'0'1,"6"0"-1,7 0 27,5 0 17,0 0-18,0 0-15,0 0 5,0-3-3,18 0-8,18 0-3,22 3 9,16 0 8,24 0 0,14 9-7,13 3 5,9-4-3,4-6-1,-4-2 1,4 0-5,-5 0-3,1 0-1,-11 0-2,-5 0-3,-18 0-1,-18 0-5,-17 2-4,-13 0-13,-19-2-11,-10-17-25,-7-16-50,-6-11-125</inkml:trace>
  <inkml:trace contextRef="#ctx0" brushRef="#br0" timeOffset="56906.5716">3430 15797 298,'-1'0'67,"1"0"-67,0 0-4,0 0-7,0 0 9,0 0 2,1 10 16,6 8 1,-2 0-5,2 11 0,-3 3 1,0 4-2,-2 0-4,-2 4-3,0-6 0,0-9-2,0-8-1,0-13 0,0-4-1,0 0-1,0-4 0,4-13 1,8-6 4,5-7 4,5-6-3,8 0-5,6-6 0,2-11 0,-1 5 1,6-3-1,-9 10 0,-7 15 0,-13 14-1,-7 12-6,-3 14 3,0 28 4,-3 8 8,-1 12-3,0-3 0,0-9 3,0-16-5,0-10-1,0-14-2,0-10-2,7 0-11,4-6 4,4-20 9,-3-2 5,3-7 0,4 7-1,0 6-4,-3 4 0,-1 9-3,-1 4 2,-3 5-3,-2 0-3,-1 3 7,-1 18 0,-1 5 4,4 6 0,-1 3-2,0 3-2,2-4-11,3-4-85,6-16-224</inkml:trace>
  <inkml:trace contextRef="#ctx0" brushRef="#br0" timeOffset="57185.3904">4321 15790 260,'10'0'86,"7"-3"-80,6 0 5,12 2 14,2-1-16,3-4-5,-3 6-4,-1-2 0,-2-1-5,-2-6-49,-4-7-217</inkml:trace>
  <inkml:trace contextRef="#ctx0" brushRef="#br0" timeOffset="57469.3695">4887 15357 290,'0'38'131,"0"17"-127,0 15-2,0-2 2,2 1 1,3-9-5,2-7 0,4-4-6,3-15-36,1-4-165</inkml:trace>
  <inkml:trace contextRef="#ctx0" brushRef="#br0" timeOffset="57889.5079">4859 16177 402,'28'-57'21,"17"-13"-15,17-12 28,4 5-31,9 2-1,-9 8-1,0 7-1,-8 13-2,-13 10-13,-10 7-73,-2 7-118</inkml:trace>
  <inkml:trace contextRef="#ctx0" brushRef="#br0" timeOffset="58361.7608">5395 15906 368,'0'0'9,"10"-11"-9,18 2-2,-2 0 0,6 9 2,-4 0 0,-5 0 0,-5 0 2,-12 10 0,1 4 12,-7-2 14,0 11-11,0 0-7,-13 1-8,-6 5-1,-4 0-1,-1-2 0,6-3 0,5-6 0,6-2 1,7-2-1,0 0 0,3 0 0,18 6 2,8 0 2,4 2 8,2 0-3,8-4-6,-3-9-3,1-9-2,-4 0-9,0-5-97,-14-22-200</inkml:trace>
  <inkml:trace contextRef="#ctx0" brushRef="#br0" timeOffset="72921.7724">7020 14592 179,'0'0'64,"-5"-5"-62,-6 0 25,10 1 18,-3-4-14,4 4-9,0 2 2,0 2 0,0 0-8,0 0-4,0 0-4,0 18-7,0 16 0,5 14 2,3 8 1,5 7-1,-5-5 1,1-4 1,1 1 1,0-10-3,1-15-2,1-6-1,3-18-1,3-6-2,-4 0 3,3-15-1,0-24 1,-3-7 6,7-12-4,-4 0-2,0 6 0,-3 9-1,-4 16 0,-3 17 0,-3 10-3,3 0-11,-1 22 11,8 7 4,-2 11 1,3 1 0,-4-5 3,1 0 1,0-8-4,-2-8 3,0-6-3,1-8-1,-4-6 0,0 0 1,0-17 4,1-18 7,1-11 6,-5-6-12,7-5-6,-3 3-8,4 10-38,-2 6-141</inkml:trace>
  <inkml:trace contextRef="#ctx0" brushRef="#br0" timeOffset="73409.5236">7603 14251 377,'0'0'66,"6"0"-66,-1 7 0,11 24 1,0 12 0,-3 16 1,3 14 0,-8 13 6,-4 9-3,-3 2-2,-1 7 0,0-3-1,0-19 1,0-24-3,0-28 2,0-30-2,0-4-1,0-46-9,7-18 10,9-11 3,10 2-1,0 8-2,-2 21 0,-3 17 0,-1 14-1,-8 17 1,-3 0 0,2 17 8,-1 21 5,-1 3 2,1 4-6,2 5-4,-4-2-3,-2 1-2,4-6-2,2 1-12,0-11-74,2-22-247</inkml:trace>
  <inkml:trace contextRef="#ctx0" brushRef="#br0" timeOffset="73739.5411">8116 14936 243,'5'0'101,"10"0"-99,1 0-2,4-21 26,4-15-6,0-2-4,-6-10-6,-8-1-2,-2 3-8,-8 7-1,0 13-4,-20 7 5,-6 13 5,-2 6-1,4 6 4,2 28 11,5 12-8,12 9 1,5 1-10,0 2 1,12-5 0,10-7-1,2-5-2,8-4-1,2-16-4,-2-16-1,-1-5-11,1-9-4,-9-23-41,-3-6-158</inkml:trace>
  <inkml:trace contextRef="#ctx0" brushRef="#br0" timeOffset="73971.8481">8420 14805 36,'5'24'135,"2"4"-115,3-2-8,-5 4 43,1 0-8,1 0-30,0-6-11,-4-13 0,0-11-2,-3-7 44,0-32 16,2-19-35,6-12-18,14 4 0,1 6-2,8 11-7,6 14-2,-2 11-3,1 16-15,1 8-119</inkml:trace>
  <inkml:trace contextRef="#ctx0" brushRef="#br0" timeOffset="74495.6782">9087 14979 341,'15'0'22,"1"-22"-15,13-14 12,-4-13 1,2-7-4,-5 2-12,-8-4-4,-8 8-3,-6 14-2,-6 14 5,-17 18-1,-7 4-11,-4 24 12,4 26 11,-1 14 0,9 13-3,14 0 4,8 4 6,0-6-2,18-15-10,14-9-6,11-18-2,10-23-8,5-10-24,8-21-83,-2-25-209</inkml:trace>
  <inkml:trace contextRef="#ctx0" brushRef="#br0" timeOffset="75029.5437">9948 14584 225,'0'20'138,"0"6"-136,0 8 2,0 6 11,1 5 8,1 4-13,-2 8-2,0 1 5,0 4 8,-7-17 6,5-10-5,2-21-13,0-14-6,0-3-3,0-38 0,7-17 6,13-12 4,6-6-10,4 9-3,6 9 0,-3 10 3,7 18 0,-15 12 1,3 16 1,-8 2-2,-7 6 4,-1 23 7,-2 10-3,-3 7-3,-3 11-4,3 5-1,-2 5-7,5-4-27,2 1-94,-2-20-213</inkml:trace>
  <inkml:trace contextRef="#ctx0" brushRef="#br0" timeOffset="75197.2076">10532 14788 363,'18'0'75,"3"0"-74,11 0-1,-4 0 0,3 0-1,1 0-5,-10 0-19,-2 0-85</inkml:trace>
  <inkml:trace contextRef="#ctx0" brushRef="#br0" timeOffset="75381.9433">10629 15015 93,'7'5'419,"13"-5"-416,3 0 3,8 0-6,2 0 2,-1-3-2,1-6-37,-8 0-180</inkml:trace>
  <inkml:trace contextRef="#ctx0" brushRef="#br0" timeOffset="99619.8732">11184 14490 306,'0'0'95,"0"0"-75,-7 0 44,6 0-45,1 0-15,0 0-4,0 0-5,0 0 3,0 0 2,0 0 0,0 0 6,0 7 4,0 13 4,0 18-3,0 17-3,0 15-4,0 4-2,0 1-2,0 0-1,0-12 0,0 4-10,0-8-23,0-12-70,0-14-68,0-15 2</inkml:trace>
  <inkml:trace contextRef="#ctx0" brushRef="#br0" timeOffset="100011.0457">11505 15040 465,'0'0'166,"0"0"-166,0-3 6,0 0-6,0 3 2,3 0-2,0 0-12,6 0-15,2-1-57,5-12-144</inkml:trace>
  <inkml:trace contextRef="#ctx0" brushRef="#br0" timeOffset="100459.6471">11724 14543 421,'13'-29'18,"18"-5"-16,5-5-2,9 18 0,0 9 6,0 12-4,-3 0-2,-10 5 0,-10 18 0,-5 3 1,-13 0 4,-4 6 5,0 6 4,-18 4-12,-7-2-2,-11-1 0,-4-7 2,0-13-2,14 0-2,4-14-2,11-2 4,11-3 0,3 0-15,20 0-3,9 0 18,9 0 1,-1 1-1,-4 11 2,-11 5 0,-1-2 4,-11 6 2,-9 5 5,-4 0-1,0 3 4,-6 3 3,-21-3-8,1-3-7,-6-9-4,2-10-2,1-5-25,13-2-63,10 0-176</inkml:trace>
  <inkml:trace contextRef="#ctx0" brushRef="#br0" timeOffset="100925.677">12590 14393 380,'-19'-7'85,"-5"-3"-71,-7 1-4,-2 1 17,-5 3-20,3 5-6,2 0-1,11 0 0,7 3 13,7 28-13,8 6-7,0 8 2,12 1 1,13-1 1,2-2 1,-2 1 0,-1-1-1,-5-4 2,0 1 1,-6-5 0,-6 5 1,-3-8 0,-4 0 1,0-4-2,-11-3 1,-8-5-1,1-5-3,-3-4-5,-7 1 3,4-3-6,-4-9 1,5 0 10,12-12 6,0-14 1,11-8-7,0-14 5,11-6 3,20-13-3,7-1-1,3-4-1,1 2-2,-11 6-2,-9 16-4,-12 5-50,-10 13-197</inkml:trace>
  <inkml:trace contextRef="#ctx0" brushRef="#br0" timeOffset="103265.8895">14945 1736 249,'0'-12'70,"0"-4"-61,0 0 51,0-2 10,0 3-23,-1 6-8,-10-2 2,-2 4-2,-8 2-8,-3 5-11,-9 0-20,-9 5-1,-3 22-2,-2 6 1,12 6-1,10 3 1,10-1-2,12 12-4,3-3 2,15 0 0,16-6 0,18-9-6,-1-8 3,3-3 2,-6-3 5,-12-1 2,-8 1 0,-13 5 0,-12 6 0,0 8 2,-19 3 5,-14-3-1,-7-6-1,-4-12-4,3-9-1,5-13-1,3 0-21,12-7-80,11-6-78,10 4-93</inkml:trace>
  <inkml:trace contextRef="#ctx0" brushRef="#br0" timeOffset="103602.3854">15263 1965 480,'-20'0'0,"-3"6"-4,11 20 2,-3 14 2,9 15 0,6 6 0,0 1 0,16-11 2,4-10-2,10-18-6,0-15 6,4-8 3,3-4 4,1-34 3,2-23-2,-7-10 3,-8-6-2,-12 7 1,-13 14 0,-1 8 14,-26 9 0,-14 10-16,-4 7-8,4 18-10,6 4-19,8 26-30,16 10-62,11 1-134</inkml:trace>
  <inkml:trace contextRef="#ctx0" brushRef="#br0" timeOffset="104029.6532">15834 1064 341,'6'-5'9,"-5"5"-5,1 0 46,-2 10-24,2 34-22,6 23 20,-6 32-1,-2 17-8,0 12-10,-4 1 1,-14-3-4,6-11 0,1-17-2,5-16-2,6-16-6,0-20-12,0-16-44,17-30-253</inkml:trace>
  <inkml:trace contextRef="#ctx0" brushRef="#br0" timeOffset="104285.2922">16058 1736 459,'0'42'14,"0"13"-10,0 8-4,0-4 4,11-7-1,8-13-3,-4-14-1,5-9 1,1-14 0,-3-2 5,-5 0 6,-2-2 1,-1-16 0,0-5 8,-4-6-4,2-9-10,-1-9-6,-5 4-24,5 1-152</inkml:trace>
  <inkml:trace contextRef="#ctx0" brushRef="#br0" timeOffset="104583.5201">16443 2139 257,'22'0'3,"12"0"8,6 0 31,3-16 8,-7-15-27,4-15 7,-8-3-17,-9-4-7,-11 5-3,-12 8-1,-5 7 14,-33 19 1,-7 14-4,0 1 0,-9 48 9,12 10 5,8 16-10,15 3-6,19 8-3,12-5-6,38-9-2,21-24-6,26-26-7,27-22-5,23-29-99</inkml:trace>
  <inkml:trace contextRef="#ctx0" brushRef="#br0" timeOffset="105124.3756">18450 1115 288,'-40'-6'67,"5"6"-67,6 0 8,6 18 21,4 8-17,3-2-12,6 2 3,1-6-2,8-8 3,1-4 2,0 1-6,0 3 1,0 11-1,-2 11 1,-8 18 2,0 19 1,-3 17 3,-7 12 3,4 8-1,3 4-3,1-5-3,8-11-3,4-10-2,0-12-1,0-13-6,7-11-3,9-13-5,-4-14-11,-2-9-33,5-12-132</inkml:trace>
  <inkml:trace contextRef="#ctx0" brushRef="#br0" timeOffset="105381.9632">17948 1947 462,'0'-6'7,"0"-3"-2,1-2 11,22-5-16,12-6-1,9 2 0,1 4 1,2 2-1,-1 7-3,-1 5-4,-1 2-20,1-1-44,-1-1-42,-4-3-28</inkml:trace>
  <inkml:trace contextRef="#ctx0" brushRef="#br0" timeOffset="105657.9634">18530 1979 102,'5'26'102,"6"0"-96,2 3-2,7 0 6,0 0 1,3-8 1,2-5-9,2-7 16,-5-9 20,4-9 6,3-23 6,-8-10-14,-2 0-11,-13-2 2,-6 0-9,0 2-4,-25-3-4,-8 2-7,-7 13 1,3 9-5,0 17-1,9 6-5,-1 39-22,8 19-26,9 8-57,11-17-228</inkml:trace>
  <inkml:trace contextRef="#ctx0" brushRef="#br0" timeOffset="105959.3894">18925 1942 114,'6'21'5,"-6"4"-3,0 12-2,0 5 18,0 6 1,0-1 5,0-11 1,0-17-10,3-16-13,9-8 28,10-39 44,15-23 27,8-16-52,9 1-32,14 7-8,0 17-6,-5 10-3,-4 26-2,-14 20-17,-15 2-401</inkml:trace>
  <inkml:trace contextRef="#ctx0" brushRef="#br0" timeOffset="106581.471">20428 1666 19,'-6'82'49,"-3"8"0,1 2-13,3 1-20,0-12-16,3-8-1,2-15-16,0-22-29,0-14-50</inkml:trace>
  <inkml:trace contextRef="#ctx0" brushRef="#br0" timeOffset="106871.8026">20176 1930 189,'0'0'58,"0"0"-36,0 0 12,0-9-9,10-2 15,-5 2 4,2 4-15,1 5-21,-1 0-3,11 0 9,5 14 3,11 1-11,6-8-1,12-2-4,3-5-1,10 0-4,-1-12-10,-6-22-117</inkml:trace>
  <inkml:trace contextRef="#ctx0" brushRef="#br0" timeOffset="107299.5368">20826 1344 169,'0'0'151,"0"17"-151,0 29-14,0 19 14,0 13 18,0 4-5,-8 12 3,-9-4-4,4 4-5,-4-11 2,4-11-3,4-10-4,4-22-2,5-16-1,0-24-1,0 0-5,12-32-5,14-18 12,13-8 9,4-2-7,-1 11-2,-4 17 0,-10 18 0,-8 11-3,-10 3-7,1 21 10,-9 21 3,1 11 5,2 1-3,2-2-5,3-10-11,5-10-56,-2-15-192</inkml:trace>
  <inkml:trace contextRef="#ctx0" brushRef="#br0" timeOffset="107465.1783">21295 1913 345,'0'14'40,"0"18"-23,0 8 0,0 7-10,0-1-7,0-8-1,9-11-17,1-13-48,1-14-201</inkml:trace>
  <inkml:trace contextRef="#ctx0" brushRef="#br0" timeOffset="107578.2154">21398 1673 371,'0'0'8,"0"7"-8,1 32-90,2 10 9</inkml:trace>
  <inkml:trace contextRef="#ctx0" brushRef="#br0" timeOffset="107811.8609">21658 2011 462,'-13'-9'33,"-2"-2"-32,4 5-1,5 6 3,-2 0-3,-2 12-9,-2 22 9,1 8 0,0 11 3,6-2 1,5-4-4,0-7-1,19-4-7,11-12-3,10-14-27,8-10-161</inkml:trace>
  <inkml:trace contextRef="#ctx0" brushRef="#br0" timeOffset="108003.6078">22002 1405 426,'-11'44'21,"-2"21"-19,4 19-2,-3 14 3,3 7-3,-3 4-2,-7 2 0,-1-5 2,0-7 1,7-20-1,4-24-32,8-26-160</inkml:trace>
  <inkml:trace contextRef="#ctx0" brushRef="#br0" timeOffset="108163.7627">21914 2087 386,'0'-12'142,"5"-3"-139,18-11 1,13-3-1,3 0 7,8-3-9,-3 9-1,-6 3-3,-1 3-2,-5 5-26,-12 9-129</inkml:trace>
  <inkml:trace contextRef="#ctx0" brushRef="#br0" timeOffset="108374.0049">21961 1939 367,'-2'3'118,"2"6"-118,0 9-10,9 6 10,5 14 0,5 6 0,1 8 0,2-3-1,4-12-5,3-12-17,5-17-62,-2-8-164</inkml:trace>
  <inkml:trace contextRef="#ctx0" brushRef="#br0" timeOffset="108971.5075">22268 1939 199,'-21'42'54,"5"2"-45,4-2 21,8 2-2,2 2-18,2-9-7,0-11-3,0-12-2,5-14-6,8-7 8,4-24 1,9-17 13,5-8-7,5-2-5,0 5-1,-3 11-1,-4 16-2,-15 11 2,-6 15-1,-8 0-2,0 11 3,0 17 15,0 11 4,0 4-6,0 5-6,4 4-6,6-5 9,2-7-8,1-8-2,3-9-1,-3 4 1,4-10 1,-2-6 0,-1-10-1,5-1 2,8-3 3,-4-27 7,9-15-5,0-6-4,-6-4-3,1-1-1,-5 18-3,-9 4 2,-6 14 1,-7 11 1,0 6 7,0 3 14,-17 0-7,2 0-6,-3 6-8,-1 14 0,4 8 2,5 5-2,3 2 0,7 5-2,0 2 0,0 1 0,7-6-1,8-1-3,7-3-6,6-8-10,13-4-33,-2-9-86,7-12-64</inkml:trace>
  <inkml:trace contextRef="#ctx0" brushRef="#br0" timeOffset="109319.1982">23288 1917 392,'-22'-10'21,"-8"1"23,-4 7-24,-2 2 0,-1 0-13,8 13-6,6 13-1,9 6-1,6 3-1,8 4-1,0-5-1,17 2 0,6-12 0,3-6-4,4-4 4,-3-4 4,-11-2 0,-6-2 0,-10 1 2,0 3 8,-8 9 8,-17 10 0,-9 3-12,1 2-2,1-5-1,5-3-3,11 1-3,6 4-7,3-4-13,7-5-41,7-2-96,17-20-116</inkml:trace>
  <inkml:trace contextRef="#ctx0" brushRef="#br0" timeOffset="109813.4894">23582 1985 70,'0'-6'115,"0"3"16,-10 0-97,-2-1 26,-3 4-18,-5-2-35,3 2-1,1 0 2,-2 4-6,5 18-2,2 4-2,0 8-5,5 5 3,1-1 1,5-4 2,0-7-1,8-3-4,17-1 1,12-5-2,5-1 1,1 3 3,-6-1 1,-12-1 2,-12-2-2,-13 4 2,0 0 10,-23 10 9,-10 0-9,-4 0-4,-2-4 2,8-2-8,5-4-5,11-3-19,14-6-47,1-9-164</inkml:trace>
  <inkml:trace contextRef="#ctx0" brushRef="#br0" timeOffset="109980.0069">24106 2476 386,'-33'37'44,"-9"10"-10,-4 6-32,-4 2 2,9 2-4,8-1-2,8-6-14,11-8-23,11-6-85</inkml:trace>
  <inkml:trace contextRef="#ctx0" brushRef="#br0" timeOffset="110523.5339">24628 2041 355,'-19'-34'25,"6"0"38,-5 10-63,-2 7 0,-4 12 5,-5 5 11,3 17-16,-1 27-6,1 14 4,4 11 2,10 5 0,4 3 0,5-7 0,3-18 2,0-12-2,1-20 0,15-12-4,6-8 0,7-12 4,6-36 7,8-14-2,1-18 1,-4-7-5,-1-3 4,-8 4-5,0-10 1,1-8-1,-2-14 0,1-9 0,-10 12 0,-2 33-5,-14 38 4,-5 38 1,0 17 19,-22 52-12,-11 34-7,-4 34 0,4 19 3,3 20 3,9-4 2,10-9 3,8-19 0,3-30-7,0-24-4,26-19-4,7-24-17,8-20-57,-8-21-303</inkml:trace>
  <inkml:trace contextRef="#ctx0" brushRef="#br0" timeOffset="116111.2937">15410 3854 381,'14'-37'59,"-14"-5"-54,0-6-2,-9-20 30,-3 21-9,-1 2-8,-5 1-1,0 4 7,-5 8-4,0 4-7,0 10-1,1 8 0,-1 10 14,1 0-24,2 0-7,-3 26-6,1 15 1,2 17 3,1 17 2,9 19 2,6 22 2,-2 13 1,6-1-1,0-17-1,0-29 2,8-30-3,14-31-6,3-21-28,7-3 34,5-38 4,5-22 0,1-21 0,2-15-3,3-21-13,10-6-15,-10-3-3,-5 5 16,-2 10 12,-17 5 7,-7 10 0,-5 21 2,-9 26 3,-3 25 19,0 22 20,0 5 16,0 21-57,-6 33-3,-3 26 0,6 20 0,3 7 0,0 3 0,5 4-1,15 1-5,3 3-12,5-10-73,-5-17-232</inkml:trace>
  <inkml:trace contextRef="#ctx0" brushRef="#br0" timeOffset="116315.3887">16191 3759 589,'8'0'0,"10"-2"-61,4-3 59,8-1 4,5-1-4,0-1 0,4 4-10,-6-2-74,-11-2-213</inkml:trace>
  <inkml:trace contextRef="#ctx0" brushRef="#br0" timeOffset="116493.9121">16227 4004 562,'0'2'0,"14"0"-53,17-2 52,14 0 1,17-8 2,5-13-2,8-2-5,-2 5-78,-19 4-321</inkml:trace>
  <inkml:trace contextRef="#ctx0" brushRef="#br0" timeOffset="117409.6877">17666 3146 249,'2'-14'9,"6"-5"-9,4-2-1,1 1 1,-2 3 0,1 4 0,-3 9 1,-1 4 1,2 0-1,6 0 10,5 26 16,9 4-8,5 12-6,13 6 1,-3 2-5,-2 4-2,2 0-1,-4 2-2,-6-1 4,-8 1-2,-5 2 0,-13 4 0,-5 12 4,-4 7-6,0 3-3,-1-6-1,-9-18-8,1-18-8,0-19-18,3-16-17,1-7-103</inkml:trace>
  <inkml:trace contextRef="#ctx0" brushRef="#br0" timeOffset="117715.7891">18120 3605 61,'-1'-4'201,"-1"4"-166,2 0-5,0 0 13,-2 0-19,2 0-10,-6 0 0,-3 0 7,-4 12-4,-9 8-13,-3 9 0,-15 0 7,4 15-6,-10 3-3,6 1-2,-1-3-1,17-2-3,0-6-9,13-8-14,5 1-37,6-6-95</inkml:trace>
  <inkml:trace contextRef="#ctx0" brushRef="#br0" timeOffset="118124.0808">18395 3868 393,'0'0'43,"0"0"-43,0 21-7,0 11 3,0 9 4,0 1 2,0-5 0,-3-7-1,0-5 0,2-8-1,-1-8-1,1 1-6,1-3-15,0 3-89,0-6-154</inkml:trace>
  <inkml:trace contextRef="#ctx0" brushRef="#br0" timeOffset="118473.6209">18367 3863 138,'-10'-5'210,"10"1"-210,0-2-10,0 0 9,5 1 1,6-2-2,5 7 2,11 0-1,-2 0 1,6 18 6,0 4-1,0 0-3,-6 2 0,-4 1 1,-2-2 0,-13-3 2,-2 0-2,-4-1 5,0 0 7,-12 5 4,-15 1-5,1 1-4,-5-2-5,0-2 2,7-3-1,-1-4-4,7-5-1,-2-4-1,3-6-19,11 0-84,6 0-152</inkml:trace>
  <inkml:trace contextRef="#ctx0" brushRef="#br0" timeOffset="118932.842">19006 3495 13,'0'0'0,"0"0"-2,0 0 0,0 2-4</inkml:trace>
  <inkml:trace contextRef="#ctx0" brushRef="#br0" timeOffset="119599.8219">19407 3023 64,'0'-3'247,"0"3"-201,-1 0 8,-1 0 2,-6 0-39,-2 0-15,5 0 0,-9 0 1,1 0 4,-2 5-3,-4 12-1,-1 8 3,-5 14-4,-6 9-2,-3 15 1,-12 14 0,-3 6-1,6 3 2,4-3 6,12 0 5,17-3-2,10 0-4,0 1-4,32-7-3,15-12 0,16-13 0,11-21 0,2-15-5,0-13-38,-14 0-162</inkml:trace>
  <inkml:trace contextRef="#ctx0" brushRef="#br0" timeOffset="120587.5663">19666 3410 254,'0'20'20,"0"9"-18,0-3-2,5 3 1,-2 0 0,1-1 1,1 0-2,-3 2 2,-2 4 6,0 4 10,0 4-1,0 0-3,-10-2-5,-1-5-4,8-13-3,-5-6 2,6-12-3,2-4 2,0 0 4,0 0 4,0-13-1,12-10-5,8-12-5,0-4 0,4-6-7,2-1-11,3 0 7,2 4 4,-1 6 2,2 5 4,-4 5 0,-3 1 1,-2 13-2,-7 10 2,1 2-3,-7 10 3,0 22 0,-8 4 7,-2 4 5,0 2 4,0 1-4,0 0 2,0-3-9,0-5-1,0-9 1,0-12-5,0-13-3,0-1-6,0-19 4,11-21 5,9-13 2,5-5-2,5 9-7,-2 6-7,-2 15 6,3 12 6,-11 10 0,-2 6 2,-2 3 8,-3 22 19,-1 13 2,-3 8-9,-2 2-9,0 7-7,5-8-4,1 6-7,2-4-22,-4-9-144</inkml:trace>
  <inkml:trace contextRef="#ctx0" brushRef="#br0" timeOffset="122293.393">21534 3034 57,'0'-6'365,"0"6"-331,0 0-34,0 0-3,0 15-4,0 22 5,6 7 2,-2 0 5,5 0-4,-2-4 1,3-4-2,0-1-3,-4 1-24,3-4-141</inkml:trace>
  <inkml:trace contextRef="#ctx0" brushRef="#br0" timeOffset="122593.0413">21447 3798 409,'0'0'4,"6"-14"-4,15-13 0,9-9 6,7-12 0,14 4-2,2-5-4,1-2 0,11 1 0,-2 3 0,-3 6 0,1 2 0,-10 10-6,-16 4-26,-5 11-90,-9 10-97</inkml:trace>
  <inkml:trace contextRef="#ctx0" brushRef="#br0" timeOffset="123003.6126">21845 3663 305,'0'0'88,"0"-4"-87,0 0 10,7-3-9,15-6-1,12 3 0,4 2-1,-6 6 1,3 2 0,-9 0 0,-1 6 3,-8 11-1,-9-2 4,-5 5 1,-3 6-4,-5 0 3,-18 6-3,-8 3 1,-3-2-3,-1 5 0,0-6-2,4-6 1,8 1-2,9-5 1,8-5 0,6-4-1,6-3-8,20-4 6,11-4-1,3-2 3,7-4 1,-4-14-3,2-2-42,-3-1-133</inkml:trace>
  <inkml:trace contextRef="#ctx0" brushRef="#br0" timeOffset="123303.7527">22344 3035 323,'13'0'32,"7"22"-32,10 15 0,10 11 12,6 12 12,9 13-11,-8 4 0,2 1-1,-12-8 2,-9 1 8,-13-3-4,-13 5-9,-2 4 0,-18 6-2,-26 0-7,-13-4-8,-4-4-14,-13-4-39,-6-13-105</inkml:trace>
  <inkml:trace contextRef="#ctx0" brushRef="#br0" timeOffset="124931.9124">17669 4443 202,'0'-6'0,"0"4"-3,2 2 3,-2-1 17,4 1 18,-4 0-15,0 0-6,0 0 25,0 0 7,0 0-20,0 0-9,1 0-9,5 0-8,1 0-3,10 0 3,1 0 0,9 1 1,7 3 0,6 0 2,15 1 6,7-5 5,5 0 8,3 0-13,3 0-5,3 0 2,0-2-2,0-1-2,5 3-2,-8 0 3,2 0-1,-6 0 0,2 0-1,-1 0-1,-1 0 1,-5 0 0,0-8 1,0 0 3,-4 6 1,2 2 0,0 0-5,-4 0-1,-5 10 0,-2 4 0,-3-4 0,0-2 0,0-5 0,10-3 1,2 0 0,3 0 3,-1 0 3,-5 0-2,0 0-3,-9 0-2,14 0 0,-7 0 0,7 0 1,7 0-1,-3 0 1,7 0-1,-2 0 1,7 0-1,1 0 2,-4 8-2,4 7 0,-10 3-2,-8 0 1,-7-4 1,-2-2 0,3-5 1,-1-7-1,3 0 0,9 0 2,2 0-2,3 0 0,1 0 1,-3 5-1,-1 2 0,-9 3 0,-1-4 0,-5-3 0,-5-3 1,7 0 1,-3 0-1,3-3 0,-1-1 0,-9 2-1,3 0 0,-13 2 0,-3 0 0,-5 0-1,-5 0-1,-9 5-1,1 4-7,-3-4-20,-5-2-108</inkml:trace>
  <inkml:trace contextRef="#ctx0" brushRef="#br0" timeOffset="127367.599">18933 4981 264,'-3'-5'100,"3"2"-87,0 1-1,0-2 3,0 4 0,0-2-15,0-1 1,0 2 0,0-5 5,0 4 8,0 2 4,0-3-2,0 0-10,0-5-3,13-6-2,9-2-1,4-4 0,14 2 0,11 0 0,11 1 0,3 5 1,-6 7-1,-5 5-3,-15 0-3,-17 5-6,-14 20-8,-8 5 13,-5 5 7,-17 4 11,-9 3 5,4 0 3,-11 2-14,7 0-4,-1-3 0,-1-1-1,5-3-1,-1-1 0,0-1 1,4-1 0,-5-2 0,5-6 0,5-2 0,7-10 0,3-5 0,3-4 0,7-5 0,0 0-4,0 0-4,0 0-1,13 0 4,19 0 5,15-8 7,8-4 2,14 0-5,1 0-4,-5-2 0,-7 6-4,-9 4-9,-7 4-21,-9 0-66,-10 4-121</inkml:trace>
  <inkml:trace contextRef="#ctx0" brushRef="#br0" timeOffset="128709.8647">19780 5039 233,'-2'0'39,"2"0"-37,0 0-4,0 0 2,0 0-5,0 0-14,0 0 4,0 0 15,0 0 2,0 0 4,0 0 3,0 10 6,0 8 4,0 7 0,0 2-6,0 1-7,0 0 0,0 3 5,0-6-4,0 1-4,0-8 1,0-5-3,0-10-1,0-1-1,0-2 1,0 0 8,0 0 8,0-7 12,7-18-7,3-11-21,8 5-1,3-8-2,0 8-3,6-4-7,1 7 2,2 1-5,1 4 5,-5 7 1,1 9 5,-9 7 5,-2 0 0,-5 17 7,-1 12 9,-5 15 3,2-1 2,-3 3 2,0 0-10,3-3-5,1-8-6,9-2-2,-1-6-3,12 0-5,-4-5-14,5-1-47,-6-12-208</inkml:trace>
  <inkml:trace contextRef="#ctx0" brushRef="#br0" timeOffset="130187.8923">13435 6296 313,'-8'-4'50,"-1"4"-25,-1 0 19,0 6-14,2 24-27,2 19-1,-4 13-2,9 7 7,1 1-2,0-12 0,0-9 0,1-10-1,10-16 1,-1-6-4,2-11-1,1-6 0,7-3 0,2-26 2,1-20 5,7-11-4,0-3-2,-5 2-1,2 9 0,-5 15-2,-10 16-3,-1 15 0,-6 6-8,2 6-5,1 27 13,-3 10 5,5-3 0,-1-2 2,-6-12 2,5-12 1,-8-6-2,3-4-2,4-4 0,-7 0 3,7-4 2,5-20 7,3-10 4,9-8-13,1-8-4,3-2-3,0-7-15,-2-2-80,-10-4-239</inkml:trace>
  <inkml:trace contextRef="#ctx0" brushRef="#br0" timeOffset="130833.8463">13978 5673 62,'0'0'78,"0"14"-78,1 23 45,4 18 34,-4 15-41,-1 13-5,0 13-18,-1 6 8,-17 8 3,4-1-4,-5-9-5,9-17-2,5-20-9,1-27-6,4-20-1,0-14-3,15-2-1,9-24 5,7-23 3,5-8-3,4 3-2,-4 8-8,-2 9-3,-4 13-2,-3 12 0,-3 10 2,-3 0 2,-9 26 3,-1 20 7,-8 10 1,1 9 7,-4-1 5,2-6 7,1-9 2,9-14-7,6-8-12,5-13-1,1-9-1,11-5 0,-1-5 3,1-29 0,0-11 1,-4-6-1,0-6-2,-8-1-1,-4 2 0,-6 6 0,-8 10 0,-5 12 1,0 12 0,-19 14 5,-2 2-2,-6 9-3,2 30 1,3 4-1,3 6 3,8-3-3,9-8-1,2-6-2,0-10-2,13-4 0,6-7-1,3-11-2,6 0-11,4-13-111,-5-23-166</inkml:trace>
  <inkml:trace contextRef="#ctx0" brushRef="#br0" timeOffset="131079.6838">14692 6511 188,'4'20'0,"3"6"1,-2 6 15,7 4 13,-6 1-15,4-4-4,-8-7 6,1-12 1,1-6 8,-2-8-17,-2 0 7,1-3 15,8-28 20,0-11-34,6-4-14,4 0-2,-2 5 0,5 7-2,3 5-3,-2 7-13,-1 8-63,7 9-118</inkml:trace>
  <inkml:trace contextRef="#ctx0" brushRef="#br0" timeOffset="131359.049">15059 6583 150,'3'21'62,"7"-8"-46,7-6-3,0-7 2,8 0 7,2-11 3,0-17-6,-2-6 1,-11-4-15,2 6-2,-5-2-3,-11 3 0,0 7-1,-17 4-2,-9 13-2,-13 7-6,4 0 11,1 17 4,6 22 37,4 11 13,15 10-16,9 4-8,0 3-9,20-9-10,22-11-10,15-14-1,15-21-4,15-12-12,1-14-78</inkml:trace>
  <inkml:trace contextRef="#ctx0" brushRef="#br0" timeOffset="132431.4878">16430 6333 109,'0'-5'216,"0"5"-169,0 0-25,0 0 6,0 6-23,0 18 3,0 9 7,0 1-6,0 2-1,0 0 0,0 1 4,0 10-1,0 1-2,-9 7 2,-4-4-3,3-12-5,1-13 1,6-16-1,3-10 2,0 0-2,0-24 2,14-20-3,16-14-2,5-5 0,10 5-2,0 3-4,-4 14-1,0 2 1,-1 11 2,-7 9 2,-2 15 0,-9 4-4,-6 4 1,-8 29 2,-4 7 3,-4 6 3,0 5 2,-4-5 2,-3-10 0,2-6-2,5-14-5,0-11-2,0-4-8,0-1 0,0 0 9,1-15 1,19-30 2,11-19-1,14-16-1,9-9 0,2 6 0,5 20 0,-16 20 0,-15 24 1,-10 19-1,-9 7 0,-10 38 10,-1 10 15,0 12-8,0 0-5,-6-4-9,6-5-3,7-12-13,24-9-14,5-11-66,4-14-296</inkml:trace>
  <inkml:trace contextRef="#ctx0" brushRef="#br0" timeOffset="133024.7855">17765 6395 234,'0'-3'76,"0"2"-66,0-1 47,0-3-22,8 2-29,14-1-5,10-3 6,9 5 2,6 2 2,2 0-8,-9 0-3,7 0 0,-13 0-3,-2 0-13,-3 0-47,-14 0-149</inkml:trace>
  <inkml:trace contextRef="#ctx0" brushRef="#br0" timeOffset="133270.9623">17850 6539 267,'0'0'129,"7"4"-129,21-1 0,14 0 0,7-3 4,9 0 4,4-10-6,1-12-2,-1 10-5,-5-5-112</inkml:trace>
  <inkml:trace contextRef="#ctx0" brushRef="#br0" timeOffset="134010.3617">18952 5951 119,'0'0'137,"-6"10"-129,-4 24-8,4 17 37,-2 7-8,6 2-9,2-7 1,0-6-8,0-11-1,0-8-5,4 4-6,5-1-1,1 5-3,-7 4-6,-2 0-12,-1 6-9,0-10-49,0-6-119</inkml:trace>
  <inkml:trace contextRef="#ctx0" brushRef="#br0" timeOffset="134499.0924">19414 6573 51,'5'0'44,"5"0"-38,8 0-6,6 0 13,6 10 14,0 4-3,-3-2-11,-9 3 3,1-3 2,-13 7 19,-4-1 19,-2 6 2,-7 7 8,-19 2-15,-3 8-30,-9 4-8,1 0-13,-3-1-2,8-2-18,10-12-17,9-4-70</inkml:trace>
  <inkml:trace contextRef="#ctx0" brushRef="#br0" timeOffset="135453.5327">20143 6125 205,'0'-17'139,"0"-5"-139,22-7 1,11 6-1,9-2 2,1 9 0,9 13 4,-5 3 3,-4 2 0,-13 22-2,-7-1 0,-8 4 2,-9 3-2,-6-1 8,0 2 3,-17-1-2,-10 6-2,-1 0-10,-10 4 1,-3 0-5,-3 4 2,-2 4-2,-1 1 2,4-8 0,8-8-2,13-13 3,12-10 3,10-8-6,0-2-6,13 0-3,20 0 9,18 0 6,5-7-3,6-2-1,5 3-2,-3 6 0,8 0-2,-5 0-9,-1 12-82,-16 0-275</inkml:trace>
  <inkml:trace contextRef="#ctx0" brushRef="#br0" timeOffset="135671.6663">20866 6643 438,'0'0'0,"0"12"9,0 8-8,0 2 39,-5 9-17,-15 0-12,-2 12-2,-8 11 1,-3 6-10,-6 3-2,12-4-16,-2-17-23,18-14-39,8-14-183</inkml:trace>
  <inkml:trace contextRef="#ctx0" brushRef="#br0" timeOffset="136359.6919">21157 5985 272,'0'-11'63,"7"-2"-63,7 1 0,14 2 0,3 10 0,12 0 4,6 0 4,5 7-1,4 5 3,-11 4 13,-8-2-16,-15 2-5,-9 5 1,-11 4 7,-4 0 8,-10 13 2,-20 3-10,-5-1-9,-6 0 1,3-8-2,5-11-1,7-8-1,9-6 2,12-7 1,5 0-1,0 0-13,9 0-3,16 0 13,10 5 3,5 3 0,1 6 0,-7 2 0,-9 2 1,-5 0 2,-11 0 2,-9 3 1,0 1 16,-13 3 4,-14 2-8,0-1-8,-2 0-3,5-4-5,2-5-2,4 0-3,4-3-8,6-6-13,6-1-24,2 0-43,0-1-138</inkml:trace>
  <inkml:trace contextRef="#ctx0" brushRef="#br0" timeOffset="136597.2947">21764 6695 225,'0'0'92,"0"0"-87,0 13 70,-5 10-13,-2 10-33,-8 5-6,3 4-6,-2-3-1,-2 2-3,-2 0-8,-8 5-5,1-3-9,-8-1-29,0-6-66,0-11-296</inkml:trace>
  <inkml:trace contextRef="#ctx0" brushRef="#br0" timeOffset="137073.5509">22237 6629 557,'0'-4'47,"0"3"-47,0-4-10,10-1 6,4 4 4,9 2-25,-4 0-84,-6 0-273</inkml:trace>
  <inkml:trace contextRef="#ctx0" brushRef="#br0" timeOffset="137222.5704">22548 6687 495,'13'0'0,"10"-5"0,4-12-9,5-3 8,-11 8-7,2 8-14,-2 2-162</inkml:trace>
  <inkml:trace contextRef="#ctx0" brushRef="#br0" timeOffset="137373.0883">22925 6673 264,'12'0'17,"5"0"-17,7-10-1,-3-3-2,-1 10-37,-7 3-166</inkml:trace>
  <inkml:trace contextRef="#ctx0" brushRef="#br0" timeOffset="137515.6624">23232 6631 426,'7'0'64,"8"-6"-64,0-2-24,3 2-6,-7 6-43,-7 0-201</inkml:trace>
  <inkml:trace contextRef="#ctx0" brushRef="#br0" timeOffset="160229.6403">20574 3650 16,'0'-9'69,"0"1"-69,8 2 2,-1 0-2,-2 3 9,-5 3 12,2 0 0,-2 0 13,0 0 11,0 0 6,0 0 3,0 0-22,0 0-7,0 0-7,1 0-7,6 0-11,5 0 0,9 0 0,6 0 5,11 0 2,-3 0 2,6 0-3,2 0-3,0 0-1,1 0-2,-1 0 3,-2 0-3,-5 0 0,-7 0 0,-13 0-2,-7 0-1,-8 3-10,-1 3-18,0 0-14,0 4 18,0 0-122</inkml:trace>
  <inkml:trace contextRef="#ctx0" brushRef="#br0" timeOffset="167705.402">5395 9353 33,'-1'-2'40,"-4"-3"-30,-2 3 6,2 0 3,1 0-7,3 1-8,-1-2 7,1 1 0,1 2 15,-2-2 17,2 0-3,-5 2-7,5-2 0,0 2-10,0 0-7,0-2-9,0 2-3,0 0 0,0 0-1,0 0 0,0 0-3,0 0-3,0 0 1,10 0 1,0 0 0,2 0 1,3 0 1,3 0-1,8 0 0,0 4 1,7-4 0,3 2-1,-3 0 2,3 0 0,-7 1-2,-4 0 0,-6 1 0,-4 3 0,0 0-2,0 1 2,-4 2-1,2-2 0,5 0-1,-4-2 2,6-2-1,1-2 1,3 1 0,2-3 0,0 0 0,-2 0 1,-3 2-1,-2 0-1,-6 3 1,4 0 0,-4 0 0,-1 2 0,5-2 0,-2-1 0,2 0 0,-1 1 0,0-1 0,0-3 0,6 1 0,-4 3 0,2-3 0,4-2 0,7 0 1,3 0 1,8-10 2,-1-4 1,0-3-1,-5 2 0,-1 4 1,-6 3-4,2 4 1,-6 2-2,-6 1 0,2 1-1,-3 0 1,-1 0 0,6 0 1,-4 0-1,8-3 1,-2-2 3,0 0-2,-5 3-2,3 2 1,-4 0-1,0 0 0,4 0 0,-1 0 0,6 0 0,0 0 1,2 0-1,-6 0 1,2 0 2,-5-2-2,-3-1 2,6-2-2,-3 1 1,3 1 1,-3-4-2,3 3 1,-1 2-1,4 1 0,0-2 3,-4 3-2,2-2-2,-1 2 0,-3 0 1,3 0-1,-1 0 0,6-4 0,-4 0 1,8-3-1,-3 2 0,-2 1 1,-3 1-1,-4 3 0,0 0-1,-1 0 1,4 0 0,4 0 0,4 0 0,3 0 1,-2 0-1,-2 0 1,-8 0 2,-5 0-1,-4 0 0,6 0-1,5 0 0,3 0-1,7 0 1,9 0-1,0 0 0,14 0-1,-3-9-15,3-3-89</inkml:trace>
  <inkml:trace contextRef="#ctx0" brushRef="#br0" timeOffset="183273.5483">13997 7690 302,'11'-42'1,"1"-12"4,-1-8-5,11-6 5,5 3 8,-15 43 5,-8 10-7,-2 8 22,2 3 19,-4 1-9,0 0-5,0 0-15,0 0-10,0 9-4,0 21-9,0 26 2,-9 22 1,-8 22-1,-1 3 1,-2 5 1,-1-5-1,2-7-3,0-8-3,8-5 0,5-11-1,-1-12-10,7-11-35,0-17-131</inkml:trace>
  <inkml:trace contextRef="#ctx0" brushRef="#br0" timeOffset="183679.4154">14244 8240 294,'1'0'75,"9"0"-75,12 3-20,6 6 20,8-4 11,9-5-3,0 0-1,2-1-4,-8-17 3,-1-6-4,-8-5 1,-10 5-3,-8-1-1,-11 8-2,-1 1 3,-8 3 0,-17 1 0,-7 7-9,-4 5-4,8 0 13,5 5 10,5 21 0,6 11-8,7 16-2,5 0 3,0 7-2,0 1 2,7 1-1,10-7-2,0-12-2,10-16-5,3-20-8,9-7-14,3-28-40,1-24-41</inkml:trace>
  <inkml:trace contextRef="#ctx0" brushRef="#br0" timeOffset="183882.9372">14952 7437 313,'0'16'174,"-7"42"-174,0 23-1,-8 18 1,2 8 3,2 2-1,1-3-2,1-6 0,5-12-2,3-12-3,-5-16-15,6-21-51,0-13-139</inkml:trace>
  <inkml:trace contextRef="#ctx0" brushRef="#br0" timeOffset="184054.5522">14760 8017 485,'0'3'49,"2"4"-49,20 1-27,15 0 25,4-6 4,9-2-4,9 0-12,4 0-51,5-14-146</inkml:trace>
  <inkml:trace contextRef="#ctx0" brushRef="#br0" timeOffset="184528.7832">15567 7761 64,'0'0'121,"0"0"-28,-16 0-14,-6 9-77,-4 17 0,2 2 4,-1 2 2,-1-2 1,10 1-1,-1-4-8,11 6-6,6-5-16,0-11-141</inkml:trace>
  <inkml:trace contextRef="#ctx0" brushRef="#br0" timeOffset="184885.3234">15808 8032 355,'-15'-3'0,"0"1"0,-3 2 0,4 0-7,-2 0 7,7 0-11,1 2-10,1 14 14,3 3 7,4 4 0,0 0 0,0-2 4,0 1 3,11-2 3,-1 1 0,0-4-2,-5 0 3,-1-2 3,-4-2 5,0 3 16,-15 1 15,-12 1-10,-12 3-15,-4-5-15,-1-2-8,5-3-2,13 2-9,6 0-13,10 4-61</inkml:trace>
  <inkml:trace contextRef="#ctx0" brushRef="#br0" timeOffset="185381.6288">17054 7916 420,'-26'0'0,"-4"0"6,-2 0 4,0 11 1,0 15 6,2 0 4,2 1-15,11-1-4,9 0 4,8 3-6,0-3-4,20 0 4,13 3 4,9-8-3,2-7-1,11-9-3,1-5-8,-2-9-30,5-25-85,-11-14-69</inkml:trace>
  <inkml:trace contextRef="#ctx0" brushRef="#br0" timeOffset="185725.5865">17374 7421 248,'-19'53'132,"0"21"-131,3 18-1,-2 3 10,-1 2 3,6-6 6,3-11-6,8-19-1,2-21 2,0-17-14,14-14-2,6-9 2,8-12 7,0-27 10,11-17-8,-4-2-6,-2 5-3,-3 17-1,-12 19-1,-11 8 1,-2 9-2,-5 7-3,0 22 6,0 14 5,0 12 5,0 2-1,-8 6-6,5-8-3,3-5-3,0-12-6,3-16-21,24-22-98</inkml:trace>
  <inkml:trace contextRef="#ctx0" brushRef="#br0" timeOffset="186013.3389">17803 7888 459,'-18'43'0,"6"15"-6,12-4 6,0-8 2,9-11-1,22-10-1,6-15 6,14-10 2,-5-2 2,-6-26-2,-7-4-3,-9-10 4,-13 4-1,-11-5 4,0 5 4,-25 9-3,-16 4-8,-2 13-5,-10 12-5,8 0-4,2 27-13,16 8-17,16 7-70,11-5-158</inkml:trace>
  <inkml:trace contextRef="#ctx0" brushRef="#br0" timeOffset="186425.5785">18363 7846 143,'-22'12'121,"-5"29"-121,4 7 31,1 8-6,9-2 2,8-4-4,5-10-6,0-10-13,20-13-3,8-14 12,4-3 3,2-8 2,0-22 5,0-10-6,-6-4-7,-13 6-2,-6 0 4,-9 4 13,0 4-4,-17 6 0,-13 3-7,-7 9-14,-7 12-31,-1 0-14,4 26-32,9 13 23,16 7-13,16-10-148</inkml:trace>
  <inkml:trace contextRef="#ctx0" brushRef="#br0" timeOffset="186805.5664">18943 7923 377,'-54'-12'54,"2"8"-54,7-3 0,7 4 1,12 3 1,15 0-2,11 3 0,0 15-16,5 4 3,22 7 10,7-1 3,2-2 3,4 0-1,-5 3-1,-7 0 0,-13-5 1,-8 8 3,-7 0 5,-1-1 10,-22-4 2,-9-1-6,-9-4-10,0-3-4,3-10-2,2-5-7,11-4-13,6 0-10,9 0-19,10-11-69,0 0-83</inkml:trace>
  <inkml:trace contextRef="#ctx0" brushRef="#br0" timeOffset="187105.4363">19180 8177 313,'12'0'54,"6"0"-52,4 0 39,0-14-21,9-16 6,0-2-6,-4-12-18,2 4-2,-10 0-3,-6 3-5,-13 13-7,0 8 4,-18 13-12,-12 3-26,-9 21 49,-14 30 1,4 12 38,2 8 8,7-1 10,15-5-4,20-12-25,5-11-23,36-14-5,24-17-8,24-11-11,23-14-51,-3-26-247</inkml:trace>
  <inkml:trace contextRef="#ctx0" brushRef="#br0" timeOffset="188193.4089">20895 7804 244,'0'8'32,"-6"24"-30,2 9 4,-3 5 5,3 6 3,-4-4-6,0-1 7,1-6 3,-1-7 9,1-8-1,5-11-10,2-10-16,0-5-1,0 0 1,0 0 1,0 0 5,10-16 0,9-11 13,3-12-10,4-7-6,7-2-2,3 2-1,10-3 0,-1 13-3,-4 9 2,-7 12-2,-11 15-1,-8 0-4,-10 32-4,-5 9 10,0 10 2,-4 2 6,-9-2 3,-2-5-1,3-7-3,2-13 0,7-14 0,3-10-5,0-2-6,8 0-7,14-24 13,10-14 0,11-4 0,0-10-13,6 5-10,-2 9 1,-10 11 17,-6 13 4,-9 6 1,-3 8 1,-9 0 1,-1 3 4,-2 20 1,-2 12 8,-2 8-4,-1 1-3,-1 5-7,5-10-1,7-3-2,8-10-14,3-6-47,6-13-164</inkml:trace>
  <inkml:trace contextRef="#ctx0" brushRef="#br0" timeOffset="188420.4434">22117 7927 312,'4'0'133,"8"0"-133,8-2 0,10 2 1,5 0 2,7 0-3,9 0 0,2 0-6,-5 0-10,4 0-81,-12 0-233</inkml:trace>
  <inkml:trace contextRef="#ctx0" brushRef="#br0" timeOffset="188606.4979">22096 8203 417,'0'0'0,"23"-12"-23,19-8 14,12 5 9,4 4 0,7 7-4,-4 4-80,4 0-163</inkml:trace>
  <inkml:trace contextRef="#ctx0" brushRef="#br0" timeOffset="188854.7833">22983 7590 389,'0'9'18,"0"37"9,0 15-27,-8 15 30,-8 9-13,4 2-3,-6 4-7,2 5-1,5 1-6,2-7-4,9-8-16,0-22-62</inkml:trace>
  <inkml:trace contextRef="#ctx0" brushRef="#br0" timeOffset="190998.3674">15142 10018 57,'0'0'108,"0"0"-71,0 0 55,0-10-21,0-10-1,0-4-32,0-6-12,0-6-8,0 2 1,0-2-10,-8 4-1,0 1 0,-5 4-3,-6 4-3,3 5 1,-11 8 1,7 5-1,-4 5 4,1 3-7,1 27-7,-2 18 2,-4 14-1,8 11 4,5 5-1,-2 6-1,13 0 3,4-7-1,0-16 2,3-22-1,17-20-2,3-19-11,11-7-2,6-45 16,6-26 3,8-19 1,5-10-3,-5-2-1,-7-9 0,-5-1-4,-10 1 2,-9 11 2,-9 7 0,-11 14 1,-3 20-1,0 23 2,-10 28 2,-3 15 5,-2 4 3,5 40-12,3 22-6,2 21 5,5 19 1,0 4 2,8 11 0,11-8-2,2-6 0,0-13-3,1-12-6,1-12-15,-1-7-51,4-13-128</inkml:trace>
  <inkml:trace contextRef="#ctx0" brushRef="#br0" timeOffset="191825.6013">15986 9851 401,'0'-4'61,"0"3"-32,0-3-29,8-5-6,15-1 6,8 1 0,3-4 0,2 8-1,1-2-2,-1 5 0,-8 2-13,-8 0-50,-7 0-128</inkml:trace>
  <inkml:trace contextRef="#ctx0" brushRef="#br0" timeOffset="191995.62">16022 10014 484,'-7'0'5,"7"0"6,0 0-9,22-10-2,13-9 6,5-2-3,11 3-3,-5 11-2,-1 4-52,-6 3-190</inkml:trace>
  <inkml:trace contextRef="#ctx0" brushRef="#br0" timeOffset="192701.7907">17053 9392 251,'0'-6'58,"0"1"-32,0 2 14,0 2-23,1 1-16,21 0 2,5 0 4,13 0 3,9 13-2,-1 10 1,4 4-4,-2 9 5,-5 11 1,-3 1-1,-10 3-1,-8 4 1,-6 8-5,-12-3 0,0 0-2,-6-4 0,0-4-3,0-4-3,0-8-8,-9-12-26,6-8-43,-6-11-92</inkml:trace>
  <inkml:trace contextRef="#ctx0" brushRef="#br0" timeOffset="192965.5415">17487 9849 361,'-15'0'25,"-3"0"-17,3 0 32,-4 0-34,5 11 11,-5 5-9,0 6-7,-2 14-1,-1 6-3,-1 4-5,1 4 1,0-7-7,12-4-19,3-12-41,7-15-102</inkml:trace>
  <inkml:trace contextRef="#ctx0" brushRef="#br0" timeOffset="193248.2813">17733 9944 99,'0'-3'122,"0"3"-101,0 0 36,0 0-4,0 0-5,0 0-19,0 0-12,0 19-5,0 11-6,-5 14-5,-3-2-1,-2 2-6,1-2-4,6-6-22,3-12-73,0-13-84</inkml:trace>
  <inkml:trace contextRef="#ctx0" brushRef="#br0" timeOffset="193540.0498">17699 9895 291,'0'0'17,"0"3"-17,0 11 0,21 6 5,3-1 0,10-2-4,5 0 4,-8-3-3,1 5 0,-11-3 2,-12 5-1,-9 4 10,0 3 10,-19 8-5,-19-2-6,2-4-2,-8-7-4,4-5-5,8-6-1,9-3-5,11 2-12,11 2-45,1-6-216</inkml:trace>
  <inkml:trace contextRef="#ctx0" brushRef="#br0" timeOffset="194087.3603">18599 9027 243,'0'-10'15,"0"8"-5,0 2 81,-6 0-43,-8 17-38,-10 29-7,-8 18-3,-6 24 2,-6 12 3,0 10 6,9 5 3,-3 5-4,15-6 1,13-11-6,10-19-5,8-17-2,29-18-8,12-23-9,13-17-17,4-9-51,4-17-48</inkml:trace>
  <inkml:trace contextRef="#ctx0" brushRef="#br0" timeOffset="194479.353">18952 9523 183,'-16'0'15,"2"9"-15,-4 23 27,8 14-19,0 5 2,8 14 1,2 5-7,0 2-1,7-6-2,11-12 2,6-16-1,4-18 2,4-20 2,0 0 8,6-32 13,-8-14-3,4-12-5,-4-6-15,-7-1-1,-12-2 1,-11 2 5,0 6 7,-29 8-2,-12 13-3,-6 6-11,-5 20-3,7 12-8,7 3-6,11 43-6,8 9-61,12 1-146</inkml:trace>
  <inkml:trace contextRef="#ctx0" brushRef="#br0" timeOffset="194680.5125">19586 9927 510,'-8'0'68,"8"0"-68,0 0 10,0 0-10,0 0-14,0-1-27,10 1-84,0-2-225</inkml:trace>
  <inkml:trace contextRef="#ctx0" brushRef="#br0" timeOffset="195063.7828">19971 9465 244,'-31'-5'41,"1"5"-29,0 5-12,4 23 9,4 4 10,3 4-14,11-2-4,8-5 0,8 0 1,16-7 10,16 4 1,11-1-1,5-4-2,-3-1-2,-8 4 2,-16 0-6,-15 1 3,-12 3 18,-2-1 7,-10 5 0,-15 1-11,-6-8-5,-4 4-12,-2-12-4,4-10-2,-1-7-10,2 0-22,7-24-66,-2-12-205</inkml:trace>
  <inkml:trace contextRef="#ctx0" brushRef="#br0" timeOffset="195267.8064">20037 9432 367,'4'-14'64,"-3"10"-40,3 3 34,-3 1-48,10 0-10,5 8 0,11 7 5,9-3-2,15-3-3,7-9-5,11-9-33,9-26-133</inkml:trace>
  <inkml:trace contextRef="#ctx0" brushRef="#br0" timeOffset="195609.4839">20664 9094 264,'49'66'82,"-6"12"-23,-1 0-10,-17 6 8,-7 10-28,-8 9-17,-10 3-8,-5 2 4,-22-3-7,-10-10-1,-9-12-4,-10-15-6,-2-13-23,-3-16-93</inkml:trace>
  <inkml:trace contextRef="#ctx0" brushRef="#br0" timeOffset="196615.5909">17224 10596 73,'0'0'134,"0"-4"-85,0-1-2,1 0-15,15-2-27,11 3 0,8 4-2,6-2 12,6 2-6,3-4-1,3-4 8,8-1-4,5-8-7,5 3 9,20 4-4,6 6 6,-1 4-6,7 0 5,-1 0-7,3 8 1,-3 5-4,11-6-4,-10 1 0,0-5 2,-4-2 7,-6 2-1,3 1 2,-6-1-6,3 4-4,-1 2 3,0 9-1,-5-1-3,5 1 1,-3-2-1,4-2 1,-3-2-1,-2-2 1,-4-4-1,0-2 1,-9-4 0,1 0 2,-13-7-1,-8-4 1,-10 2-3,-5 6-5,-9 3-5,-8 6-10,1 23-18,-3 6-24,1 9-39,-9-5-138</inkml:trace>
  <inkml:trace contextRef="#ctx0" brushRef="#br0" timeOffset="197553.555">17603 11117 224,'1'-20'60,"8"-2"-40,9-9 11,7-2-5,18 3-8,12 4 3,12 15-8,5 7 3,-1 4-11,-15 0-3,-12 10-2,-14 4 0,-14 7 3,-9 0 5,-7 10 12,0 7-3,-30 4-5,-12 2-5,-11 2-1,-5 0-3,-3-2 1,3 1-4,6-6 0,17-6 0,10-3 1,13-12-1,12-4 0,0-5-3,23 3 3,14-7 1,17-3 8,14-2-3,7 0-3,7 0-3,-6 7-2,-3 5-4,-6 5-10,-6 7-29,-3-12-114</inkml:trace>
  <inkml:trace contextRef="#ctx0" brushRef="#br0" timeOffset="198257.4181">18727 11168 311,'0'17'80,"0"24"-75,0 10-5,-1 5 3,1-3 6,0-9 0,0-10-8,0-10 0,1-10 0,2-8 2,5-4-3,-8-2 3,1 0 3,-1 0 8,0-4 3,10-24 1,2-16-14,10-7-4,8-4-1,4 6 0,3 10-1,1 18 1,-8 16 0,-4 5 0,-6 24 1,0 27 11,-10 14 16,2 0-8,-2 1-11,1-15-6,10-9-2,5-14-7,14-16-18,5-12-80</inkml:trace>
  <inkml:trace contextRef="#ctx0" brushRef="#br0" timeOffset="203117.3089">16220 12322 114,'-8'-20'124,"-5"4"-100,10 2-1,3 4 7,0 2-30,11 4-2,9 4 1,5 0 1,9 20 0,6 18 8,2 17 14,3 6 4,4 4 3,-2-2-14,-6-2-6,-7-6-1,-5-8-6,-8-4-2,-10-5 5,-8-4-5,-3-2 0,0-4-4,0-5-7,-8-6-49,3-10-133</inkml:trace>
  <inkml:trace contextRef="#ctx0" brushRef="#br0" timeOffset="203373.4488">16624 12697 198,'-29'8'70,"-3"13"-70,-1 6 19,-1 1 5,1 0-9,4-2-14,10-2-1,7-2-8,7-3-13,5-3-34,0 0-60</inkml:trace>
  <inkml:trace contextRef="#ctx0" brushRef="#br0" timeOffset="205225.603">16874 12784 50,'0'0'56,"0"0"-36,0 0 14,0-5-25,0 1-9,0 2 0,0 1 2,0 1 10,0 0 12,0 0-8,0 0-5,0 0 0,0 0-3,0 0-4,0 0 0,0 0-1,0 0 2,0 1 2,0 17 4,0 9 28,0 2-21,0 3-15,0 1-2,0-8-1,0 2 0,0-9-2,3-8-11,2-8-23,7-2-30,0 0-78</inkml:trace>
  <inkml:trace contextRef="#ctx0" brushRef="#br0" timeOffset="205533.0579">16926 12755 189,'-1'0'60,"1"0"-26,0 0-30,2 12 0,19 10-4,3 3 8,8-4-3,-3 2 0,-6-5-1,-3-1-2,-10-2 1,-5-1 4,-5 1 13,0-1 2,0 9-2,-15-3-8,-3-2-7,-3-6 0,0-2-2,-6-1-3,-4-6-5,-4-1-19,-2 0-47,6 0-49,7 4 27,10 0 74,13 5-17,1 3 6</inkml:trace>
  <inkml:trace contextRef="#ctx0" brushRef="#br0" timeOffset="207754.5736">17482 12596 20,'0'-13'9,"0"-1"22,0 4 50,3 3 5,-3 5 4,1 2-8,0 0-44,6 0-34,6 0-1,14 0-1,-1 0 0,10 0-1,1 0-1,-5 0-4,-5 0-21,1 0-126</inkml:trace>
  <inkml:trace contextRef="#ctx0" brushRef="#br0" timeOffset="207918.0907">17510 12700 466,'-7'0'27,"7"3"-50,1 3 23,25 0-6,14-2 6,6-2 0,13-2-1,9 0-27,2 0-182</inkml:trace>
  <inkml:trace contextRef="#ctx0" brushRef="#br0" timeOffset="208553.5296">18575 12380 42,'0'-12'334,"0"2"-313,-3 6 0,-4 1 5,-1 3-11,-1 0-11,-3 0-4,-1 13-15,-7 15 7,-1 4 8,0 4 0,1 1 1,10 3 1,10-1-2,0 0 0,19-5 1,16 0 4,10-3-1,8-7-2,-2-7-1,0-5 1,-19-6 2,-5 0-2,-12-1 2,-13 2-2,-2-1 5,0 8 16,-22 5 6,-8 5-16,-5 1-13,-7 0-1,-1-4-1,0-7-7,3-9-7,4-5-22,7-3-57,9-25-107</inkml:trace>
  <inkml:trace contextRef="#ctx0" brushRef="#br0" timeOffset="208751.0566">18530 12346 378,'5'0'95,"9"0"-95,13 0-10,7 0 10,10 0 0,1 0 2,10 0-2,-2 8-1,1 4-11,-4 2-61,-3 3-104</inkml:trace>
  <inkml:trace contextRef="#ctx0" brushRef="#br0" timeOffset="209071.4081">19247 12432 264,'-32'30'0,"0"11"6,6 8 25,4 8-13,14 2 11,8-1-8,0-5-11,30-14-8,13-14 3,9-18 8,12-7 4,-5-20-3,-5-21-3,-4-7 8,-13-6-5,-12-4-1,-17 5 11,-8 3 0,-6 4-4,-23 5 0,-7 2-19,-15 11-1,-4 14-20,0 14-20,0 8-23,16 32-50,15 4-116</inkml:trace>
  <inkml:trace contextRef="#ctx0" brushRef="#br0" timeOffset="209993.5463">19999 12426 216,'-14'-10'35,"0"3"4,-1-2 24,-1 6-24,-1 3-19,3 0-12,-3 5-8,5 23-1,2 13 0,5 13 1,5 10 0,0 6 1,0 2 0,22-6 0,8-17-1,5-19-1,7-23 1,6-7 5,1-24 5,-3-19 0,-1-10 2,-9-5-3,-13-5 0,-10 2 0,-11-7-5,-2 8 1,-12 2-2,-18 5 3,-8 7-6,-11 12-6,13 14 1,4 18 0,12 4-6,11 42-30,8 18-52,1 14-99</inkml:trace>
  <inkml:trace contextRef="#ctx0" brushRef="#br0" timeOffset="210235.077">20617 12547 445,'0'-4'0,"0"4"-9,3 0-2,16 18 11,4 8 5,10 2-3,1-2 0,1 1-2,-5 5-2,-3-1-5,-7 1-37,-8-2-84,-9-2-115</inkml:trace>
  <inkml:trace contextRef="#ctx0" brushRef="#br0" timeOffset="210400.5967">20512 12839 485,'7'-30'32,"36"-16"-31,22-12-2,10-13 1,9 6 0,-7-1-2,-7 13-27,-18 9-236</inkml:trace>
  <inkml:trace contextRef="#ctx0" brushRef="#br0" timeOffset="211233.2741">21401 12501 215,'-30'61'7,"5"6"-7,6 1 0,6-10-2,8-9 0,5-11 2,0-11-3,7-8-21,12-17-43</inkml:trace>
  <inkml:trace contextRef="#ctx0" brushRef="#br0" timeOffset="212019.4903">21705 12444 181,'-12'2'62,"1"9"-61,0 3-2,7 4 2,-3 9 2,7 12-2,0 7-1,0 10 6,1 2 4,16 0-2,0-3 1,4-9-6,8-15 3,0-11 10,-4-13-3,8-7 5,-3-5 2,0-22 6,2-11-6,-7-6-7,-2-7-8,-4-2-1,-6-4-3,-13 3 2,0 1 0,-23 4 3,-18 10-6,-7 7-1,0 16-2,3 16-5,5 2-5,13 35-13,6 4-34,15 8-38,6-16-131</inkml:trace>
  <inkml:trace contextRef="#ctx0" brushRef="#br0" timeOffset="212845.2504">22435 12141 130,'-6'-1'0,"-4"-1"-21,3 0 18,5-1 3,1 3 3,1 0-3,0 0-45,0 0 32,0 0 11,0 0-6,1 0 0,-1 0 8,0 0 0,0 0 34,0 0 22,0 0-2,0 0-23,0 0-23,0 0-8,0 0-1,0 0 1,0 0 10,0 0 18,0 0 16,0 0-4,0 0-13,0 0-12,0 0-11,0 0-2,0 0 6,0 0-5,-3 0-3,3 0 0,0 0 0,0 0 1,0 0 2,0 0 1,0 0 3,0 0 2,0 0-2,0 0-4,-4 0 2,3 0-3,-2 0-2,3 0 0,0 0 0,0 0 0,0 0-2,0 0-4,3 0-5,7 3 10,3 1 1,4 2 1,2-2 0,-3 1 0,4-2-1,3-3 0,-1 0 0,4 0 0,-3 0-4,3-4-63,0 1-105</inkml:trace>
  <inkml:trace contextRef="#ctx0" brushRef="#br0" timeOffset="213473.7358">22943 12017 211,'2'-20'39,"1"2"-36,-3 4 0,2 0 24,-2 2 59,0-2-63,0 4-22,0 4 0,0-2 9,0 8 7,-2-4-7,-3 4-9,-9 0-1,-3 0-9,0 4 2,0 10 2,0 1 5,4 2 0,3 1 0,5 0 0,2 2-2,3-4 1,0-1-2,0-10 2,0-1-3,1-1 0,5-1-1,0 4 2,-1-5 2,5-1 0,0 0 1,2 0 0,1 0 0,2-7 1,-1-2 1,-1-5-2,0 0 0,-4 6 2,-1 4-2,-8 2 1,0 2-1,0 0-1,0 0-1,0 16 2,0 2 12,0-1-4,-4 6 1,2-5-6,2 3-2,0 0-1,0 2 0,2 3-2,8 0-8,6 6-17,-3 2-23,6-1-42,-3 10-76</inkml:trace>
  <inkml:trace contextRef="#ctx0" brushRef="#br0" timeOffset="214269.3789">23207 12458 376,'0'0'15,"0"0"-15,0 0-11,0 6 11,0 19 7,0 4 5,-5 3-7,-5-1 4,-1-3 5,1-8-2,1 5-4,4-6-2,2-3-4,-1-5-2,4-6 0,0-3 0,0-2 0,0 0 2,7-18 4,14-12 1,7-12-3,5 4-4,4-3-5,-1 7 3,-3 13-6,-9 9 3,-7 9 3,-7 3-3,-5 0-2,-5 21 6,0 6 1,0 4 9,0-2-4,-10 0-3,2-7 0,0 0 1,6-10-1,2-5-2,0-7 0,0 0-4,0 0 1,15 0 3,13-21 8,7-11-3,16-4-4,1 5 3,-3 13-3,-5 14 1,-7 4 1,-16 21 4,-3 16 5,1 6 0,1 3-9,5-2-3,2-6-27,-2-18-126</inkml:trace>
  <inkml:trace contextRef="#ctx0" brushRef="#br0" timeOffset="215581.3089">15263 14296 225,'0'-3'143,"0"-3"-111,0-2 2,0-4 2,0-4-5,-10-4-14,-2-2-11,-2 2-4,0-1 0,-2 7 0,-10-3 1,2 7-3,-2 3-2,-4 7-1,0 0-12,5 27-5,-4 15 8,8 10 8,9 8 0,1-4 1,11-5 3,0-15 0,11-14-1,11-18-11,8-4 4,5-16 5,10-25 3,4-10 2,-4-7 0,-2-8 0,-1-6-2,-9-1 0,-1-7 0,-3-1 1,-3-3-1,1 2 0,-11 5 0,0 5 0,-11 14 0,-4 16 2,-1 22-2,0 19 3,-3 1-3,-9 19-2,1 17 2,-1 5-1,4 7 0,8-1 1,0 10 0,0 13 0,0 14 2,0 10-2,0 1 0,0-5 0,4-14-3,12-13-10,-2-20-40,15-16-126</inkml:trace>
  <inkml:trace contextRef="#ctx0" brushRef="#br0" timeOffset="215771.3282">15911 14207 380,'17'0'31,"5"0"-31,12 0 0,6-4 2,-6-6-2,1-3-4,-5 6-45,-8-5-173</inkml:trace>
  <inkml:trace contextRef="#ctx0" brushRef="#br0" timeOffset="215938.3498">15995 14369 369,'29'0'0,"9"0"-9,9 0 9,1 0-7,-5 0-48,-4 0-150</inkml:trace>
  <inkml:trace contextRef="#ctx0" brushRef="#br0" timeOffset="217921.1999">17173 14142 125,'9'-17'48,"-5"-1"-32,5-6 7,1-7 46,0 1-16,-1-3-15,-3-1-14,1-3 5,-7 11 6,0 2 1,0 7-4,-2 6-4,-15 1-12,1 2-11,-8 6 1,-2 2-6,4 0-5,-5 5 1,0 21-2,-3 9 2,0 11-1,-2 4 3,8-2-1,10-2 0,2-7 0,8-9 0,4-4-1,0-8-1,0-2-1,7-4 0,7-4-2,1-4 2,3-4-5,8 0 3,-2-12 7,8-14 1,3-11 0,2-4 0,-2-6-2,2 3-1,-7 6 2,-3 9-2,-12 8 3,-5 11-2,-7 8-4,-3 2-2,0 0 1,0 12-5,-5 16 12,-8 16 2,-6 16 4,2 5-2,1 4 3,-2 1 1,6-8-3,2-8 0,8-15-5,2-10 0,0-1-4,2-4-7,9-1-11,8-6-132</inkml:trace>
  <inkml:trace contextRef="#ctx0" brushRef="#br0" timeOffset="218268.3373">17696 13766 389,'-18'0'0,"1"18"0,2 16 7,2 19 2,1 12 6,2 15-9,-1 11 7,3 2-8,5-2-2,0-8-3,3-9 0,0-13-1,0-18-1,0-15-7,13-12-23,1-16-109</inkml:trace>
  <inkml:trace contextRef="#ctx0" brushRef="#br0" timeOffset="218755.1877">18233 14180 159,'4'20'105,"15"3"-101,7 1 0,4-4 15,9-3 12,-4-2-19,7 2-11,-9-1-1,-4 2-1,-11-6-10,-3 2-32,-4 0-71</inkml:trace>
  <inkml:trace contextRef="#ctx0" brushRef="#br0" timeOffset="218944.7112">18192 14476 409,'0'0'9,"29"-8"2,16-24-11,16-7 6,4-8-4,8-6-1,-10 3-1,-2 6 0,-9 4-73,-19 10-238</inkml:trace>
  <inkml:trace contextRef="#ctx0" brushRef="#br0" timeOffset="219184.8275">18958 14038 396,'0'9'0,"0"10"-3,0 8 3,-2 13 9,-10 12-3,-1 8-6,-7 11-1,-3 6 1,-3-4 0,8-7 0,0-11-4,9-9-28,8-17-131</inkml:trace>
  <inkml:trace contextRef="#ctx0" brushRef="#br0" timeOffset="219572.1775">19255 14084 280,'-10'17'0,"2"21"-5,3 12 5,-2 4 5,7 4 6,0 0-3,0 5 3,12-11-1,5-12 5,4-11-8,2-14 1,-2-9 5,0-6 2,0 0 3,2-21-5,-1-10-3,2-11-3,2-5-4,-4-7 0,-11 4 5,-9 1 8,-2 0 11,-12 5 0,-21 4-11,-10 6-14,-8 7-2,-1 13-4,6 14-10,14 0 2,9 29-9,13 11-36,10-3-96</inkml:trace>
  <inkml:trace contextRef="#ctx0" brushRef="#br0" timeOffset="219880.7876">19843 13953 345,'4'2'117,"4"1"-117,5 1-2,6 1 2,6-1 4,4-3-2,2-1-2,3 0 0,-3-4-16,-6-9-130</inkml:trace>
  <inkml:trace contextRef="#ctx0" brushRef="#br0" timeOffset="220509.3831">20375 13810 332,'-3'-5'21,"3"-4"-2,0-1 9,0-6-24,0 2-4,0 0 1,0 5-1,0 2 4,0 5 8,-12 2 8,-5 0-15,1 4-4,-7 18-1,2 0 0,2 2-1,5 0 1,-2-2-1,10-1 1,-1-1 0,7-5 0,0 1 0,0-1-1,0-3-2,12-5 2,1-5-1,-1-2 2,4 0 0,-7-9 5,4-16-2,2-1-2,1-4-1,-2-2-2,4 4-4,-4 7-4,-2 4 2,-5 11 7,-3 2 1,-4 4 0,0 0 5,0 6 2,0 22 13,0 11 3,0 2-6,-1-1-4,1 0-7,0-6-6,0-3-2,0-4-7,0-1-36,0-3-215</inkml:trace>
  <inkml:trace contextRef="#ctx0" brushRef="#br0" timeOffset="221445.3493">20854 14270 195,'0'0'159,"0"0"-159,2 0-5,5 14 5,4 18 19,-2 2-9,-3 2-3,1-2 4,-5 0-2,-2 4-1,0 2 1,0-2-2,-5-1-1,-3-11-2,1-14-3,5-7 2,2-5 0,0 0-3,9-10 0,7-14 4,11-10 0,6-10-4,1-4-1,6-5-4,-7 11-14,-2 6 8,-10 16 9,-6 9 2,-4 4 1,-5 5 1,0 2 0,0 0-1,-5 0-1,3 4 1,-4 15 5,0 1 12,0 11-8,0 1 0,-5 1-3,-3 1-2,4-6-1,0-8-4,4-12 0,0-8-6,4-5-7,18-30 13,10-14 0,6-10 0,9 4-16,-2 9 2,0 17 12,-3 10 2,-1 19 3,-10 0 0,-13 28 2,-9 22 19,-9 7 11,0 1-19,0-5-6,0-9-1,6-10-9,0-13 0,13-10-21,0-11-49,1-20-269</inkml:trace>
  <inkml:trace contextRef="#ctx0" brushRef="#br0" timeOffset="222653.5978">15244 16166 117,'0'-1'29,"7"-8"-22,-5-7 80,0-14 32,3-12-44,-5-6-44,0-2-3,0 7-11,-4 10-3,-18 4-5,1 12-5,-11 10-1,0 7-3,-3 0-4,2 33-11,-2 16 7,5 8 5,8 13 2,2 0 1,9-6 0,10-13 0,1-10 0,0-20-2,16-7-5,2-6-2,2-8-1,0 0 2,-5 0 5,6-31 0,3-5 3,4-18 2,6-13-1,6-12 2,-4-5-3,8-3-4,-5-4 2,-8 1 2,-7-2-2,-2 4 2,-4 9 0,-6 8 1,-2 21 0,-9 21 0,-1 22 0,0 7 9,-18 27-8,-5 25-2,-1 26 0,2 18 3,2 14-1,7 6 2,1 0-1,5-7 0,7-10-3,2-21 0,25-27-3,8-18-5,8-24-17,11-9-16,7-32-56,8-15-66</inkml:trace>
  <inkml:trace contextRef="#ctx0" brushRef="#br0" timeOffset="222832.1193">15875 15874 377,'11'0'48,"12"0"-47,6 0-1,6 3 3,0-3-1,5 0-2,-10 0 0,-1 2-8,-14 5-95</inkml:trace>
  <inkml:trace contextRef="#ctx0" brushRef="#br0" timeOffset="223013.1434">15911 16168 400,'22'0'39,"17"0"-39,13-18-7,12-6 6,-1 4-1,-4 4-108,3 1-209</inkml:trace>
  <inkml:trace contextRef="#ctx0" brushRef="#br0" timeOffset="223583.3997">17139 15804 326,'0'-13'45,"0"1"-44,0 3 0,-6-3 22,-4-5-23,-2-7-2,-1 2-19,-9-7-5,-3-3 7,-10-1 9,-2 1 4,-1 6 3,1 9 3,5 11 6,1 6-4,0 14 4,8 18 2,4 9-8,5 1 1,4 2 1,8-4 3,2-3-3,0 4-1,12-4 1,8 5 2,-3-2-2,4-2 2,1-4 1,-4-10-4,2-16 2,-6-8-1,7-5 14,9-36 12,4-11-17,8-5-9,3-3-2,-5 4-2,-8 8-9,-10 13 6,-7 12 5,-9 7 0,3 9 5,-9 6 7,0 1 14,0 0 10,0 14-8,-7 26-23,-7 20 0,-3 22 2,-6 12 6,0 12-2,0 5-4,2-4-1,8-11-3,6-20-3,7-14-2,9-18-9,14-22-37,0-22-232</inkml:trace>
  <inkml:trace contextRef="#ctx0" brushRef="#br0" timeOffset="224094.9392">17637 15569 274,'0'0'51,"0"36"-45,-3 28-6,0 18 32,-4 8-4,6-1-9,-1-7-3,-2-4-1,3-6 1,-2-4-5,3 0-9,0 3-2,0-13-2,0-4-3,15-15-23,5-34-67</inkml:trace>
  <inkml:trace contextRef="#ctx0" brushRef="#br0" timeOffset="224731.2216">18440 16070 33,'0'0'215,"0"0"-201,1-8-12,-1 2 9,2 0 34,-2 2-11,0 2 1,0 2 5,0 0-17,0 0-13,0 0-4,0 0 4,0 0-1,0 4-5,0 10 1,0 6-4,0 2 1,0 5 0,0 0 0,0 6 0,0 4 3,-5 4-4,-5-10-1,3 3 1,2-12-1,5-9 0,0-7 0,0-6 0,0 0-3,0 0 2,0-6 1,4-18 6,13-12-2,0-4-4,11-9 0,2-1-1,2 0 0,6 3-1,0 3 0,-3 5 0,-2 15 1,-9 8 1,-4 14-2,-5 2-5,-11 20-1,-4 22 8,0 9 12,-2 1-3,-15 5 4,5-9-2,1-4-5,2-11-3,5-8 2,2-8-5,-2-8-2,4 3-7,0-1-32,0-2-101,0 0-201</inkml:trace>
  <inkml:trace contextRef="#ctx0" brushRef="#br0" timeOffset="225475.17">19018 15981 313,'0'-5'83,"0"5"-79,0 0-4,0 0-4,0 0 0,0 18 4,0 8 2,0 2 5,-8 4-3,3 1 9,-5 12-1,0 0-1,3 4-5,4-1-4,-3-2-1,6-14-1,0-13 2,0-15-2,6-4 0,7-24 2,5-16 9,4-9-8,1-2-3,6 2 0,-3 6-3,8 4-5,-2 8 1,-2 4 2,0 8 5,-8 6 0,-2 9 0,-6 4-1,-3 0 0,-4 17 1,-6 6 7,-1 5 6,0 2-6,0-2 0,0 0-3,-1-3 1,-6 2-3,6 2-1,-1-11 0,2-7-1,0-11-1,0 0-9,10-14 10,6-18 6,6 2-4,5-2 1,-4 2-3,9 2 0,1 8 0,9 5 1,-6 8 0,5 7 0,-1 0 2,-2 0-1,-8 16 0,-2 8-1,-15 8 1,-5 10 4,-8 11 3,0 9-9,-8 8 0,-5-10-9,-5-2-17,8-10-27,6-15-120</inkml:trace>
  <inkml:trace contextRef="#ctx0" brushRef="#br0" timeOffset="226207.7041">14406 15025 170,'1'-8'113,"-1"6"-92,0 2-13,0 0 8,0 0 9,0 22 19,0 7-14,1 10-7,4 14-7,-5 10-3,0 16 4,0 16 0,0 25-6,-16 14-5,-5 14-1,-3 9-4,-6-11-1,8-18 0,6-17-1,9-34-1,7-16-5,0-18-7,13-16-20,17-13-77</inkml:trace>
  <inkml:trace contextRef="#ctx0" brushRef="#br0" timeOffset="229382.9427">14332 15078 92,'0'0'19,"0"0"-16,0 0 26,0 0 6,0 0-19,0 0 7,9 0 11,0 0-16,4 0-10,8 0-3,1-7 1,-1-1 1,10-8 6,-1-6 7,2-2-1,3 5-12,-3 2 0,1 7-5,-2 8-1,0 2 2,-3 0-1,7 2 0,-1 5 0,-3-2 0,3-5-2,-2 0 1,-6 0-1,5 0 0,-3 0 0,-5 0 1,6 4 1,-4 4 0,-1 1 1,8 2-2,-2-2 0,3-4 0,-3-3-1,4-2 2,8 0 5,-7-7 17,5-4-12,1 2-3,4 4 0,0 1-5,4 4-1,7 0-1,-3 0 1,1 0-1,1 0-2,0 0 1,-1 0-1,6 0 1,-7 0 0,2 0 1,1 0 2,-2 0-3,5 0 1,-4 8 0,2 2-1,4-4 0,4 2 0,0-2 1,1-3-2,3-3 1,1 0 0,-5 0-1,1 0 1,7 0 0,-7 0 0,7 0 0,-5 5-1,-2 1 2,4-4-2,-1-2 0,0 0 1,1 0-1,-1 0 0,1 0 1,-1 0-1,1 4 0,3 6 0,1 2 2,2 0-2,-3 4 0,-3-3-2,2 0 2,1-2 0,3-2 0,-3-2 0,2-2 0,-5 0 0,4-1 0,-2-4 2,3 0-2,0 0 1,-1 0-1,-3 0 1,3 0-1,3 0 0,3 0 0,-5 4 0,2 1 0,-5 5-1,-1-3 1,-3-3 0,-1 2 0,-4-1 0,-3 1 0,0 1 0,-8-3 0,3 2 0,-3-3 0,3 4 0,0-3 1,-4 0-1,-2 2 0,0-1 0,-2 2 0,3 1 0,7 4 0,-2-4 0,8 1 0,-4 2 0,-12-1 0,-12-2 0,-14 0-1,-6 1 0,-5-4 1,-10 10 2,0-2 12,0 3 5,0 2-8,-10 0-4,-1 6-2,1 6-3,3 1-2,2 0 0,-2 8 0,4 1 0,-5 6 0,1 6 0,2 3 0,2 12 0,-2 8 0,2-1-1,-6 4 1,6-4 1,-2-6-1,5-5 0,0-5-1,0-4 1,0-4 0,1 0-1,13-2 1,-2 1 0,-6-3 0,1 2-1,-4-2 1,-3-6 1,0-2-1,5-14-1,-5-2 1,0-8 0,0-10 0,0 5 0,0-9 0,0 0-1,0 3 1,0-3 1,0 4 0,0 3-1,0 10 0,0 1 0,-10 5 0,-1-8 0,2-1 0,1-8 0,5-6 2,-4 0 1,0 0 1,-8 0 2,4 0 2,-4 0-5,4-2 1,-6 1-4,3 1-3,-7-3 2,1 3 0,2-4 1,-4 0 0,0-4 0,1 0 0,-3 3 0,0 3 0,1 2 0,2 0 0,-1 0 0,4 0-1,-2-3 1,5-1 0,-5-6 0,-3 3 0,2-8 0,0-2 0,0 6 1,1-1 4,-1 4-2,1 2-3,-4 0-1,-1 3-1,-5 3-5,-2 0 5,0 0 2,-8 0 0,2 0 0,-2 0 0,0 0 0,-1 5 0,3 1-1,0 2 1,3-6 1,3 0-1,0-2 0,3 0 1,-4 0-1,1 0 1,5 0 0,-3 0-1,2-4 1,-1 2-1,-2 0 0,-7-2 0,6 2-2,-3-2 1,-7 4-1,2 0 1,0 0 1,-5 0 0,-3 0 0,5 4 0,-10-2 0,0-1 0,-1 2 1,-1-3-1,0 0 0,-4 0 0,1 0 0,-4 4 0,-3 0 0,-2-4 1,2 0-1,-4 4 0,5-4 0,-2 0 0,-2 0 0,-3 0 0,-2 0 0,5 0-1,2 0 1,1 0 0,3 0 0,-5 0-1,2 0 1,-1 5 0,-4-5 0,11 0 0,-8 0 0,1 0 1,1 0-1,-1 0 1,2 0-1,0 0 0,-2 0 0,4 0 0,0 0 0,-3 0 0,0 0 0,1 3 0,4-3 0,1 0 0,4 0 0,0 0 0,2-12 0,-3 4 0,3-2 1,3-4-1,2 2 2,-2 2-2,-1-2 0,3 2 0,-5-4 0,0 0-1,-3 2 0,-4 6-1,1-2 1,-5-1 1,3 4 0,-4 3 0,-2 2 0,-5 0 0,4-2 0,-4 2 0,5 0 0,3-3-2,-1 3 1,0 0 0,-3 0-1,9 0 1,-3 0 1,9 0 0,0-2 0,0-3 0,8-2 0,4 2-1,4 1 1,-3 0 0,11 4-2,3-2 2,5-3 0,8 5 0,5 0 2,8-3-2,0-6-2,0 7-7,0-3-4,7 3 3,0-1 10,2 3-1,0 0-2,-5 0 1,3 0 0,0 0 1,-4 0 1,2 0-1,-2 0 1,-1 0 0,0 0 0,-2 0 0,0 0 0,0 0 2,0 0 1,0 0 2,0 0 0,0 0 0,0 0 1,0 0-3,0 0-3,0 0-1,0 0-21,0 0-87</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5T22:41:26.444"/>
    </inkml:context>
    <inkml:brush xml:id="br0">
      <inkml:brushProperty name="width" value="0.05292" units="cm"/>
      <inkml:brushProperty name="height" value="0.05292" units="cm"/>
    </inkml:brush>
  </inkml:definitions>
  <inkml:trace contextRef="#ctx0" brushRef="#br0">16122 6689 147,'11'-14'108,"-3"2"-82,-8 6 30,0 4-6,0 2-20,0 0-21,0 0-5,0 0 2,0 0 4,0 0 1,0 0 1,0 0 2,0 0 1,0 7 2,-10 16-1,-19 13-12,-11 18-1,-10 11-1,-11 7-1,6-5-1,-5-4 2,11-9 1,8-16 3,18-9-3,6-7-3,13-12 0,4-5-2,0-1-3,0-1-1,10 2 0,4 4-1,7 1 4,8 6 3,-2 2 2,1 2-2,3 3 0,-5-3 1,1-1-1,1-6 0,4-6-3,-1-7 3,3 0 0,1 0 0,-8 0 3,0 0-3,-5-6 2,-8-1-2,0-2 2,-2-3-1,0-5 4,-3-6 7,0-9 3,-1-8-2,-6-8 2,-2-5-7,0-7 0,-19-6-4,-6-4-3,0 7-1,-2 12 0,4 16-1,8 17-3,0 17-11,3 1-28,2 22-24,4 22-83,2 2-117</inkml:trace>
  <inkml:trace contextRef="#ctx0" brushRef="#br0" timeOffset="503.7514">16393 6761 66,'0'0'209,"0"0"-192,6 0-17,3 17 0,-1 12 20,2 10 0,0 7-6,-2 6 4,1 3-2,-6-4-7,3-5-4,-3-8-3,-2-11-2,1-7 0,-1-11 0,-1-7 1,0-2-1,4 0 6,-2-10 18,2-23 18,8-16-26,2-9-15,1 6 0,4 3-1,2 8 2,-2 4 0,7 2-1,3 5 2,-3 2-2,7 3-2,-4 8 1,1 4-7,-6 11-4,6 2-49,1 0-197</inkml:trace>
  <inkml:trace contextRef="#ctx0" brushRef="#br0" timeOffset="728.6534">17260 6868 112,'10'0'178,"9"0"-173,4 0 11,3-7 30,6-2-28,-2-3-10,1 4-8,-10 5-2,-1 3-22,-11 0-195</inkml:trace>
  <inkml:trace contextRef="#ctx0" brushRef="#br0" timeOffset="897.9778">17376 7106 438,'11'0'0,"1"0"11,9-6-5,8-6 4,7-4-10,6 6-7,2-4-154</inkml:trace>
  <inkml:trace contextRef="#ctx0" brushRef="#br0" timeOffset="1694.0224">18340 6918 241,'0'-2'118,"0"2"-106,0 0 55,0 0-10,0 0-31,0 0-19,0 4-4,0 26-1,0 12-2,0 16 11,0 9-7,-9 1-1,5 5-3,-1 4 0,3 1-1,-6-1-1,6-19 2,-1-20-2,3-25 0,0-10 2,0-3 0,0-37 0,0-22-5,0-26-36,5-8 18,10-6-14,8 1-7,3 4 31,14 15 13,5 23 0,0 19 2,4 21-1,-2 16 0,-2 0 0,-4 12-2,-7 13 1,-4-2 0,-10 4-1,-8-3 1,-5 6 2,-7 0 17,-5 0-1,-19 2-1,-11 1-8,-12-6-4,-1-6-2,-5-11-2,-3-10-1,13-2-1,10-23-31,14-3-131</inkml:trace>
  <inkml:trace contextRef="#ctx0" brushRef="#br0" timeOffset="2406.1414">19135 6793 222,'-32'-7'0,"11"5"2,-3 2 36,4 0-1,0 23-30,1 14-5,5 9 0,4 8 1,3 4 1,4 0 2,3-5-2,0-16-3,4-9-1,12-14 0,0-9 10,1-5-2,5 0 3,-1-24 11,3-8-4,-1-9-10,4-9-2,-5 0-5,-1-2-1,0 6 0,-8 12-1,-3 15 1,-9 12 0,-1 7 1,0 0 8,0 7-4,-1 22-2,-8 13 5,0 8-2,4 4-4,-2-4-2,7-7-1,0-11-5,10-13-9,18-9-35,0-10-65,6-7-72</inkml:trace>
  <inkml:trace contextRef="#ctx0" brushRef="#br0" timeOffset="2639.3314">19728 6370 342,'0'34'34,"0"16"-33,-12 7 14,0 3 12,1 0-8,1 11-19,5 2 0,-2 8-2,2-1-3,3-12-1,-1-20-9,3-18-9,0-16-17,0-14-110</inkml:trace>
  <inkml:trace contextRef="#ctx0" brushRef="#br0" timeOffset="2827.6395">19554 6695 278,'22'26'12,"10"-4"8,4-11 11,6-9-8,7-2-7,-2 0 0,3-7-11,-7-14-5,-5-10-7,0-3-63,-11-10-175</inkml:trace>
  <inkml:trace contextRef="#ctx0" brushRef="#br0" timeOffset="3142.3934">20133 6322 184,'0'50'53,"-2"6"-40,-12 6 29,1 7 34,-2 3-31,-5 18-18,0 3-8,1-5-4,8-23-10,8-21-5,3-31-2,0-13 1,1-13 1,21-31 27,10-9-12,4-9-15,1 13 0,-5 20 0,-10 14 0,-6 15 3,0 0-1,-6 25 4,-6 23 7,3 15 4,-7 6-15,5 7-2,7-8-56,6-15-315</inkml:trace>
  <inkml:trace contextRef="#ctx0" brushRef="#br0" timeOffset="4334.0686">21683 6829 35,'-20'0'70,"-2"0"-20,0 0 2,5 0 16,-3 5-25,-2 13-28,0 10-3,5 10-2,2 4-6,5 4 0,-1-7 3,5-12-4,3-9 2,2-9 2,1-5-5,0-4 3,0 0 0,0 0 3,0 0-5,0 5-3,0 5 0,0 8 1,2 3 0,6 7 1,2-2-1,-1 1-1,-2-4 3,4-3-3,-3-6-4,0-7 4,4-6 1,-2-1 7,3 0 5,6-22 6,2-12-9,1-9-7,-2-12-1,2-12-2,0-16 0,2-14-1,1-3-1,1 6 1,-5 15-1,-9 19 0,-2 18 0,-10 20-2,0 10 4,0 9 4,0 3 4,-7 0-5,-1 21-3,1 19-3,-3 13 3,2 16 0,1 7 7,2 9 4,4-7-6,1-8-2,0-10 0,0-18-3,3-11-3,10-14-9,6-10-20,11-7-86,-4-3-145</inkml:trace>
  <inkml:trace contextRef="#ctx0" brushRef="#br0" timeOffset="4508.2491">22034 6874 165,'-20'70'1,"5"0"4,-1-14 39,11-8 19,5-12-53,0-8-10,16-15-67</inkml:trace>
  <inkml:trace contextRef="#ctx0" brushRef="#br0" timeOffset="4648.2836">22220 6534 541,'-1'-7'1,"1"7"-1,0 0-38,0 28-96,0 9 21</inkml:trace>
  <inkml:trace contextRef="#ctx0" brushRef="#br0" timeOffset="4964.2986">22675 6543 407,'6'-44'18,"0"4"-18,-6-1 0,0 12 4,-10 5 16,-6 5-12,-1 15-3,-4 4 23,-3 8-17,-4 34-11,3 16-3,-7 12 3,2 7 0,-1 1 0,1 4 0,-1 1 0,4-3-1,6-10 1,2-10 1,8-11-1,8-20-3,3-7-11,0-13-40,0-7-98,0-2-113</inkml:trace>
  <inkml:trace contextRef="#ctx0" brushRef="#br0" timeOffset="5130.9551">22226 6906 363,'0'0'48,"14"1"-48,19 10 0,16-8 1,6-3 6,7 0-3,3-9-4,-7-8-12,-3 0-89,-8-3-161</inkml:trace>
  <inkml:trace contextRef="#ctx0" brushRef="#br0" timeOffset="5458.5023">23019 6687 242,'13'-37'60,"2"2"-51,-5-2-7,1 2 18,-11-1 60,0 3-46,0 4 10,-11 2-23,-1 5 18,-3 10-12,-3 9-20,5 3-6,-8 8-1,1 28-9,-5 13 5,4 9 3,-1 2 1,3 7 1,1-1-1,5 5-1,3 1 0,1-4 1,6-5-4,1-10-2,2-13-2,0-14-4,0-12-25,0-12-55,0-2-78,0-6-35</inkml:trace>
  <inkml:trace contextRef="#ctx0" brushRef="#br0" timeOffset="5617.7336">22682 6837 497,'7'-1'13,"18"-3"-9,12 4-4,2-3 6,-3 3-6,1 0-4,0 0-2,-4 8-8,-5 2-53,-2 1-142</inkml:trace>
  <inkml:trace contextRef="#ctx0" brushRef="#br0" timeOffset="5954.3261">23040 7011 274,'12'0'28,"10"0"-14,1 0 20,2-12-8,3-13 8,0 4-15,-4-2-10,-9 2-2,0 2-2,-8 1 0,1-2-4,-5 4-1,-3-3-3,0 2-4,-3 5-26,-12 2-27,-5 10 23,-1 0 30,-1 10 7,1 16 6,0 9 10,10 11 1,-1 3 18,3 1-14,7 1 1,2-6-11,0-8-9,5-10-1,13-3 4,3-15-2,4-6-1,4-3-2,3-1-6,-1-17-67,2-3-112</inkml:trace>
  <inkml:trace contextRef="#ctx0" brushRef="#br0" timeOffset="6224.2856">23395 6984 130,'0'0'85,"1"0"-82,2 10-3,-3 14 35,0 6 10,0 4-24,-4-6-9,-3-7 1,4-7 6,3-13-4,0-1 17,0-12 21,3-26-26,17-10-22,3 2-3,-3 2-2,2 7-2,3 11 2,1 1 0,1 9-5,-1 11-5,-4 5-16,-3 0-73,-1 19-47,-2 8-50</inkml:trace>
  <inkml:trace contextRef="#ctx0" brushRef="#br0" timeOffset="6510.5923">23716 7096 121,'11'8'78,"4"-8"-24,5 0 17,2 0-24,-2-12 14,0-10-25,0-10-23,-3 0-6,-4-7-6,-8 8 1,-5 7-2,0 7-3,-12 10-12,-11 7-10,-2 0 6,-2 26 16,4 18 3,-1 12 3,9 4 3,7 0 6,7-5-1,1-11-5,1-7-6,17-12 0,4-13-1,3-12-4,2 0-3,3-26-32,-5-12-76,4-8-93</inkml:trace>
  <inkml:trace contextRef="#ctx0" brushRef="#br0" timeOffset="6816.4385">24016 6930 276,'0'0'68,"0"6"-67,0 18-1,0 12 41,-5 6-9,-7 2-24,4 1 1,2-8 1,0-9 1,5-13-8,1-11-2,0-4 1,3-8 14,17-27 11,8-6-10,6-9-15,1-3-2,2 3 0,-11 14 2,-2 12 0,-11 14 1,-8 10-1,-3 0-2,-2 32 0,0 18 9,0 9 2,-3-1-11,-1-15-1,-1-11-11,5-11-28,0-13-39,2-6-101</inkml:trace>
  <inkml:trace contextRef="#ctx0" brushRef="#br0" timeOffset="7596.3132">24437 7077 315,'8'0'132,"3"-11"-130,4-1-2,3-2 10,0-1 12,-1 1-14,-5-1-8,-2 5 1,-9 6 0,-1 1 7,0 3 11,0 0 5,-8 0 1,-13 13-25,-5 9-10,-2 6 4,6 4 1,0 2 5,6-3-1,4-4 0,4-1 0,5-6 1,-1-3 0,4-1 0,0 0 0,0 0 0,11 2 0,6-5 0,5 0 1,3-3 3,-3-4-1,4-3 0,-10-3-1,-2 0 1,-1 0 0,-2 0 4,2 0-3,6-1-4,1-10 0,3 6 0,5-2-1,-7-1 0,-2 2 1,-1-3-2,-4-3 1,5-4 0,0-6 1,4-2 0,3-5 1,8 0-1,1 2-2,1 3 1,-10 4-2,-5 2 3,-10 8 0,-6 2 2,-5 4-1,0 2 6,0-4 0,0 1-3,-15-4-4,0 3 0,-10 4-3,-4 2 0,-5 0 1,1 18-2,3 3 4,5 0 1,5-6 1,6-4 0,10-2 2,4-7 0,0 3-4,0 4-4,2 5 4,9 5 3,3 14 0,7 5-1,1 4 2,0 0-1,0-1 0,1-10-1,0-11-2,-2 1-1,0-14-4,1-7-12,2 0-63,3-7-208</inkml:trace>
  <inkml:trace contextRef="#ctx0" brushRef="#br0" timeOffset="8927.2008">17623 8163 94,'11'0'8,"11"0"-8,32 0 21,-2 0-8,7 0 0,9-2-4,-10-8-9,-6 0-53</inkml:trace>
  <inkml:trace contextRef="#ctx0" brushRef="#br0" timeOffset="9128.3985">17658 8351 132,'0'9'89,"0"-5"-70,17 0-19,11-4 43,10 0-27,6 0-11,6 0-5,5 0-20,-3 0-59</inkml:trace>
  <inkml:trace contextRef="#ctx0" brushRef="#br0" timeOffset="9508.3455">18528 8093 289,'6'0'46,"-6"22"-33,0 16-13,0 8 21,0 7-4,0 1-4,0-2-8,0-8 1,0-13-4,0-14 6,0-14-6,0-3 16,0-5 10,0-36 2,10-15-27,5-18-3,9-2 0,5-3 0,4 8-1,7 13 0,3 14 0,10 16-2,-8 21-4,0 7-13,-5 11-78,-8 14-149</inkml:trace>
  <inkml:trace contextRef="#ctx0" brushRef="#br0" timeOffset="9929.3607">19093 8283 333,'19'0'20,"4"0"-18,2 6 3,4 5-1,-8-4-1,-1 4-1,-10-1-1,-5-1 1,-5 3-2,0 7 11,-11-4 8,-13 12-8,-6-1 1,1 0 9,6 0-9,7-3-2,6-10 2,3-5-7,7-2-5,0-4-6,13 1 1,19-3 5,6 0 3,9-7-3,5-11-3,4-1-34,2-6-124</inkml:trace>
  <inkml:trace contextRef="#ctx0" brushRef="#br0" timeOffset="10131.5994">19640 8256 396,'0'0'62,"13"0"-62,16-4 0,5-13 1,11-1 3,-1 0-4,1 2-5,-7 6-80,-6 2-219</inkml:trace>
  <inkml:trace contextRef="#ctx0" brushRef="#br0" timeOffset="10939.994">20303 7886 82,'0'-1'281,"0"1"-268,0 0-11,0 0 21,0 3-23,0 23 6,3 13-5,2 7 11,0 4 5,4 4-6,-7-1 0,6-2 4,-5-5-10,0-13-3,3-16 0,-6-10-1,0-7 6,0 0 22,0-24 22,0-17-33,0-13-18,0-10-3,0-2-7,6 8-1,11 4 2,5 13 8,8 11 0,2 6-2,7 9 3,5 3 0,3 4-1,-1 3-4,-2 5-26,1 0-82,-5 22-116</inkml:trace>
  <inkml:trace contextRef="#ctx0" brushRef="#br0" timeOffset="11279.1668">20888 8303 410,'0'12'110,"0"13"-106,0 3-2,-2 6 10,-6 4-5,-1 0-7,3 2-3,-6 2-4,5 1-6,3 1-21,4 2-67,0 5-187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970736"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346" y="4387442"/>
            <a:ext cx="5607712"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970736"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charset="0"/>
                <a:cs typeface="ＭＳ Ｐゴシック" charset="0"/>
              </a:defRPr>
            </a:lvl1pPr>
            <a:lvl2pPr marL="754193" indent="-290074">
              <a:defRPr sz="2600">
                <a:solidFill>
                  <a:schemeClr val="tx1"/>
                </a:solidFill>
                <a:latin typeface="Arial" charset="0"/>
                <a:ea typeface="ＭＳ Ｐゴシック" charset="0"/>
              </a:defRPr>
            </a:lvl2pPr>
            <a:lvl3pPr marL="1160297" indent="-232059">
              <a:defRPr sz="2600">
                <a:solidFill>
                  <a:schemeClr val="tx1"/>
                </a:solidFill>
                <a:latin typeface="Arial" charset="0"/>
                <a:ea typeface="ＭＳ Ｐゴシック" charset="0"/>
              </a:defRPr>
            </a:lvl3pPr>
            <a:lvl4pPr marL="1624416" indent="-232059">
              <a:defRPr sz="2600">
                <a:solidFill>
                  <a:schemeClr val="tx1"/>
                </a:solidFill>
                <a:latin typeface="Arial" charset="0"/>
                <a:ea typeface="ＭＳ Ｐゴシック" charset="0"/>
              </a:defRPr>
            </a:lvl4pPr>
            <a:lvl5pPr marL="2088535" indent="-232059">
              <a:defRPr sz="2600">
                <a:solidFill>
                  <a:schemeClr val="tx1"/>
                </a:solidFill>
                <a:latin typeface="Arial" charset="0"/>
                <a:ea typeface="ＭＳ Ｐゴシック" charset="0"/>
              </a:defRPr>
            </a:lvl5pPr>
            <a:lvl6pPr marL="2552654" indent="-232059" eaLnBrk="0" fontAlgn="base" hangingPunct="0">
              <a:spcBef>
                <a:spcPct val="0"/>
              </a:spcBef>
              <a:spcAft>
                <a:spcPct val="0"/>
              </a:spcAft>
              <a:defRPr sz="2600">
                <a:solidFill>
                  <a:schemeClr val="tx1"/>
                </a:solidFill>
                <a:latin typeface="Arial" charset="0"/>
                <a:ea typeface="ＭＳ Ｐゴシック" charset="0"/>
              </a:defRPr>
            </a:lvl6pPr>
            <a:lvl7pPr marL="3016773" indent="-232059" eaLnBrk="0" fontAlgn="base" hangingPunct="0">
              <a:spcBef>
                <a:spcPct val="0"/>
              </a:spcBef>
              <a:spcAft>
                <a:spcPct val="0"/>
              </a:spcAft>
              <a:defRPr sz="2600">
                <a:solidFill>
                  <a:schemeClr val="tx1"/>
                </a:solidFill>
                <a:latin typeface="Arial" charset="0"/>
                <a:ea typeface="ＭＳ Ｐゴシック" charset="0"/>
              </a:defRPr>
            </a:lvl7pPr>
            <a:lvl8pPr marL="3480892" indent="-232059" eaLnBrk="0" fontAlgn="base" hangingPunct="0">
              <a:spcBef>
                <a:spcPct val="0"/>
              </a:spcBef>
              <a:spcAft>
                <a:spcPct val="0"/>
              </a:spcAft>
              <a:defRPr sz="2600">
                <a:solidFill>
                  <a:schemeClr val="tx1"/>
                </a:solidFill>
                <a:latin typeface="Arial" charset="0"/>
                <a:ea typeface="ＭＳ Ｐゴシック" charset="0"/>
              </a:defRPr>
            </a:lvl8pPr>
            <a:lvl9pPr marL="3945010" indent="-232059" eaLnBrk="0" fontAlgn="base" hangingPunct="0">
              <a:spcBef>
                <a:spcPct val="0"/>
              </a:spcBef>
              <a:spcAft>
                <a:spcPct val="0"/>
              </a:spcAft>
              <a:defRPr sz="2600">
                <a:solidFill>
                  <a:schemeClr val="tx1"/>
                </a:solidFill>
                <a:latin typeface="Arial" charset="0"/>
                <a:ea typeface="ＭＳ Ｐゴシック" charset="0"/>
              </a:defRPr>
            </a:lvl9pPr>
          </a:lstStyle>
          <a:p>
            <a:fld id="{7EF0B980-30CE-744F-A31B-BA2C7242948C}" type="slidenum">
              <a:rPr lang="en-US" sz="1200"/>
              <a:pPr/>
              <a:t>10</a:t>
            </a:fld>
            <a:endParaRPr lang="en-US" sz="1200"/>
          </a:p>
        </p:txBody>
      </p:sp>
      <p:sp>
        <p:nvSpPr>
          <p:cNvPr id="167939"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algn="r" eaLnBrk="1" hangingPunct="1"/>
            <a:fld id="{51892AF1-535E-BB47-A4FA-D9435A73AAC5}" type="slidenum">
              <a:rPr lang="en-US" sz="1200"/>
              <a:pPr algn="r" eaLnBrk="1" hangingPunct="1"/>
              <a:t>10</a:t>
            </a:fld>
            <a:endParaRPr lang="en-US" sz="1200"/>
          </a:p>
        </p:txBody>
      </p:sp>
      <p:sp>
        <p:nvSpPr>
          <p:cNvPr id="167940" name="Rectangle 2"/>
          <p:cNvSpPr>
            <a:spLocks noGrp="1" noRot="1" noChangeAspect="1" noChangeArrowheads="1" noTextEdit="1"/>
          </p:cNvSpPr>
          <p:nvPr>
            <p:ph type="sldImg"/>
          </p:nvPr>
        </p:nvSpPr>
        <p:spPr>
          <a:solidFill>
            <a:srgbClr val="FFFFFF"/>
          </a:solidFill>
          <a:ln/>
        </p:spPr>
      </p:sp>
      <p:sp>
        <p:nvSpPr>
          <p:cNvPr id="167941"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17</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25</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7059" indent="-287330" eaLnBrk="0" hangingPunct="0">
              <a:defRPr>
                <a:solidFill>
                  <a:schemeClr val="tx1"/>
                </a:solidFill>
                <a:latin typeface="Arial" pitchFamily="34" charset="0"/>
              </a:defRPr>
            </a:lvl2pPr>
            <a:lvl3pPr marL="1149321" indent="-229864" eaLnBrk="0" hangingPunct="0">
              <a:defRPr>
                <a:solidFill>
                  <a:schemeClr val="tx1"/>
                </a:solidFill>
                <a:latin typeface="Arial" pitchFamily="34" charset="0"/>
              </a:defRPr>
            </a:lvl3pPr>
            <a:lvl4pPr marL="1609049" indent="-229864" eaLnBrk="0" hangingPunct="0">
              <a:defRPr>
                <a:solidFill>
                  <a:schemeClr val="tx1"/>
                </a:solidFill>
                <a:latin typeface="Arial" pitchFamily="34" charset="0"/>
              </a:defRPr>
            </a:lvl4pPr>
            <a:lvl5pPr marL="2068778" indent="-229864" eaLnBrk="0" hangingPunct="0">
              <a:defRPr>
                <a:solidFill>
                  <a:schemeClr val="tx1"/>
                </a:solidFill>
                <a:latin typeface="Arial" pitchFamily="34" charset="0"/>
              </a:defRPr>
            </a:lvl5pPr>
            <a:lvl6pPr marL="2528506" indent="-229864" eaLnBrk="0" fontAlgn="base" hangingPunct="0">
              <a:spcBef>
                <a:spcPct val="0"/>
              </a:spcBef>
              <a:spcAft>
                <a:spcPct val="0"/>
              </a:spcAft>
              <a:defRPr>
                <a:solidFill>
                  <a:schemeClr val="tx1"/>
                </a:solidFill>
                <a:latin typeface="Arial" pitchFamily="34" charset="0"/>
              </a:defRPr>
            </a:lvl6pPr>
            <a:lvl7pPr marL="2988235" indent="-229864" eaLnBrk="0" fontAlgn="base" hangingPunct="0">
              <a:spcBef>
                <a:spcPct val="0"/>
              </a:spcBef>
              <a:spcAft>
                <a:spcPct val="0"/>
              </a:spcAft>
              <a:defRPr>
                <a:solidFill>
                  <a:schemeClr val="tx1"/>
                </a:solidFill>
                <a:latin typeface="Arial" pitchFamily="34" charset="0"/>
              </a:defRPr>
            </a:lvl7pPr>
            <a:lvl8pPr marL="3447963" indent="-229864" eaLnBrk="0" fontAlgn="base" hangingPunct="0">
              <a:spcBef>
                <a:spcPct val="0"/>
              </a:spcBef>
              <a:spcAft>
                <a:spcPct val="0"/>
              </a:spcAft>
              <a:defRPr>
                <a:solidFill>
                  <a:schemeClr val="tx1"/>
                </a:solidFill>
                <a:latin typeface="Arial" pitchFamily="34" charset="0"/>
              </a:defRPr>
            </a:lvl8pPr>
            <a:lvl9pPr marL="3907691" indent="-229864" eaLnBrk="0" fontAlgn="base" hangingPunct="0">
              <a:spcBef>
                <a:spcPct val="0"/>
              </a:spcBef>
              <a:spcAft>
                <a:spcPct val="0"/>
              </a:spcAft>
              <a:defRPr>
                <a:solidFill>
                  <a:schemeClr val="tx1"/>
                </a:solidFill>
                <a:latin typeface="Arial" pitchFamily="34" charset="0"/>
              </a:defRPr>
            </a:lvl9pPr>
          </a:lstStyle>
          <a:p>
            <a:pPr eaLnBrk="1" hangingPunct="1"/>
            <a:fld id="{191FE052-4388-4A87-A260-19A375B5A084}" type="slidenum">
              <a:rPr lang="en-US" smtClean="0"/>
              <a:pPr eaLnBrk="1" hangingPunct="1"/>
              <a:t>28</a:t>
            </a:fld>
            <a:endParaRPr lang="en-US"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701040" y="4387769"/>
            <a:ext cx="5608320" cy="4155919"/>
          </a:xfrm>
          <a:solidFill>
            <a:srgbClr val="FFFFFF"/>
          </a:solidFill>
          <a:ln>
            <a:solidFill>
              <a:srgbClr val="000000"/>
            </a:solidFill>
          </a:ln>
        </p:spPr>
        <p:txBody>
          <a:bodyPr/>
          <a:lstStyle/>
          <a:p>
            <a:r>
              <a:rPr lang="en-US" smtClean="0">
                <a:latin typeface="Arial" pitchFamily="34" charset="0"/>
                <a:ea typeface="Batang" pitchFamily="18" charset="-127"/>
              </a:rPr>
              <a:t>B.  downward.</a:t>
            </a:r>
          </a:p>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7059" indent="-287330" eaLnBrk="0" hangingPunct="0">
              <a:defRPr>
                <a:solidFill>
                  <a:schemeClr val="tx1"/>
                </a:solidFill>
                <a:latin typeface="Arial" pitchFamily="34" charset="0"/>
              </a:defRPr>
            </a:lvl2pPr>
            <a:lvl3pPr marL="1149321" indent="-229864" eaLnBrk="0" hangingPunct="0">
              <a:defRPr>
                <a:solidFill>
                  <a:schemeClr val="tx1"/>
                </a:solidFill>
                <a:latin typeface="Arial" pitchFamily="34" charset="0"/>
              </a:defRPr>
            </a:lvl3pPr>
            <a:lvl4pPr marL="1609049" indent="-229864" eaLnBrk="0" hangingPunct="0">
              <a:defRPr>
                <a:solidFill>
                  <a:schemeClr val="tx1"/>
                </a:solidFill>
                <a:latin typeface="Arial" pitchFamily="34" charset="0"/>
              </a:defRPr>
            </a:lvl4pPr>
            <a:lvl5pPr marL="2068778" indent="-229864" eaLnBrk="0" hangingPunct="0">
              <a:defRPr>
                <a:solidFill>
                  <a:schemeClr val="tx1"/>
                </a:solidFill>
                <a:latin typeface="Arial" pitchFamily="34" charset="0"/>
              </a:defRPr>
            </a:lvl5pPr>
            <a:lvl6pPr marL="2528506" indent="-229864" eaLnBrk="0" fontAlgn="base" hangingPunct="0">
              <a:spcBef>
                <a:spcPct val="0"/>
              </a:spcBef>
              <a:spcAft>
                <a:spcPct val="0"/>
              </a:spcAft>
              <a:defRPr>
                <a:solidFill>
                  <a:schemeClr val="tx1"/>
                </a:solidFill>
                <a:latin typeface="Arial" pitchFamily="34" charset="0"/>
              </a:defRPr>
            </a:lvl6pPr>
            <a:lvl7pPr marL="2988235" indent="-229864" eaLnBrk="0" fontAlgn="base" hangingPunct="0">
              <a:spcBef>
                <a:spcPct val="0"/>
              </a:spcBef>
              <a:spcAft>
                <a:spcPct val="0"/>
              </a:spcAft>
              <a:defRPr>
                <a:solidFill>
                  <a:schemeClr val="tx1"/>
                </a:solidFill>
                <a:latin typeface="Arial" pitchFamily="34" charset="0"/>
              </a:defRPr>
            </a:lvl7pPr>
            <a:lvl8pPr marL="3447963" indent="-229864" eaLnBrk="0" fontAlgn="base" hangingPunct="0">
              <a:spcBef>
                <a:spcPct val="0"/>
              </a:spcBef>
              <a:spcAft>
                <a:spcPct val="0"/>
              </a:spcAft>
              <a:defRPr>
                <a:solidFill>
                  <a:schemeClr val="tx1"/>
                </a:solidFill>
                <a:latin typeface="Arial" pitchFamily="34" charset="0"/>
              </a:defRPr>
            </a:lvl8pPr>
            <a:lvl9pPr marL="3907691" indent="-229864" eaLnBrk="0" fontAlgn="base" hangingPunct="0">
              <a:spcBef>
                <a:spcPct val="0"/>
              </a:spcBef>
              <a:spcAft>
                <a:spcPct val="0"/>
              </a:spcAft>
              <a:defRPr>
                <a:solidFill>
                  <a:schemeClr val="tx1"/>
                </a:solidFill>
                <a:latin typeface="Arial" pitchFamily="34" charset="0"/>
              </a:defRPr>
            </a:lvl9pPr>
          </a:lstStyle>
          <a:p>
            <a:pPr eaLnBrk="1" hangingPunct="1"/>
            <a:fld id="{191FE052-4388-4A87-A260-19A375B5A084}" type="slidenum">
              <a:rPr lang="en-US" smtClean="0"/>
              <a:pPr eaLnBrk="1" hangingPunct="1"/>
              <a:t>29</a:t>
            </a:fld>
            <a:endParaRPr lang="en-US"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701040" y="4387769"/>
            <a:ext cx="5608320" cy="4155919"/>
          </a:xfrm>
          <a:solidFill>
            <a:srgbClr val="FFFFFF"/>
          </a:solidFill>
          <a:ln>
            <a:solidFill>
              <a:srgbClr val="000000"/>
            </a:solidFill>
          </a:ln>
        </p:spPr>
        <p:txBody>
          <a:bodyPr/>
          <a:lstStyle/>
          <a:p>
            <a:r>
              <a:rPr lang="en-US" smtClean="0">
                <a:latin typeface="Arial" pitchFamily="34" charset="0"/>
                <a:ea typeface="Batang" pitchFamily="18" charset="-127"/>
              </a:rPr>
              <a:t>B.  downward.</a:t>
            </a:r>
          </a:p>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14.emf"/><Relationship Id="rId4" Type="http://schemas.openxmlformats.org/officeDocument/2006/relationships/customXml" Target="../ink/ink5.xml"/></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7.emf"/><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customXml" Target="../ink/ink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customXml" Target="../ink/ink9.xml"/></Relationships>
</file>

<file path=ppt/slides/_rels/slide1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hyperphysics.phy-astr.gsu.edu/hbase/sound/beat.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customXml" Target="../ink/ink12.xml"/><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emf"/><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emf"/><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ti-Reflective Coa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226"/>
            <a:ext cx="9579853" cy="343278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Anti-Reflective Coa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01008"/>
            <a:ext cx="9482218" cy="3397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39752" y="3356992"/>
            <a:ext cx="3444965" cy="367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100" name="Rectangle 4"/>
          <p:cNvSpPr>
            <a:spLocks noGrp="1" noChangeArrowheads="1"/>
          </p:cNvSpPr>
          <p:nvPr>
            <p:ph type="title"/>
          </p:nvPr>
        </p:nvSpPr>
        <p:spPr>
          <a:xfrm>
            <a:off x="179512" y="332656"/>
            <a:ext cx="8229600" cy="1143000"/>
          </a:xfrm>
        </p:spPr>
        <p:txBody>
          <a:bodyPr/>
          <a:lstStyle/>
          <a:p>
            <a:pPr algn="l"/>
            <a:r>
              <a:rPr lang="en-US" sz="3300" dirty="0" smtClean="0"/>
              <a:t>PHY132 </a:t>
            </a:r>
            <a:r>
              <a:rPr lang="en-US" sz="3300" dirty="0"/>
              <a:t>Introduction to Physics II</a:t>
            </a:r>
            <a:r>
              <a:rPr lang="en-US" sz="3300" dirty="0" smtClean="0"/>
              <a:t> </a:t>
            </a:r>
            <a:br>
              <a:rPr lang="en-US" sz="3300" dirty="0" smtClean="0"/>
            </a:br>
            <a:r>
              <a:rPr lang="en-US" sz="3300" dirty="0" smtClean="0"/>
              <a:t>Class 4 – </a:t>
            </a:r>
            <a:r>
              <a:rPr lang="en-US" sz="3300" b="1" dirty="0" smtClean="0"/>
              <a:t>Outline:</a:t>
            </a:r>
            <a:endParaRPr lang="en-US" sz="3300" b="1" dirty="0"/>
          </a:p>
        </p:txBody>
      </p:sp>
      <p:sp>
        <p:nvSpPr>
          <p:cNvPr id="3" name="Content Placeholder 2"/>
          <p:cNvSpPr>
            <a:spLocks noGrp="1"/>
          </p:cNvSpPr>
          <p:nvPr>
            <p:ph idx="1"/>
          </p:nvPr>
        </p:nvSpPr>
        <p:spPr>
          <a:xfrm>
            <a:off x="107504" y="1628800"/>
            <a:ext cx="6264696" cy="4536504"/>
          </a:xfrm>
        </p:spPr>
        <p:txBody>
          <a:bodyPr/>
          <a:lstStyle/>
          <a:p>
            <a:r>
              <a:rPr lang="en-CA" dirty="0"/>
              <a:t>Ch. 21, sections </a:t>
            </a:r>
            <a:r>
              <a:rPr lang="en-CA" dirty="0" smtClean="0"/>
              <a:t>21.5-21.8</a:t>
            </a:r>
          </a:p>
          <a:p>
            <a:r>
              <a:rPr lang="en-CA" dirty="0" smtClean="0"/>
              <a:t>Wave </a:t>
            </a:r>
            <a:r>
              <a:rPr lang="en-CA" dirty="0"/>
              <a:t>Interference </a:t>
            </a:r>
            <a:endParaRPr lang="en-CA" dirty="0" smtClean="0"/>
          </a:p>
          <a:p>
            <a:r>
              <a:rPr lang="en-CA" dirty="0" smtClean="0"/>
              <a:t>Constructive </a:t>
            </a:r>
            <a:r>
              <a:rPr lang="en-CA" dirty="0"/>
              <a:t>and Destructive Interference </a:t>
            </a:r>
            <a:endParaRPr lang="en-CA" dirty="0" smtClean="0"/>
          </a:p>
          <a:p>
            <a:r>
              <a:rPr lang="en-CA" b="1" dirty="0" smtClean="0"/>
              <a:t>Thin-Film </a:t>
            </a:r>
            <a:r>
              <a:rPr lang="en-CA" b="1" dirty="0"/>
              <a:t>Optical </a:t>
            </a:r>
            <a:r>
              <a:rPr lang="en-CA" b="1" dirty="0" smtClean="0"/>
              <a:t>Coatings </a:t>
            </a:r>
            <a:r>
              <a:rPr lang="en-CA" b="1" dirty="0" smtClean="0">
                <a:sym typeface="Wingdings" panose="05000000000000000000" pitchFamily="2" charset="2"/>
              </a:rPr>
              <a:t></a:t>
            </a:r>
            <a:r>
              <a:rPr lang="en-CA" b="1" dirty="0" smtClean="0"/>
              <a:t> </a:t>
            </a:r>
          </a:p>
          <a:p>
            <a:r>
              <a:rPr lang="en-CA" dirty="0" smtClean="0"/>
              <a:t>Interference </a:t>
            </a:r>
            <a:r>
              <a:rPr lang="en-CA" dirty="0"/>
              <a:t>in 2 and 3 Dimensions </a:t>
            </a:r>
            <a:endParaRPr lang="en-CA" dirty="0" smtClean="0"/>
          </a:p>
          <a:p>
            <a:r>
              <a:rPr lang="en-CA" dirty="0" smtClean="0"/>
              <a:t>Beats</a:t>
            </a:r>
            <a:endParaRPr lang="en-US" dirty="0"/>
          </a:p>
        </p:txBody>
      </p:sp>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4" name="Picture 12" descr="CH21_PPT_Slide_88-90"/>
          <p:cNvPicPr>
            <a:picLocks noChangeAspect="1" noChangeArrowheads="1"/>
          </p:cNvPicPr>
          <p:nvPr/>
        </p:nvPicPr>
        <p:blipFill>
          <a:blip r:embed="rId3">
            <a:extLst>
              <a:ext uri="{28A0092B-C50C-407E-A947-70E740481C1C}">
                <a14:useLocalDpi xmlns:a14="http://schemas.microsoft.com/office/drawing/2010/main" val="0"/>
              </a:ext>
            </a:extLst>
          </a:blip>
          <a:srcRect t="10881"/>
          <a:stretch>
            <a:fillRect/>
          </a:stretch>
        </p:blipFill>
        <p:spPr bwMode="auto">
          <a:xfrm>
            <a:off x="5254625" y="838200"/>
            <a:ext cx="3787775" cy="2600325"/>
          </a:xfrm>
          <a:prstGeom prst="rect">
            <a:avLst/>
          </a:prstGeom>
          <a:noFill/>
          <a:extLst>
            <a:ext uri="{909E8E84-426E-40DD-AFC4-6F175D3DCCD1}">
              <a14:hiddenFill xmlns:a14="http://schemas.microsoft.com/office/drawing/2010/main">
                <a:solidFill>
                  <a:srgbClr val="FFFFFF"/>
                </a:solidFill>
              </a14:hiddenFill>
            </a:ext>
          </a:extLst>
        </p:spPr>
      </p:pic>
      <p:sp>
        <p:nvSpPr>
          <p:cNvPr id="95234" name="Rectangle 2"/>
          <p:cNvSpPr>
            <a:spLocks/>
          </p:cNvSpPr>
          <p:nvPr/>
        </p:nvSpPr>
        <p:spPr bwMode="auto">
          <a:xfrm>
            <a:off x="444500" y="857250"/>
            <a:ext cx="4419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20000"/>
              </a:spcBef>
            </a:pPr>
            <a:r>
              <a:rPr lang="en-US" sz="2300"/>
              <a:t>Two loudspeakers emit sound waves with the same wavelength and the same amplitude. Which of the following would cause there to be destructive interference at the position of the dot?</a:t>
            </a:r>
          </a:p>
          <a:p>
            <a:pPr eaLnBrk="1" hangingPunct="1">
              <a:spcBef>
                <a:spcPct val="20000"/>
              </a:spcBef>
              <a:buFont typeface="Arial" charset="0"/>
              <a:buAutoNum type="alphaUcPeriod"/>
            </a:pPr>
            <a:endParaRPr lang="en-US" sz="2300"/>
          </a:p>
          <a:p>
            <a:pPr eaLnBrk="1" hangingPunct="1">
              <a:spcBef>
                <a:spcPct val="20000"/>
              </a:spcBef>
              <a:buFont typeface="Arial" charset="0"/>
              <a:buAutoNum type="alphaUcPeriod"/>
            </a:pPr>
            <a:endParaRPr lang="en-US" sz="2300"/>
          </a:p>
          <a:p>
            <a:pPr eaLnBrk="1" hangingPunct="1">
              <a:spcBef>
                <a:spcPct val="20000"/>
              </a:spcBef>
              <a:buFont typeface="Arial" charset="0"/>
              <a:buNone/>
            </a:pPr>
            <a:endParaRPr lang="en-US" sz="2300"/>
          </a:p>
        </p:txBody>
      </p:sp>
      <p:sp>
        <p:nvSpPr>
          <p:cNvPr id="95235" name="Rectangle 6"/>
          <p:cNvSpPr>
            <a:spLocks/>
          </p:cNvSpPr>
          <p:nvPr/>
        </p:nvSpPr>
        <p:spPr bwMode="auto">
          <a:xfrm>
            <a:off x="382588" y="3416300"/>
            <a:ext cx="8482012"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p>
            <a:pPr marL="590550" indent="-590550" eaLnBrk="1" hangingPunct="1">
              <a:spcBef>
                <a:spcPct val="20000"/>
              </a:spcBef>
              <a:buFont typeface="Arial" charset="0"/>
              <a:buAutoNum type="alphaUcPeriod"/>
            </a:pPr>
            <a:r>
              <a:rPr lang="en-US" sz="2300"/>
              <a:t>Move speaker 2 forward (right) </a:t>
            </a:r>
            <a:r>
              <a:rPr lang="en-US" sz="2300">
                <a:latin typeface="Times New Roman" charset="0"/>
              </a:rPr>
              <a:t>1.0 m.</a:t>
            </a:r>
            <a:endParaRPr lang="en-US" sz="2300"/>
          </a:p>
          <a:p>
            <a:pPr marL="590550" indent="-590550" eaLnBrk="1" hangingPunct="1">
              <a:spcBef>
                <a:spcPct val="20000"/>
              </a:spcBef>
              <a:buFont typeface="Arial" charset="0"/>
              <a:buAutoNum type="alphaUcPeriod"/>
            </a:pPr>
            <a:r>
              <a:rPr lang="en-US" sz="2300"/>
              <a:t>Move speaker 2 forward (right) </a:t>
            </a:r>
            <a:r>
              <a:rPr lang="en-US" sz="2300">
                <a:latin typeface="Times New Roman" charset="0"/>
              </a:rPr>
              <a:t>0.5 m.</a:t>
            </a:r>
          </a:p>
          <a:p>
            <a:pPr marL="590550" indent="-590550" eaLnBrk="1" hangingPunct="1">
              <a:spcBef>
                <a:spcPct val="20000"/>
              </a:spcBef>
              <a:buFont typeface="Arial" charset="0"/>
              <a:buAutoNum type="alphaUcPeriod"/>
            </a:pPr>
            <a:r>
              <a:rPr lang="en-US" sz="2300"/>
              <a:t>Move speaker 2 backward (left) </a:t>
            </a:r>
            <a:r>
              <a:rPr lang="en-US" sz="2300">
                <a:latin typeface="Times New Roman" charset="0"/>
              </a:rPr>
              <a:t>0.5 m.</a:t>
            </a:r>
          </a:p>
          <a:p>
            <a:pPr marL="590550" indent="-590550" eaLnBrk="1" hangingPunct="1">
              <a:spcBef>
                <a:spcPct val="20000"/>
              </a:spcBef>
              <a:buFont typeface="Arial" charset="0"/>
              <a:buAutoNum type="alphaUcPeriod"/>
            </a:pPr>
            <a:r>
              <a:rPr lang="en-US" sz="2300"/>
              <a:t>Move speaker 2 backward (left) </a:t>
            </a:r>
            <a:r>
              <a:rPr lang="en-US" sz="2300">
                <a:latin typeface="Times New Roman" charset="0"/>
              </a:rPr>
              <a:t>1.0 m.</a:t>
            </a:r>
          </a:p>
          <a:p>
            <a:pPr marL="590550" indent="-590550" eaLnBrk="1" hangingPunct="1">
              <a:spcBef>
                <a:spcPct val="20000"/>
              </a:spcBef>
              <a:buFont typeface="Arial" charset="0"/>
              <a:buAutoNum type="alphaUcPeriod"/>
            </a:pPr>
            <a:r>
              <a:rPr lang="en-US" sz="2300"/>
              <a:t>Nothing. Destructive interference is not possible </a:t>
            </a:r>
            <a:br>
              <a:rPr lang="en-US" sz="2300"/>
            </a:br>
            <a:r>
              <a:rPr lang="en-US" sz="2300"/>
              <a:t>in this situation.</a:t>
            </a:r>
          </a:p>
        </p:txBody>
      </p:sp>
      <p:sp>
        <p:nvSpPr>
          <p:cNvPr id="6" name="TextBox 5"/>
          <p:cNvSpPr txBox="1"/>
          <p:nvPr/>
        </p:nvSpPr>
        <p:spPr>
          <a:xfrm>
            <a:off x="76200" y="139038"/>
            <a:ext cx="2701381" cy="461665"/>
          </a:xfrm>
          <a:prstGeom prst="rect">
            <a:avLst/>
          </a:prstGeom>
          <a:noFill/>
        </p:spPr>
        <p:txBody>
          <a:bodyPr wrap="none" rtlCol="0">
            <a:spAutoFit/>
          </a:bodyPr>
          <a:lstStyle/>
          <a:p>
            <a:r>
              <a:rPr lang="en-CA" sz="2400" dirty="0" smtClean="0"/>
              <a:t>Clicker Question 1</a:t>
            </a:r>
            <a:endParaRPr lang="en-CA" sz="2400" dirty="0"/>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540120" y="1267200"/>
              <a:ext cx="1552320" cy="1295640"/>
            </p14:xfrm>
          </p:contentPart>
        </mc:Choice>
        <mc:Fallback xmlns="">
          <p:pic>
            <p:nvPicPr>
              <p:cNvPr id="2" name="Ink 1"/>
              <p:cNvPicPr/>
              <p:nvPr/>
            </p:nvPicPr>
            <p:blipFill>
              <a:blip r:embed="rId5"/>
              <a:stretch>
                <a:fillRect/>
              </a:stretch>
            </p:blipFill>
            <p:spPr>
              <a:xfrm>
                <a:off x="6534720" y="1264680"/>
                <a:ext cx="1560240" cy="130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60920" y="528120"/>
              <a:ext cx="2069280" cy="2152080"/>
            </p14:xfrm>
          </p:contentPart>
        </mc:Choice>
        <mc:Fallback xmlns="">
          <p:pic>
            <p:nvPicPr>
              <p:cNvPr id="3" name="Ink 2"/>
              <p:cNvPicPr/>
              <p:nvPr/>
            </p:nvPicPr>
            <p:blipFill>
              <a:blip r:embed="rId7"/>
              <a:stretch>
                <a:fillRect/>
              </a:stretch>
            </p:blipFill>
            <p:spPr>
              <a:xfrm>
                <a:off x="151560" y="518760"/>
                <a:ext cx="2085480" cy="2170440"/>
              </a:xfrm>
              <a:prstGeom prst="rect">
                <a:avLst/>
              </a:prstGeom>
            </p:spPr>
          </p:pic>
        </mc:Fallback>
      </mc:AlternateContent>
    </p:spTree>
    <p:extLst>
      <p:ext uri="{BB962C8B-B14F-4D97-AF65-F5344CB8AC3E}">
        <p14:creationId xmlns:p14="http://schemas.microsoft.com/office/powerpoint/2010/main" val="28571225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3"/>
          <p:cNvSpPr txBox="1">
            <a:spLocks noChangeArrowheads="1"/>
          </p:cNvSpPr>
          <p:nvPr/>
        </p:nvSpPr>
        <p:spPr bwMode="auto">
          <a:xfrm>
            <a:off x="116136" y="750714"/>
            <a:ext cx="8788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marL="0" indent="0" eaLnBrk="1" hangingPunct="1">
              <a:buClr>
                <a:srgbClr val="93001B"/>
              </a:buClr>
            </a:pPr>
            <a:r>
              <a:rPr lang="en-US" dirty="0">
                <a:cs typeface="Arial" charset="0"/>
              </a:rPr>
              <a:t>As two waves of equal amplitude and frequency travel together along the </a:t>
            </a:r>
            <a:r>
              <a:rPr lang="en-US" i="1" dirty="0">
                <a:cs typeface="Arial" charset="0"/>
              </a:rPr>
              <a:t>x</a:t>
            </a:r>
            <a:r>
              <a:rPr lang="en-US" dirty="0">
                <a:cs typeface="Arial" charset="0"/>
              </a:rPr>
              <a:t>-axis, the net displacement of the medium is:</a:t>
            </a:r>
          </a:p>
        </p:txBody>
      </p:sp>
      <p:sp>
        <p:nvSpPr>
          <p:cNvPr id="122884"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3200">
                <a:solidFill>
                  <a:schemeClr val="bg1"/>
                </a:solidFill>
              </a:rPr>
              <a:t>The Mathematics of Interference</a:t>
            </a:r>
          </a:p>
        </p:txBody>
      </p:sp>
      <p:graphicFrame>
        <p:nvGraphicFramePr>
          <p:cNvPr id="2" name="Object 1"/>
          <p:cNvGraphicFramePr>
            <a:graphicFrameLocks noChangeAspect="1"/>
          </p:cNvGraphicFramePr>
          <p:nvPr>
            <p:extLst>
              <p:ext uri="{D42A27DB-BD31-4B8C-83A1-F6EECF244321}">
                <p14:modId xmlns:p14="http://schemas.microsoft.com/office/powerpoint/2010/main" val="506217707"/>
              </p:ext>
            </p:extLst>
          </p:nvPr>
        </p:nvGraphicFramePr>
        <p:xfrm>
          <a:off x="716771" y="2061127"/>
          <a:ext cx="7925046" cy="1656184"/>
        </p:xfrm>
        <a:graphic>
          <a:graphicData uri="http://schemas.openxmlformats.org/presentationml/2006/ole">
            <mc:AlternateContent xmlns:mc="http://schemas.openxmlformats.org/markup-compatibility/2006">
              <mc:Choice xmlns:v="urn:schemas-microsoft-com:vml" Requires="v">
                <p:oleObj spid="_x0000_s17473" name="Equation" r:id="rId3" imgW="3403600" imgH="711200" progId="Equation.3">
                  <p:embed/>
                </p:oleObj>
              </mc:Choice>
              <mc:Fallback>
                <p:oleObj name="Equation" r:id="rId3" imgW="3403600" imgH="711200" progId="Equation.3">
                  <p:embed/>
                  <p:pic>
                    <p:nvPicPr>
                      <p:cNvPr id="0" name=""/>
                      <p:cNvPicPr/>
                      <p:nvPr/>
                    </p:nvPicPr>
                    <p:blipFill>
                      <a:blip r:embed="rId4"/>
                      <a:stretch>
                        <a:fillRect/>
                      </a:stretch>
                    </p:blipFill>
                    <p:spPr>
                      <a:xfrm>
                        <a:off x="716771" y="2061127"/>
                        <a:ext cx="7925046" cy="1656184"/>
                      </a:xfrm>
                      <a:prstGeom prst="rect">
                        <a:avLst/>
                      </a:prstGeom>
                    </p:spPr>
                  </p:pic>
                </p:oleObj>
              </mc:Fallback>
            </mc:AlternateContent>
          </a:graphicData>
        </a:graphic>
      </p:graphicFrame>
      <p:sp>
        <p:nvSpPr>
          <p:cNvPr id="10" name="Rectangle 2"/>
          <p:cNvSpPr txBox="1">
            <a:spLocks noChangeArrowheads="1"/>
          </p:cNvSpPr>
          <p:nvPr/>
        </p:nvSpPr>
        <p:spPr>
          <a:xfrm>
            <a:off x="395536" y="188640"/>
            <a:ext cx="8229600" cy="56207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3600" b="1" kern="1200" dirty="0" smtClean="0">
                <a:solidFill>
                  <a:srgbClr val="3366FF"/>
                </a:solidFill>
                <a:latin typeface="Calibri" pitchFamily="34" charset="0"/>
                <a:ea typeface="Arial" charset="0"/>
                <a:cs typeface="Arial" charset="0"/>
              </a:rPr>
              <a:t>The Mathematics of Interference</a:t>
            </a:r>
            <a:endParaRPr lang="en-US" sz="3600" b="1" kern="1200" dirty="0">
              <a:solidFill>
                <a:srgbClr val="3366FF"/>
              </a:solidFill>
              <a:latin typeface="Calibri" pitchFamily="34" charset="0"/>
              <a:ea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5422194"/>
              </p:ext>
            </p:extLst>
          </p:nvPr>
        </p:nvGraphicFramePr>
        <p:xfrm>
          <a:off x="1475656" y="3861048"/>
          <a:ext cx="5135071" cy="504056"/>
        </p:xfrm>
        <a:graphic>
          <a:graphicData uri="http://schemas.openxmlformats.org/presentationml/2006/ole">
            <mc:AlternateContent xmlns:mc="http://schemas.openxmlformats.org/markup-compatibility/2006">
              <mc:Choice xmlns:v="urn:schemas-microsoft-com:vml" Requires="v">
                <p:oleObj spid="_x0000_s17474" name="Equation" r:id="rId5" imgW="2070100" imgH="203200" progId="Equation.3">
                  <p:embed/>
                </p:oleObj>
              </mc:Choice>
              <mc:Fallback>
                <p:oleObj name="Equation" r:id="rId5" imgW="2070100" imgH="203200" progId="Equation.3">
                  <p:embed/>
                  <p:pic>
                    <p:nvPicPr>
                      <p:cNvPr id="0" name=""/>
                      <p:cNvPicPr/>
                      <p:nvPr/>
                    </p:nvPicPr>
                    <p:blipFill>
                      <a:blip r:embed="rId6"/>
                      <a:stretch>
                        <a:fillRect/>
                      </a:stretch>
                    </p:blipFill>
                    <p:spPr>
                      <a:xfrm>
                        <a:off x="1475656" y="3861048"/>
                        <a:ext cx="5135071" cy="504056"/>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0351392"/>
              </p:ext>
            </p:extLst>
          </p:nvPr>
        </p:nvGraphicFramePr>
        <p:xfrm>
          <a:off x="1424848" y="4696125"/>
          <a:ext cx="6764658" cy="1191890"/>
        </p:xfrm>
        <a:graphic>
          <a:graphicData uri="http://schemas.openxmlformats.org/presentationml/2006/ole">
            <mc:AlternateContent xmlns:mc="http://schemas.openxmlformats.org/markup-compatibility/2006">
              <mc:Choice xmlns:v="urn:schemas-microsoft-com:vml" Requires="v">
                <p:oleObj spid="_x0000_s17475" name="Equation" r:id="rId7" imgW="2590800" imgH="457200" progId="Equation.3">
                  <p:embed/>
                </p:oleObj>
              </mc:Choice>
              <mc:Fallback>
                <p:oleObj name="Equation" r:id="rId7" imgW="2590800" imgH="457200" progId="Equation.3">
                  <p:embed/>
                  <p:pic>
                    <p:nvPicPr>
                      <p:cNvPr id="0" name=""/>
                      <p:cNvPicPr/>
                      <p:nvPr/>
                    </p:nvPicPr>
                    <p:blipFill>
                      <a:blip r:embed="rId8"/>
                      <a:stretch>
                        <a:fillRect/>
                      </a:stretch>
                    </p:blipFill>
                    <p:spPr>
                      <a:xfrm>
                        <a:off x="1424848" y="4696125"/>
                        <a:ext cx="6764658" cy="1191890"/>
                      </a:xfrm>
                      <a:prstGeom prst="rect">
                        <a:avLst/>
                      </a:prstGeom>
                    </p:spPr>
                  </p:pic>
                </p:oleObj>
              </mc:Fallback>
            </mc:AlternateContent>
          </a:graphicData>
        </a:graphic>
      </p:graphicFrame>
      <p:grpSp>
        <p:nvGrpSpPr>
          <p:cNvPr id="6" name="Group 5"/>
          <p:cNvGrpSpPr/>
          <p:nvPr/>
        </p:nvGrpSpPr>
        <p:grpSpPr>
          <a:xfrm>
            <a:off x="1914749" y="5888015"/>
            <a:ext cx="6703310" cy="821705"/>
            <a:chOff x="1115616" y="5877272"/>
            <a:chExt cx="6703310" cy="821705"/>
          </a:xfrm>
        </p:grpSpPr>
        <p:sp>
          <p:nvSpPr>
            <p:cNvPr id="4" name="Right Brace 3"/>
            <p:cNvSpPr/>
            <p:nvPr/>
          </p:nvSpPr>
          <p:spPr>
            <a:xfrm rot="5400000">
              <a:off x="2951820" y="5409220"/>
              <a:ext cx="288032" cy="1224136"/>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5" name="TextBox 4"/>
            <p:cNvSpPr txBox="1"/>
            <p:nvPr/>
          </p:nvSpPr>
          <p:spPr>
            <a:xfrm>
              <a:off x="1115616" y="6237312"/>
              <a:ext cx="6703310" cy="461665"/>
            </a:xfrm>
            <a:prstGeom prst="rect">
              <a:avLst/>
            </a:prstGeom>
            <a:noFill/>
          </p:spPr>
          <p:txBody>
            <a:bodyPr wrap="none" rtlCol="0">
              <a:spAutoFit/>
            </a:bodyPr>
            <a:lstStyle/>
            <a:p>
              <a:r>
                <a:rPr lang="en-US" sz="2400" dirty="0" smtClean="0"/>
                <a:t>The amplitude depends on the phase difference</a:t>
              </a:r>
              <a:endParaRPr lang="en-US" sz="2400" dirty="0"/>
            </a:p>
          </p:txBody>
        </p:sp>
      </p:grpSp>
    </p:spTree>
    <p:extLst>
      <p:ext uri="{BB962C8B-B14F-4D97-AF65-F5344CB8AC3E}">
        <p14:creationId xmlns:p14="http://schemas.microsoft.com/office/powerpoint/2010/main" val="370842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3"/>
          <p:cNvSpPr txBox="1">
            <a:spLocks noChangeArrowheads="1"/>
          </p:cNvSpPr>
          <p:nvPr/>
        </p:nvSpPr>
        <p:spPr bwMode="auto">
          <a:xfrm>
            <a:off x="38100" y="1843083"/>
            <a:ext cx="8422332"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marL="457200" indent="-457200" eaLnBrk="1" hangingPunct="1">
              <a:spcBef>
                <a:spcPct val="20000"/>
              </a:spcBef>
              <a:buFont typeface="Arial"/>
              <a:buChar char="•"/>
            </a:pPr>
            <a:r>
              <a:rPr lang="en-US" dirty="0">
                <a:cs typeface="Arial" charset="0"/>
              </a:rPr>
              <a:t>The amplitude has a maximum value </a:t>
            </a:r>
            <a:r>
              <a:rPr lang="en-US" i="1" dirty="0">
                <a:latin typeface="Times New Roman" charset="0"/>
                <a:cs typeface="Arial" charset="0"/>
              </a:rPr>
              <a:t>A</a:t>
            </a:r>
            <a:r>
              <a:rPr lang="en-US" dirty="0">
                <a:latin typeface="Times New Roman" charset="0"/>
                <a:cs typeface="Arial" charset="0"/>
              </a:rPr>
              <a:t> = 2</a:t>
            </a:r>
            <a:r>
              <a:rPr lang="en-US" i="1" dirty="0">
                <a:latin typeface="Times New Roman" charset="0"/>
                <a:cs typeface="Arial" charset="0"/>
              </a:rPr>
              <a:t>a</a:t>
            </a:r>
            <a:r>
              <a:rPr lang="en-US" dirty="0">
                <a:cs typeface="Arial" charset="0"/>
              </a:rPr>
              <a:t> if </a:t>
            </a:r>
            <a:r>
              <a:rPr lang="en-US" dirty="0" smtClean="0">
                <a:cs typeface="Arial" charset="0"/>
              </a:rPr>
              <a:t/>
            </a:r>
            <a:br>
              <a:rPr lang="en-US" dirty="0" smtClean="0">
                <a:cs typeface="Arial" charset="0"/>
              </a:rPr>
            </a:br>
            <a:r>
              <a:rPr lang="en-US" dirty="0" err="1" smtClean="0">
                <a:latin typeface="Times New Roman" charset="0"/>
                <a:cs typeface="Arial" charset="0"/>
              </a:rPr>
              <a:t>cos</a:t>
            </a:r>
            <a:r>
              <a:rPr lang="en-US" dirty="0">
                <a:latin typeface="Times New Roman" charset="0"/>
                <a:cs typeface="Arial" charset="0"/>
              </a:rPr>
              <a:t>(</a:t>
            </a:r>
            <a:r>
              <a:rPr lang="en-US" dirty="0">
                <a:latin typeface="Symbol Proportional BT" charset="2"/>
                <a:cs typeface="Symbol Proportional BT" charset="2"/>
                <a:sym typeface="Symbol" charset="0"/>
              </a:rPr>
              <a:t></a:t>
            </a:r>
            <a:r>
              <a:rPr lang="en-US" dirty="0">
                <a:latin typeface="Times New Roman" charset="0"/>
                <a:cs typeface="Arial" charset="0"/>
              </a:rPr>
              <a:t>/2)</a:t>
            </a:r>
            <a:r>
              <a:rPr lang="en-US" dirty="0">
                <a:cs typeface="Arial" charset="0"/>
                <a:sym typeface="Symbol" charset="0"/>
              </a:rPr>
              <a:t> </a:t>
            </a:r>
            <a:r>
              <a:rPr lang="en-US" dirty="0">
                <a:latin typeface="Symbol Proportional BT" charset="2"/>
                <a:cs typeface="Symbol Proportional BT" charset="2"/>
                <a:sym typeface="Symbol" charset="0"/>
              </a:rPr>
              <a:t></a:t>
            </a:r>
            <a:r>
              <a:rPr lang="en-US" dirty="0">
                <a:cs typeface="Arial" charset="0"/>
                <a:sym typeface="Symbol" charset="0"/>
              </a:rPr>
              <a:t> </a:t>
            </a:r>
            <a:r>
              <a:rPr lang="en-US" dirty="0">
                <a:latin typeface="Symbol Proportional BT" charset="2"/>
                <a:cs typeface="Symbol Proportional BT" charset="2"/>
                <a:sym typeface="Symbol" charset="0"/>
              </a:rPr>
              <a:t></a:t>
            </a:r>
            <a:r>
              <a:rPr lang="en-US" dirty="0">
                <a:latin typeface="Times New Roman" charset="0"/>
                <a:cs typeface="Arial" charset="0"/>
              </a:rPr>
              <a:t>1.</a:t>
            </a:r>
            <a:r>
              <a:rPr lang="en-US" dirty="0">
                <a:cs typeface="Arial" charset="0"/>
                <a:sym typeface="Symbol" charset="0"/>
              </a:rPr>
              <a:t>  </a:t>
            </a:r>
            <a:endParaRPr lang="en-US" dirty="0" smtClean="0">
              <a:cs typeface="Arial" charset="0"/>
              <a:sym typeface="Symbol" charset="0"/>
            </a:endParaRPr>
          </a:p>
          <a:p>
            <a:pPr marL="457200" indent="-457200" eaLnBrk="1" hangingPunct="1">
              <a:spcBef>
                <a:spcPct val="20000"/>
              </a:spcBef>
              <a:buFont typeface="Arial"/>
              <a:buChar char="•"/>
            </a:pPr>
            <a:r>
              <a:rPr lang="en-US" dirty="0" smtClean="0">
                <a:cs typeface="Times New Roman" charset="0"/>
              </a:rPr>
              <a:t>This </a:t>
            </a:r>
            <a:r>
              <a:rPr lang="en-US" dirty="0">
                <a:cs typeface="Times New Roman" charset="0"/>
              </a:rPr>
              <a:t>is maximum constructive interference, </a:t>
            </a:r>
            <a:r>
              <a:rPr lang="en-US" dirty="0">
                <a:cs typeface="Arial" charset="0"/>
              </a:rPr>
              <a:t>when</a:t>
            </a:r>
            <a:r>
              <a:rPr lang="en-US" dirty="0">
                <a:cs typeface="Times New Roman" charset="0"/>
              </a:rPr>
              <a:t>:</a:t>
            </a:r>
          </a:p>
        </p:txBody>
      </p:sp>
      <p:sp>
        <p:nvSpPr>
          <p:cNvPr id="123906" name="Text Box 5"/>
          <p:cNvSpPr txBox="1">
            <a:spLocks noChangeArrowheads="1"/>
          </p:cNvSpPr>
          <p:nvPr/>
        </p:nvSpPr>
        <p:spPr bwMode="auto">
          <a:xfrm>
            <a:off x="614114" y="3864541"/>
            <a:ext cx="813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dirty="0">
                <a:cs typeface="Arial" charset="0"/>
              </a:rPr>
              <a:t>where </a:t>
            </a:r>
            <a:r>
              <a:rPr lang="en-US" i="1" dirty="0">
                <a:latin typeface="Times New Roman" charset="0"/>
                <a:cs typeface="Arial" charset="0"/>
              </a:rPr>
              <a:t>m</a:t>
            </a:r>
            <a:r>
              <a:rPr lang="en-US" dirty="0">
                <a:cs typeface="Arial" charset="0"/>
              </a:rPr>
              <a:t> is an integer.</a:t>
            </a:r>
          </a:p>
        </p:txBody>
      </p:sp>
      <p:sp>
        <p:nvSpPr>
          <p:cNvPr id="123908"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3200">
                <a:solidFill>
                  <a:schemeClr val="bg1"/>
                </a:solidFill>
              </a:rPr>
              <a:t>The Mathematics of Interference</a:t>
            </a:r>
          </a:p>
        </p:txBody>
      </p:sp>
      <p:graphicFrame>
        <p:nvGraphicFramePr>
          <p:cNvPr id="9" name="Object 8"/>
          <p:cNvGraphicFramePr>
            <a:graphicFrameLocks noChangeAspect="1"/>
          </p:cNvGraphicFramePr>
          <p:nvPr>
            <p:extLst>
              <p:ext uri="{D42A27DB-BD31-4B8C-83A1-F6EECF244321}">
                <p14:modId xmlns:p14="http://schemas.microsoft.com/office/powerpoint/2010/main" val="809367293"/>
              </p:ext>
            </p:extLst>
          </p:nvPr>
        </p:nvGraphicFramePr>
        <p:xfrm>
          <a:off x="3241508" y="733444"/>
          <a:ext cx="2640295" cy="1080120"/>
        </p:xfrm>
        <a:graphic>
          <a:graphicData uri="http://schemas.openxmlformats.org/presentationml/2006/ole">
            <mc:AlternateContent xmlns:mc="http://schemas.openxmlformats.org/markup-compatibility/2006">
              <mc:Choice xmlns:v="urn:schemas-microsoft-com:vml" Requires="v">
                <p:oleObj spid="_x0000_s18494" name="Equation" r:id="rId3" imgW="1054100" imgH="431800" progId="Equation.3">
                  <p:embed/>
                </p:oleObj>
              </mc:Choice>
              <mc:Fallback>
                <p:oleObj name="Equation" r:id="rId3" imgW="1054100" imgH="431800" progId="Equation.3">
                  <p:embed/>
                  <p:pic>
                    <p:nvPicPr>
                      <p:cNvPr id="0" name=""/>
                      <p:cNvPicPr/>
                      <p:nvPr/>
                    </p:nvPicPr>
                    <p:blipFill>
                      <a:blip r:embed="rId4"/>
                      <a:stretch>
                        <a:fillRect/>
                      </a:stretch>
                    </p:blipFill>
                    <p:spPr>
                      <a:xfrm>
                        <a:off x="3241508" y="733444"/>
                        <a:ext cx="2640295" cy="1080120"/>
                      </a:xfrm>
                      <a:prstGeom prst="rect">
                        <a:avLst/>
                      </a:prstGeom>
                    </p:spPr>
                  </p:pic>
                </p:oleObj>
              </mc:Fallback>
            </mc:AlternateContent>
          </a:graphicData>
        </a:graphic>
      </p:graphicFrame>
      <p:sp>
        <p:nvSpPr>
          <p:cNvPr id="11" name="Rectangle 2"/>
          <p:cNvSpPr txBox="1">
            <a:spLocks noChangeArrowheads="1"/>
          </p:cNvSpPr>
          <p:nvPr/>
        </p:nvSpPr>
        <p:spPr>
          <a:xfrm>
            <a:off x="446856" y="-27384"/>
            <a:ext cx="8229600" cy="56207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3600" b="1" kern="1200" dirty="0" smtClean="0">
                <a:solidFill>
                  <a:srgbClr val="3366FF"/>
                </a:solidFill>
                <a:latin typeface="Calibri" pitchFamily="34" charset="0"/>
                <a:ea typeface="Arial" charset="0"/>
                <a:cs typeface="Arial" charset="0"/>
              </a:rPr>
              <a:t>The Mathematics of Interference</a:t>
            </a:r>
            <a:endParaRPr lang="en-US" sz="3600" b="1" kern="1200" dirty="0">
              <a:solidFill>
                <a:srgbClr val="3366FF"/>
              </a:solidFill>
              <a:latin typeface="Calibri" pitchFamily="34" charset="0"/>
              <a:ea typeface="Arial" charset="0"/>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9079104"/>
              </p:ext>
            </p:extLst>
          </p:nvPr>
        </p:nvGraphicFramePr>
        <p:xfrm>
          <a:off x="1331640" y="3345379"/>
          <a:ext cx="6943792" cy="519162"/>
        </p:xfrm>
        <a:graphic>
          <a:graphicData uri="http://schemas.openxmlformats.org/presentationml/2006/ole">
            <mc:AlternateContent xmlns:mc="http://schemas.openxmlformats.org/markup-compatibility/2006">
              <mc:Choice xmlns:v="urn:schemas-microsoft-com:vml" Requires="v">
                <p:oleObj spid="_x0000_s18495" name="Equation" r:id="rId5" imgW="2717800" imgH="203200" progId="Equation.3">
                  <p:embed/>
                </p:oleObj>
              </mc:Choice>
              <mc:Fallback>
                <p:oleObj name="Equation" r:id="rId5" imgW="2717800" imgH="203200" progId="Equation.3">
                  <p:embed/>
                  <p:pic>
                    <p:nvPicPr>
                      <p:cNvPr id="0" name=""/>
                      <p:cNvPicPr/>
                      <p:nvPr/>
                    </p:nvPicPr>
                    <p:blipFill>
                      <a:blip r:embed="rId6"/>
                      <a:stretch>
                        <a:fillRect/>
                      </a:stretch>
                    </p:blipFill>
                    <p:spPr>
                      <a:xfrm>
                        <a:off x="1331640" y="3345379"/>
                        <a:ext cx="6943792" cy="519162"/>
                      </a:xfrm>
                      <a:prstGeom prst="rect">
                        <a:avLst/>
                      </a:prstGeom>
                    </p:spPr>
                  </p:pic>
                </p:oleObj>
              </mc:Fallback>
            </mc:AlternateContent>
          </a:graphicData>
        </a:graphic>
      </p:graphicFrame>
      <p:grpSp>
        <p:nvGrpSpPr>
          <p:cNvPr id="4" name="Group 3"/>
          <p:cNvGrpSpPr/>
          <p:nvPr/>
        </p:nvGrpSpPr>
        <p:grpSpPr>
          <a:xfrm>
            <a:off x="107504" y="4497507"/>
            <a:ext cx="8455472" cy="1512168"/>
            <a:chOff x="107504" y="4005064"/>
            <a:chExt cx="8455472" cy="1512168"/>
          </a:xfrm>
        </p:grpSpPr>
        <p:sp>
          <p:nvSpPr>
            <p:cNvPr id="123907" name="Text Box 5"/>
            <p:cNvSpPr txBox="1">
              <a:spLocks noChangeArrowheads="1"/>
            </p:cNvSpPr>
            <p:nvPr/>
          </p:nvSpPr>
          <p:spPr bwMode="auto">
            <a:xfrm>
              <a:off x="107504" y="4005064"/>
              <a:ext cx="81343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marL="457200" indent="-457200" eaLnBrk="1" hangingPunct="1">
                <a:spcBef>
                  <a:spcPct val="20000"/>
                </a:spcBef>
                <a:buFont typeface="Arial"/>
                <a:buChar char="•"/>
              </a:pPr>
              <a:r>
                <a:rPr lang="en-US" dirty="0" smtClean="0">
                  <a:cs typeface="Arial" charset="0"/>
                </a:rPr>
                <a:t>Similarly, perfect </a:t>
              </a:r>
              <a:r>
                <a:rPr lang="en-US" dirty="0">
                  <a:cs typeface="Arial" charset="0"/>
                </a:rPr>
                <a:t>destructive </a:t>
              </a:r>
              <a:r>
                <a:rPr lang="en-US" dirty="0" smtClean="0">
                  <a:cs typeface="Arial" charset="0"/>
                </a:rPr>
                <a:t>interference is when</a:t>
              </a:r>
              <a:r>
                <a:rPr lang="en-US" dirty="0">
                  <a:cs typeface="Arial" charset="0"/>
                </a:rPr>
                <a:t>:</a:t>
              </a:r>
            </a:p>
          </p:txBody>
        </p:sp>
        <p:graphicFrame>
          <p:nvGraphicFramePr>
            <p:cNvPr id="13" name="Object 12"/>
            <p:cNvGraphicFramePr>
              <a:graphicFrameLocks noChangeAspect="1"/>
            </p:cNvGraphicFramePr>
            <p:nvPr>
              <p:extLst>
                <p:ext uri="{D42A27DB-BD31-4B8C-83A1-F6EECF244321}">
                  <p14:modId xmlns:p14="http://schemas.microsoft.com/office/powerpoint/2010/main" val="2385612821"/>
                </p:ext>
              </p:extLst>
            </p:nvPr>
          </p:nvGraphicFramePr>
          <p:xfrm>
            <a:off x="670314" y="4869160"/>
            <a:ext cx="7892662" cy="648072"/>
          </p:xfrm>
          <a:graphic>
            <a:graphicData uri="http://schemas.openxmlformats.org/presentationml/2006/ole">
              <mc:AlternateContent xmlns:mc="http://schemas.openxmlformats.org/markup-compatibility/2006">
                <mc:Choice xmlns:v="urn:schemas-microsoft-com:vml" Requires="v">
                  <p:oleObj spid="_x0000_s18496" name="Equation" r:id="rId7" imgW="2933700" imgH="241300" progId="Equation.3">
                    <p:embed/>
                  </p:oleObj>
                </mc:Choice>
                <mc:Fallback>
                  <p:oleObj name="Equation" r:id="rId7" imgW="2933700" imgH="241300" progId="Equation.3">
                    <p:embed/>
                    <p:pic>
                      <p:nvPicPr>
                        <p:cNvPr id="0" name=""/>
                        <p:cNvPicPr/>
                        <p:nvPr/>
                      </p:nvPicPr>
                      <p:blipFill>
                        <a:blip r:embed="rId8"/>
                        <a:stretch>
                          <a:fillRect/>
                        </a:stretch>
                      </p:blipFill>
                      <p:spPr>
                        <a:xfrm>
                          <a:off x="670314" y="4869160"/>
                          <a:ext cx="7892662" cy="648072"/>
                        </a:xfrm>
                        <a:prstGeom prst="rect">
                          <a:avLst/>
                        </a:prstGeom>
                      </p:spPr>
                    </p:pic>
                  </p:oleObj>
                </mc:Fallback>
              </mc:AlternateContent>
            </a:graphicData>
          </a:graphic>
        </p:graphicFrame>
      </p:grpSp>
    </p:spTree>
    <p:extLst>
      <p:ext uri="{BB962C8B-B14F-4D97-AF65-F5344CB8AC3E}">
        <p14:creationId xmlns:p14="http://schemas.microsoft.com/office/powerpoint/2010/main" val="15205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a:off x="31750" y="1651000"/>
            <a:ext cx="2813894"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Clr>
                <a:srgbClr val="93001B"/>
              </a:buClr>
              <a:buFont typeface="Wingdings" pitchFamily="84" charset="2"/>
              <a:buChar char="§"/>
            </a:pPr>
            <a:r>
              <a:rPr lang="en-US" altLang="en-US" dirty="0">
                <a:cs typeface="Arial" charset="0"/>
              </a:rPr>
              <a:t>It is entirely possible, of course, that the two waves are neither exactly in phase nor exactly out of phase</a:t>
            </a:r>
            <a:r>
              <a:rPr lang="en-US" altLang="en-US" dirty="0" smtClean="0">
                <a:cs typeface="Arial" charset="0"/>
              </a:rPr>
              <a:t>.</a:t>
            </a:r>
          </a:p>
          <a:p>
            <a:pPr eaLnBrk="1" hangingPunct="1">
              <a:spcBef>
                <a:spcPct val="20000"/>
              </a:spcBef>
              <a:buClr>
                <a:srgbClr val="93001B"/>
              </a:buClr>
              <a:buFont typeface="Wingdings" pitchFamily="84" charset="2"/>
              <a:buChar char="§"/>
            </a:pPr>
            <a:r>
              <a:rPr lang="en-US" altLang="en-US" dirty="0" smtClean="0"/>
              <a:t>(as we learned from today’s pre-class quiz!)</a:t>
            </a:r>
            <a:endParaRPr lang="en-US" altLang="en-US" dirty="0">
              <a:cs typeface="Arial" charset="0"/>
            </a:endParaRPr>
          </a:p>
        </p:txBody>
      </p:sp>
      <p:sp>
        <p:nvSpPr>
          <p:cNvPr id="92163"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dirty="0"/>
              <a:t>The Mathematics of Interference</a:t>
            </a:r>
          </a:p>
        </p:txBody>
      </p:sp>
      <p:pic>
        <p:nvPicPr>
          <p:cNvPr id="92165" name="Picture 8" descr="21_25_Figure"/>
          <p:cNvPicPr>
            <a:picLocks noChangeAspect="1" noChangeArrowheads="1"/>
          </p:cNvPicPr>
          <p:nvPr/>
        </p:nvPicPr>
        <p:blipFill>
          <a:blip r:embed="rId2">
            <a:extLst>
              <a:ext uri="{28A0092B-C50C-407E-A947-70E740481C1C}">
                <a14:useLocalDpi xmlns:a14="http://schemas.microsoft.com/office/drawing/2010/main" val="0"/>
              </a:ext>
            </a:extLst>
          </a:blip>
          <a:srcRect b="2507"/>
          <a:stretch>
            <a:fillRect/>
          </a:stretch>
        </p:blipFill>
        <p:spPr bwMode="auto">
          <a:xfrm>
            <a:off x="2699792" y="1124744"/>
            <a:ext cx="6298356" cy="889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852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7" descr="21_26_Figure"/>
          <p:cNvPicPr>
            <a:picLocks noChangeAspect="1" noChangeArrowheads="1"/>
          </p:cNvPicPr>
          <p:nvPr/>
        </p:nvPicPr>
        <p:blipFill>
          <a:blip r:embed="rId2">
            <a:extLst>
              <a:ext uri="{28A0092B-C50C-407E-A947-70E740481C1C}">
                <a14:useLocalDpi xmlns:a14="http://schemas.microsoft.com/office/drawing/2010/main" val="0"/>
              </a:ext>
            </a:extLst>
          </a:blip>
          <a:srcRect b="2507"/>
          <a:stretch>
            <a:fillRect/>
          </a:stretch>
        </p:blipFill>
        <p:spPr bwMode="auto">
          <a:xfrm>
            <a:off x="26509" y="663990"/>
            <a:ext cx="5697619" cy="770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1" name="Text Box 3"/>
          <p:cNvSpPr txBox="1">
            <a:spLocks noChangeArrowheads="1"/>
          </p:cNvSpPr>
          <p:nvPr/>
        </p:nvSpPr>
        <p:spPr bwMode="auto">
          <a:xfrm>
            <a:off x="5408538" y="1149600"/>
            <a:ext cx="3735462" cy="57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marL="457200" indent="-457200" eaLnBrk="1" hangingPunct="1">
              <a:spcBef>
                <a:spcPct val="20000"/>
              </a:spcBef>
              <a:buFont typeface="Arial"/>
              <a:buChar char="•"/>
            </a:pPr>
            <a:r>
              <a:rPr lang="en-US" dirty="0">
                <a:cs typeface="Arial" charset="0"/>
              </a:rPr>
              <a:t>Thin transparent films, placed on glass surfaces, such as lenses, can control reflections from the </a:t>
            </a:r>
            <a:r>
              <a:rPr lang="en-US" dirty="0" smtClean="0">
                <a:cs typeface="Arial" charset="0"/>
              </a:rPr>
              <a:t>glass.</a:t>
            </a:r>
          </a:p>
          <a:p>
            <a:pPr marL="457200" indent="-457200" eaLnBrk="1" hangingPunct="1">
              <a:spcBef>
                <a:spcPct val="20000"/>
              </a:spcBef>
              <a:buFont typeface="Arial"/>
              <a:buChar char="•"/>
            </a:pPr>
            <a:r>
              <a:rPr lang="en-US" dirty="0" smtClean="0">
                <a:cs typeface="Arial" charset="0"/>
              </a:rPr>
              <a:t>Antireflection </a:t>
            </a:r>
            <a:r>
              <a:rPr lang="en-US" dirty="0">
                <a:cs typeface="Arial" charset="0"/>
              </a:rPr>
              <a:t>coatings on the lenses in cameras, microscopes, and other optical equipment are examples of thin-film coatings.</a:t>
            </a:r>
          </a:p>
        </p:txBody>
      </p:sp>
      <p:sp>
        <p:nvSpPr>
          <p:cNvPr id="6" name="Rectangle 2"/>
          <p:cNvSpPr txBox="1">
            <a:spLocks noChangeArrowheads="1"/>
          </p:cNvSpPr>
          <p:nvPr/>
        </p:nvSpPr>
        <p:spPr>
          <a:xfrm>
            <a:off x="5598083" y="73011"/>
            <a:ext cx="3356372" cy="109159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r"/>
            <a:r>
              <a:rPr lang="en-US" sz="3600" b="1" dirty="0" smtClean="0">
                <a:solidFill>
                  <a:srgbClr val="3366FF"/>
                </a:solidFill>
                <a:latin typeface="Calibri" pitchFamily="34" charset="0"/>
                <a:ea typeface="Arial" charset="0"/>
                <a:cs typeface="Arial" charset="0"/>
              </a:rPr>
              <a:t>Thin</a:t>
            </a:r>
            <a:r>
              <a:rPr lang="en-US" sz="3600" b="1" dirty="0">
                <a:solidFill>
                  <a:srgbClr val="3366FF"/>
                </a:solidFill>
                <a:latin typeface="Calibri" pitchFamily="34" charset="0"/>
                <a:ea typeface="Arial" charset="0"/>
                <a:cs typeface="Arial" charset="0"/>
              </a:rPr>
              <a:t>-Film Optical Coatings</a:t>
            </a:r>
          </a:p>
        </p:txBody>
      </p:sp>
    </p:spTree>
    <p:extLst>
      <p:ext uri="{BB962C8B-B14F-4D97-AF65-F5344CB8AC3E}">
        <p14:creationId xmlns:p14="http://schemas.microsoft.com/office/powerpoint/2010/main" val="3678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14336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38100" y="841375"/>
            <a:ext cx="9029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buClr>
                <a:srgbClr val="93001B"/>
              </a:buClr>
              <a:buFont typeface="Wingdings" pitchFamily="84" charset="2"/>
              <a:buChar char="§"/>
            </a:pPr>
            <a:r>
              <a:rPr lang="en-US" altLang="en-US">
                <a:cs typeface="Arial" charset="0"/>
              </a:rPr>
              <a:t>The phase difference between the two reflected waves is:</a:t>
            </a:r>
          </a:p>
        </p:txBody>
      </p:sp>
      <p:sp>
        <p:nvSpPr>
          <p:cNvPr id="101379" name="Text Box 3"/>
          <p:cNvSpPr txBox="1">
            <a:spLocks noChangeArrowheads="1"/>
          </p:cNvSpPr>
          <p:nvPr/>
        </p:nvSpPr>
        <p:spPr bwMode="auto">
          <a:xfrm>
            <a:off x="285750" y="2212975"/>
            <a:ext cx="50482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buClr>
                <a:srgbClr val="FF0000"/>
              </a:buClr>
            </a:pPr>
            <a:r>
              <a:rPr lang="en-US" altLang="en-US">
                <a:cs typeface="Arial" charset="0"/>
              </a:rPr>
              <a:t>where </a:t>
            </a:r>
            <a:r>
              <a:rPr lang="en-US" altLang="en-US" i="1">
                <a:latin typeface="Times New Roman" pitchFamily="84" charset="0"/>
                <a:cs typeface="Arial" charset="0"/>
              </a:rPr>
              <a:t>n</a:t>
            </a:r>
            <a:r>
              <a:rPr lang="en-US" altLang="en-US">
                <a:cs typeface="Arial" charset="0"/>
              </a:rPr>
              <a:t> is the index of refraction of the coating, </a:t>
            </a:r>
            <a:r>
              <a:rPr lang="en-US" altLang="en-US" i="1">
                <a:latin typeface="Times New Roman" pitchFamily="84" charset="0"/>
                <a:cs typeface="Arial" charset="0"/>
              </a:rPr>
              <a:t>d</a:t>
            </a:r>
            <a:r>
              <a:rPr lang="en-US" altLang="en-US">
                <a:cs typeface="Arial" charset="0"/>
              </a:rPr>
              <a:t> is the thickness, and </a:t>
            </a:r>
            <a:r>
              <a:rPr lang="en-US" altLang="en-US" i="1">
                <a:latin typeface="Lucida Grande" pitchFamily="84" charset="0"/>
                <a:cs typeface="Arial" charset="0"/>
                <a:sym typeface="Symbol" pitchFamily="84" charset="2"/>
              </a:rPr>
              <a:t></a:t>
            </a:r>
            <a:r>
              <a:rPr lang="en-US" altLang="en-US">
                <a:cs typeface="Arial" charset="0"/>
              </a:rPr>
              <a:t> is the wavelength of the light in vacuum or air.</a:t>
            </a:r>
          </a:p>
        </p:txBody>
      </p:sp>
      <p:sp>
        <p:nvSpPr>
          <p:cNvPr id="101380" name="Rectangle 12"/>
          <p:cNvSpPr>
            <a:spLocks noChangeArrowheads="1"/>
          </p:cNvSpPr>
          <p:nvPr/>
        </p:nvSpPr>
        <p:spPr bwMode="auto">
          <a:xfrm>
            <a:off x="4695825" y="4124325"/>
            <a:ext cx="4448175" cy="10604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endParaRPr lang="en-US" altLang="en-US" sz="2400">
              <a:latin typeface="Times New Roman" pitchFamily="84" charset="0"/>
            </a:endParaRPr>
          </a:p>
        </p:txBody>
      </p:sp>
      <p:sp>
        <p:nvSpPr>
          <p:cNvPr id="101381" name="Text Box 3"/>
          <p:cNvSpPr txBox="1">
            <a:spLocks noChangeArrowheads="1"/>
          </p:cNvSpPr>
          <p:nvPr/>
        </p:nvSpPr>
        <p:spPr bwMode="auto">
          <a:xfrm>
            <a:off x="50800" y="3886200"/>
            <a:ext cx="87312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buClr>
                <a:srgbClr val="93001B"/>
              </a:buClr>
              <a:buFont typeface="Wingdings" pitchFamily="84" charset="2"/>
              <a:buChar char="§"/>
            </a:pPr>
            <a:r>
              <a:rPr lang="en-US" altLang="en-US">
                <a:cs typeface="Arial" charset="0"/>
              </a:rPr>
              <a:t>For a particular thin-film, constructive or destructive interference depends on the wavelength of the light:</a:t>
            </a:r>
          </a:p>
        </p:txBody>
      </p:sp>
      <p:sp>
        <p:nvSpPr>
          <p:cNvPr id="101382"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dirty="0"/>
              <a:t>Application: Thin-Film Optical Coatings</a:t>
            </a:r>
          </a:p>
        </p:txBody>
      </p:sp>
      <p:pic>
        <p:nvPicPr>
          <p:cNvPr id="101384" name="Picture 13" descr="CH21_PPT_Slide_21-96a"/>
          <p:cNvPicPr>
            <a:picLocks noChangeAspect="1" noChangeArrowheads="1"/>
          </p:cNvPicPr>
          <p:nvPr/>
        </p:nvPicPr>
        <p:blipFill>
          <a:blip r:embed="rId2">
            <a:extLst>
              <a:ext uri="{28A0092B-C50C-407E-A947-70E740481C1C}">
                <a14:useLocalDpi xmlns:a14="http://schemas.microsoft.com/office/drawing/2010/main" val="0"/>
              </a:ext>
            </a:extLst>
          </a:blip>
          <a:srcRect r="49991"/>
          <a:stretch>
            <a:fillRect/>
          </a:stretch>
        </p:blipFill>
        <p:spPr bwMode="auto">
          <a:xfrm>
            <a:off x="838200" y="1447800"/>
            <a:ext cx="29051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14" descr="21_Pg609_UnPhoto"/>
          <p:cNvPicPr>
            <a:picLocks noChangeAspect="1" noChangeArrowheads="1"/>
          </p:cNvPicPr>
          <p:nvPr/>
        </p:nvPicPr>
        <p:blipFill>
          <a:blip r:embed="rId3">
            <a:extLst>
              <a:ext uri="{28A0092B-C50C-407E-A947-70E740481C1C}">
                <a14:useLocalDpi xmlns:a14="http://schemas.microsoft.com/office/drawing/2010/main" val="0"/>
              </a:ext>
            </a:extLst>
          </a:blip>
          <a:srcRect b="3232"/>
          <a:stretch>
            <a:fillRect/>
          </a:stretch>
        </p:blipFill>
        <p:spPr bwMode="auto">
          <a:xfrm>
            <a:off x="5486400" y="1717675"/>
            <a:ext cx="33559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6" name="Picture 15" descr="CH21_PPT_Slide_21-96b"/>
          <p:cNvPicPr>
            <a:picLocks noChangeAspect="1" noChangeArrowheads="1"/>
          </p:cNvPicPr>
          <p:nvPr/>
        </p:nvPicPr>
        <p:blipFill>
          <a:blip r:embed="rId4">
            <a:extLst>
              <a:ext uri="{28A0092B-C50C-407E-A947-70E740481C1C}">
                <a14:useLocalDpi xmlns:a14="http://schemas.microsoft.com/office/drawing/2010/main" val="0"/>
              </a:ext>
            </a:extLst>
          </a:blip>
          <a:srcRect r="11012"/>
          <a:stretch>
            <a:fillRect/>
          </a:stretch>
        </p:blipFill>
        <p:spPr bwMode="auto">
          <a:xfrm>
            <a:off x="393700" y="4800600"/>
            <a:ext cx="76073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7" name="Picture 16" descr="CH21_PPT_Slide_21-96c"/>
          <p:cNvPicPr>
            <a:picLocks noChangeAspect="1" noChangeArrowheads="1"/>
          </p:cNvPicPr>
          <p:nvPr/>
        </p:nvPicPr>
        <p:blipFill>
          <a:blip r:embed="rId5">
            <a:extLst>
              <a:ext uri="{28A0092B-C50C-407E-A947-70E740481C1C}">
                <a14:useLocalDpi xmlns:a14="http://schemas.microsoft.com/office/drawing/2010/main" val="0"/>
              </a:ext>
            </a:extLst>
          </a:blip>
          <a:srcRect r="11012"/>
          <a:stretch>
            <a:fillRect/>
          </a:stretch>
        </p:blipFill>
        <p:spPr bwMode="auto">
          <a:xfrm>
            <a:off x="393700" y="5562600"/>
            <a:ext cx="76073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33280" y="2577960"/>
              <a:ext cx="8229960" cy="3938040"/>
            </p14:xfrm>
          </p:contentPart>
        </mc:Choice>
        <mc:Fallback xmlns="">
          <p:pic>
            <p:nvPicPr>
              <p:cNvPr id="3" name="Ink 2"/>
              <p:cNvPicPr/>
              <p:nvPr/>
            </p:nvPicPr>
            <p:blipFill>
              <a:blip r:embed="rId7"/>
              <a:stretch>
                <a:fillRect/>
              </a:stretch>
            </p:blipFill>
            <p:spPr>
              <a:xfrm>
                <a:off x="227880" y="2573280"/>
                <a:ext cx="8244720" cy="3952080"/>
              </a:xfrm>
              <a:prstGeom prst="rect">
                <a:avLst/>
              </a:prstGeom>
            </p:spPr>
          </p:pic>
        </mc:Fallback>
      </mc:AlternateContent>
    </p:spTree>
    <p:extLst>
      <p:ext uri="{BB962C8B-B14F-4D97-AF65-F5344CB8AC3E}">
        <p14:creationId xmlns:p14="http://schemas.microsoft.com/office/powerpoint/2010/main" val="909653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319"/>
            <a:ext cx="4267200" cy="639762"/>
          </a:xfrm>
        </p:spPr>
        <p:txBody>
          <a:bodyPr/>
          <a:lstStyle/>
          <a:p>
            <a:pPr algn="l"/>
            <a:r>
              <a:rPr lang="en-CA" sz="2800" dirty="0" smtClean="0"/>
              <a:t>Example</a:t>
            </a:r>
            <a:endParaRPr lang="en-CA" sz="2800" dirty="0"/>
          </a:p>
        </p:txBody>
      </p:sp>
      <p:sp>
        <p:nvSpPr>
          <p:cNvPr id="3" name="Text Placeholder 2"/>
          <p:cNvSpPr>
            <a:spLocks noGrp="1"/>
          </p:cNvSpPr>
          <p:nvPr>
            <p:ph type="body" sz="half" idx="1"/>
          </p:nvPr>
        </p:nvSpPr>
        <p:spPr>
          <a:xfrm>
            <a:off x="152400" y="766193"/>
            <a:ext cx="4495800" cy="4463007"/>
          </a:xfrm>
        </p:spPr>
        <p:txBody>
          <a:bodyPr/>
          <a:lstStyle/>
          <a:p>
            <a:pPr marL="0" indent="0">
              <a:buNone/>
            </a:pPr>
            <a:r>
              <a:rPr lang="en-US" sz="2400" dirty="0" smtClean="0"/>
              <a:t>A thin coating of Magnesium </a:t>
            </a:r>
            <a:r>
              <a:rPr lang="en-US" sz="2400" dirty="0" err="1" smtClean="0"/>
              <a:t>Flouride</a:t>
            </a:r>
            <a:r>
              <a:rPr lang="en-US" sz="2400" dirty="0" smtClean="0"/>
              <a:t> (MgF</a:t>
            </a:r>
            <a:r>
              <a:rPr lang="en-US" sz="2400" baseline="-25000" dirty="0" smtClean="0"/>
              <a:t>2</a:t>
            </a:r>
            <a:r>
              <a:rPr lang="en-US" sz="2400" dirty="0" smtClean="0"/>
              <a:t>) is deposited on the surface of some eyeglasses which have an index of refraction of 1.6.  The MgF</a:t>
            </a:r>
            <a:r>
              <a:rPr lang="en-US" sz="2400" baseline="-25000" dirty="0" smtClean="0"/>
              <a:t>2</a:t>
            </a:r>
            <a:r>
              <a:rPr lang="en-US" sz="2400" dirty="0" smtClean="0"/>
              <a:t> has an index of refraction of 1.38.  What is the minimum thickness of the coating so that green light of wavelength 500 nm has minimal reflectance?</a:t>
            </a:r>
            <a:endParaRPr lang="en-CA" sz="2400" dirty="0"/>
          </a:p>
        </p:txBody>
      </p:sp>
      <p:cxnSp>
        <p:nvCxnSpPr>
          <p:cNvPr id="6" name="Straight Connector 5"/>
          <p:cNvCxnSpPr/>
          <p:nvPr/>
        </p:nvCxnSpPr>
        <p:spPr>
          <a:xfrm>
            <a:off x="4648200" y="152400"/>
            <a:ext cx="0" cy="6583362"/>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01600" y="381240"/>
              <a:ext cx="8744760" cy="5730480"/>
            </p14:xfrm>
          </p:contentPart>
        </mc:Choice>
        <mc:Fallback xmlns="">
          <p:pic>
            <p:nvPicPr>
              <p:cNvPr id="5" name="Ink 4"/>
              <p:cNvPicPr/>
              <p:nvPr/>
            </p:nvPicPr>
            <p:blipFill>
              <a:blip r:embed="rId3"/>
              <a:stretch>
                <a:fillRect/>
              </a:stretch>
            </p:blipFill>
            <p:spPr>
              <a:xfrm>
                <a:off x="192960" y="373320"/>
                <a:ext cx="8762760" cy="5748840"/>
              </a:xfrm>
              <a:prstGeom prst="rect">
                <a:avLst/>
              </a:prstGeom>
            </p:spPr>
          </p:pic>
        </mc:Fallback>
      </mc:AlternateContent>
    </p:spTree>
    <p:extLst>
      <p:ext uri="{BB962C8B-B14F-4D97-AF65-F5344CB8AC3E}">
        <p14:creationId xmlns:p14="http://schemas.microsoft.com/office/powerpoint/2010/main" val="2386481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a:t>
            </a:r>
            <a:r>
              <a:rPr lang="en-US" sz="2800" b="1" dirty="0" smtClean="0"/>
              <a:t>4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66007" y="1556792"/>
            <a:ext cx="8595360" cy="313675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“I </a:t>
            </a:r>
            <a:r>
              <a:rPr lang="en-CA" sz="2400" i="1" dirty="0"/>
              <a:t>wear glasses with antireflection coating, but when I hold mine up to white light, one can see purple light reflected off (and a little bit of blue?). Does that mean the coating on my glasses is of a thickness that destructs light in the orange-yellow wavelength best</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Yes.  Note that there is always a lambda in the equation for thickness of a thin film coating, so it is always designed for a particular wavelength or colour.</a:t>
            </a:r>
          </a:p>
        </p:txBody>
      </p:sp>
    </p:spTree>
    <p:extLst>
      <p:ext uri="{BB962C8B-B14F-4D97-AF65-F5344CB8AC3E}">
        <p14:creationId xmlns:p14="http://schemas.microsoft.com/office/powerpoint/2010/main" val="33132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46100" y="1052736"/>
            <a:ext cx="81343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a:latin typeface="Times New Roman" charset="0"/>
                <a:cs typeface="Arial" charset="0"/>
              </a:rPr>
              <a:t>The mathematical description of interference in two or three dimensions is very similar to that of one-dimensional interference.  The conditions for constructive and destructive interference are</a:t>
            </a:r>
          </a:p>
        </p:txBody>
      </p:sp>
      <p:sp>
        <p:nvSpPr>
          <p:cNvPr id="9219" name="Text Box 3"/>
          <p:cNvSpPr txBox="1">
            <a:spLocks noChangeArrowheads="1"/>
          </p:cNvSpPr>
          <p:nvPr/>
        </p:nvSpPr>
        <p:spPr bwMode="auto">
          <a:xfrm>
            <a:off x="538163" y="5988050"/>
            <a:ext cx="813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a:latin typeface="Times New Roman" charset="0"/>
                <a:cs typeface="Arial" charset="0"/>
              </a:rPr>
              <a:t>where </a:t>
            </a:r>
            <a:r>
              <a:rPr lang="el-GR" sz="2600">
                <a:latin typeface="Times New Roman" charset="0"/>
                <a:cs typeface="Times New Roman" charset="0"/>
              </a:rPr>
              <a:t>Δ</a:t>
            </a:r>
            <a:r>
              <a:rPr lang="en-US" sz="2600" i="1">
                <a:latin typeface="Times New Roman" charset="0"/>
                <a:cs typeface="Times New Roman" charset="0"/>
              </a:rPr>
              <a:t>r</a:t>
            </a:r>
            <a:r>
              <a:rPr lang="en-US" sz="2600">
                <a:latin typeface="Times New Roman" charset="0"/>
                <a:cs typeface="Times New Roman" charset="0"/>
              </a:rPr>
              <a:t> is the </a:t>
            </a:r>
            <a:r>
              <a:rPr lang="en-US" sz="2600" i="1">
                <a:latin typeface="Times New Roman" charset="0"/>
                <a:cs typeface="Times New Roman" charset="0"/>
              </a:rPr>
              <a:t>path-length difference</a:t>
            </a:r>
            <a:r>
              <a:rPr lang="en-US" sz="2600">
                <a:latin typeface="Times New Roman" charset="0"/>
                <a:cs typeface="Times New Roman" charset="0"/>
              </a:rPr>
              <a:t>.</a:t>
            </a:r>
            <a:endParaRPr lang="el-GR" sz="2400">
              <a:latin typeface="Times New Roman" charset="0"/>
              <a:cs typeface="Times New Roman" charset="0"/>
            </a:endParaRPr>
          </a:p>
        </p:txBody>
      </p:sp>
      <p:sp>
        <p:nvSpPr>
          <p:cNvPr id="9220" name="Rectangle 4"/>
          <p:cNvSpPr>
            <a:spLocks noGrp="1" noChangeArrowheads="1"/>
          </p:cNvSpPr>
          <p:nvPr>
            <p:ph type="title"/>
          </p:nvPr>
        </p:nvSpPr>
        <p:spPr>
          <a:xfrm>
            <a:off x="457200" y="274638"/>
            <a:ext cx="8229600" cy="562074"/>
          </a:xfrm>
          <a:noFill/>
        </p:spPr>
        <p:txBody>
          <a:bodyPr/>
          <a:lstStyle/>
          <a:p>
            <a:pPr eaLnBrk="1" hangingPunct="1"/>
            <a:r>
              <a:rPr lang="en-US" sz="3600" b="1" kern="1200" dirty="0">
                <a:solidFill>
                  <a:srgbClr val="3366FF"/>
                </a:solidFill>
                <a:latin typeface="Calibri" pitchFamily="34" charset="0"/>
                <a:ea typeface="Arial" charset="0"/>
                <a:cs typeface="Arial" charset="0"/>
              </a:rPr>
              <a:t>Interference in Two and Three Dimensions</a:t>
            </a:r>
          </a:p>
        </p:txBody>
      </p:sp>
      <p:pic>
        <p:nvPicPr>
          <p:cNvPr id="9221" name="Picture 5" descr="equatio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35233"/>
            <a:ext cx="8258959" cy="301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652720" y="2275920"/>
              <a:ext cx="3353040" cy="872280"/>
            </p14:xfrm>
          </p:contentPart>
        </mc:Choice>
        <mc:Fallback xmlns="">
          <p:pic>
            <p:nvPicPr>
              <p:cNvPr id="3" name="Ink 2"/>
              <p:cNvPicPr/>
              <p:nvPr/>
            </p:nvPicPr>
            <p:blipFill>
              <a:blip r:embed="rId5"/>
              <a:stretch>
                <a:fillRect/>
              </a:stretch>
            </p:blipFill>
            <p:spPr>
              <a:xfrm>
                <a:off x="5642640" y="2270880"/>
                <a:ext cx="3368520" cy="880920"/>
              </a:xfrm>
              <a:prstGeom prst="rect">
                <a:avLst/>
              </a:prstGeom>
            </p:spPr>
          </p:pic>
        </mc:Fallback>
      </mc:AlternateContent>
    </p:spTree>
    <p:extLst>
      <p:ext uri="{BB962C8B-B14F-4D97-AF65-F5344CB8AC3E}">
        <p14:creationId xmlns:p14="http://schemas.microsoft.com/office/powerpoint/2010/main" val="1249080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3200">
                <a:solidFill>
                  <a:schemeClr val="bg1"/>
                </a:solidFill>
              </a:rPr>
              <a:t>Interference in Two and Three Dimensions</a:t>
            </a:r>
          </a:p>
        </p:txBody>
      </p:sp>
      <p:pic>
        <p:nvPicPr>
          <p:cNvPr id="153603" name="Picture 6" descr="21_30_Figure"/>
          <p:cNvPicPr>
            <a:picLocks noChangeAspect="1" noChangeArrowheads="1"/>
          </p:cNvPicPr>
          <p:nvPr/>
        </p:nvPicPr>
        <p:blipFill>
          <a:blip r:embed="rId2">
            <a:extLst>
              <a:ext uri="{28A0092B-C50C-407E-A947-70E740481C1C}">
                <a14:useLocalDpi xmlns:a14="http://schemas.microsoft.com/office/drawing/2010/main" val="0"/>
              </a:ext>
            </a:extLst>
          </a:blip>
          <a:srcRect b="2948"/>
          <a:stretch>
            <a:fillRect/>
          </a:stretch>
        </p:blipFill>
        <p:spPr bwMode="auto">
          <a:xfrm>
            <a:off x="769312" y="69897"/>
            <a:ext cx="11610692" cy="681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884368" y="2060848"/>
            <a:ext cx="1656184" cy="3456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63880" y="28080"/>
              <a:ext cx="8873280" cy="4148640"/>
            </p14:xfrm>
          </p:contentPart>
        </mc:Choice>
        <mc:Fallback xmlns="">
          <p:pic>
            <p:nvPicPr>
              <p:cNvPr id="4" name="Ink 3"/>
              <p:cNvPicPr/>
              <p:nvPr/>
            </p:nvPicPr>
            <p:blipFill>
              <a:blip r:embed="rId4"/>
              <a:stretch>
                <a:fillRect/>
              </a:stretch>
            </p:blipFill>
            <p:spPr>
              <a:xfrm>
                <a:off x="255240" y="20520"/>
                <a:ext cx="8886240" cy="4165920"/>
              </a:xfrm>
              <a:prstGeom prst="rect">
                <a:avLst/>
              </a:prstGeom>
            </p:spPr>
          </p:pic>
        </mc:Fallback>
      </mc:AlternateContent>
    </p:spTree>
    <p:extLst>
      <p:ext uri="{BB962C8B-B14F-4D97-AF65-F5344CB8AC3E}">
        <p14:creationId xmlns:p14="http://schemas.microsoft.com/office/powerpoint/2010/main" val="3291741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23528" y="84584"/>
            <a:ext cx="8496944" cy="536104"/>
          </a:xfrm>
        </p:spPr>
        <p:txBody>
          <a:bodyPr/>
          <a:lstStyle/>
          <a:p>
            <a:pPr algn="l"/>
            <a:r>
              <a:rPr lang="en-US" sz="2800" b="1" dirty="0"/>
              <a:t>Class 4</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06442" y="1683872"/>
            <a:ext cx="8661862" cy="29469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671 </a:t>
            </a:r>
            <a:r>
              <a:rPr lang="en-US" sz="2400" dirty="0"/>
              <a:t>students submitted the quiz on </a:t>
            </a:r>
            <a:r>
              <a:rPr lang="en-US" sz="2400" dirty="0" smtClean="0"/>
              <a:t>time</a:t>
            </a:r>
          </a:p>
          <a:p>
            <a:pPr marL="257175" indent="-257175">
              <a:spcAft>
                <a:spcPts val="675"/>
              </a:spcAft>
              <a:buClr>
                <a:srgbClr val="FF0000"/>
              </a:buClr>
              <a:buFont typeface="Wingdings" pitchFamily="2" charset="2"/>
              <a:buChar char="§"/>
            </a:pPr>
            <a:r>
              <a:rPr lang="en-US" sz="2400" dirty="0" smtClean="0"/>
              <a:t>There were 3 multiple choice questions, worth 1 point each, and a feedback question worth 0 points.  </a:t>
            </a:r>
          </a:p>
          <a:p>
            <a:pPr marL="257175" indent="-257175">
              <a:spcAft>
                <a:spcPts val="675"/>
              </a:spcAft>
              <a:buClr>
                <a:srgbClr val="FF0000"/>
              </a:buClr>
              <a:buFont typeface="Wingdings" pitchFamily="2" charset="2"/>
              <a:buChar char="§"/>
            </a:pPr>
            <a:r>
              <a:rPr lang="en-US" sz="2400" dirty="0" smtClean="0"/>
              <a:t>Originally the feedback question was worth 1 point but that was a mistake by me.  I’ve fixed it now.  The </a:t>
            </a:r>
            <a:r>
              <a:rPr lang="en-US" sz="2400" dirty="0" err="1" smtClean="0"/>
              <a:t>preclass</a:t>
            </a:r>
            <a:r>
              <a:rPr lang="en-US" sz="2400" dirty="0" smtClean="0"/>
              <a:t> quiz for today is out of 3.</a:t>
            </a:r>
          </a:p>
        </p:txBody>
      </p:sp>
    </p:spTree>
    <p:extLst>
      <p:ext uri="{BB962C8B-B14F-4D97-AF65-F5344CB8AC3E}">
        <p14:creationId xmlns:p14="http://schemas.microsoft.com/office/powerpoint/2010/main" val="39041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731838"/>
            <a:ext cx="8229600" cy="2014537"/>
          </a:xfrm>
        </p:spPr>
        <p:txBody>
          <a:bodyPr/>
          <a:lstStyle/>
          <a:p>
            <a:pPr algn="l"/>
            <a:r>
              <a:rPr lang="en-US" sz="2800" dirty="0"/>
              <a:t>Two speakers, A and B, are “in phase” and emit a pure note with a wavelength 2 m.  The speakers are side-by-side, 3 m apart. Point C is 4 m directly in front of speaker A.</a:t>
            </a:r>
          </a:p>
        </p:txBody>
      </p:sp>
      <p:sp>
        <p:nvSpPr>
          <p:cNvPr id="72707" name="Rectangle 3"/>
          <p:cNvSpPr>
            <a:spLocks noGrp="1" noChangeArrowheads="1"/>
          </p:cNvSpPr>
          <p:nvPr>
            <p:ph type="body" idx="1"/>
          </p:nvPr>
        </p:nvSpPr>
        <p:spPr>
          <a:xfrm>
            <a:off x="0" y="2897188"/>
            <a:ext cx="5638800" cy="3960812"/>
          </a:xfrm>
        </p:spPr>
        <p:txBody>
          <a:bodyPr/>
          <a:lstStyle/>
          <a:p>
            <a:pPr marL="609600" indent="-609600">
              <a:buFontTx/>
              <a:buNone/>
            </a:pPr>
            <a:r>
              <a:rPr lang="en-US" sz="2800" dirty="0" smtClean="0"/>
              <a:t>Will a listener at point C hear constructive or destructive interference?</a:t>
            </a:r>
            <a:endParaRPr lang="en-US" sz="2800" b="1" dirty="0"/>
          </a:p>
        </p:txBody>
      </p:sp>
      <p:sp>
        <p:nvSpPr>
          <p:cNvPr id="72708" name="Comment 4"/>
          <p:cNvSpPr>
            <a:spLocks noRot="1" noChangeAspect="1" noEditPoints="1" noChangeArrowheads="1" noChangeShapeType="1" noTextEdit="1"/>
          </p:cNvSpPr>
          <p:nvPr/>
        </p:nvSpPr>
        <p:spPr bwMode="auto">
          <a:xfrm>
            <a:off x="7888288" y="3498850"/>
            <a:ext cx="161925" cy="323850"/>
          </a:xfrm>
          <a:custGeom>
            <a:avLst/>
            <a:gdLst/>
            <a:ahLst/>
            <a:cxnLst>
              <a:cxn ang="0">
                <a:pos x="74" y="43"/>
              </a:cxn>
              <a:cxn ang="0">
                <a:pos x="74" y="107"/>
              </a:cxn>
              <a:cxn ang="0">
                <a:pos x="91" y="261"/>
              </a:cxn>
              <a:cxn ang="0">
                <a:pos x="88" y="509"/>
              </a:cxn>
              <a:cxn ang="0">
                <a:pos x="79" y="784"/>
              </a:cxn>
              <a:cxn ang="0">
                <a:pos x="96" y="776"/>
              </a:cxn>
              <a:cxn ang="0">
                <a:pos x="90" y="721"/>
              </a:cxn>
              <a:cxn ang="0">
                <a:pos x="51" y="649"/>
              </a:cxn>
              <a:cxn ang="0">
                <a:pos x="33" y="516"/>
              </a:cxn>
              <a:cxn ang="0">
                <a:pos x="3" y="254"/>
              </a:cxn>
              <a:cxn ang="0">
                <a:pos x="67" y="102"/>
              </a:cxn>
              <a:cxn ang="0">
                <a:pos x="209" y="4"/>
              </a:cxn>
              <a:cxn ang="0">
                <a:pos x="383" y="64"/>
              </a:cxn>
              <a:cxn ang="0">
                <a:pos x="441" y="200"/>
              </a:cxn>
              <a:cxn ang="0">
                <a:pos x="399" y="303"/>
              </a:cxn>
              <a:cxn ang="0">
                <a:pos x="158" y="402"/>
              </a:cxn>
              <a:cxn ang="0">
                <a:pos x="129" y="414"/>
              </a:cxn>
              <a:cxn ang="0">
                <a:pos x="199" y="453"/>
              </a:cxn>
              <a:cxn ang="0">
                <a:pos x="329" y="526"/>
              </a:cxn>
              <a:cxn ang="0">
                <a:pos x="428" y="664"/>
              </a:cxn>
              <a:cxn ang="0">
                <a:pos x="428" y="862"/>
              </a:cxn>
              <a:cxn ang="0">
                <a:pos x="272" y="880"/>
              </a:cxn>
              <a:cxn ang="0">
                <a:pos x="108" y="788"/>
              </a:cxn>
              <a:cxn ang="0">
                <a:pos x="64" y="765"/>
              </a:cxn>
            </a:cxnLst>
            <a:rect l="0" t="0" r="r" b="b"/>
            <a:pathLst>
              <a:path w="450" h="901" extrusionOk="0">
                <a:moveTo>
                  <a:pt x="74" y="43"/>
                </a:moveTo>
                <a:cubicBezTo>
                  <a:pt x="71" y="64"/>
                  <a:pt x="69" y="77"/>
                  <a:pt x="74" y="107"/>
                </a:cubicBezTo>
                <a:cubicBezTo>
                  <a:pt x="83" y="158"/>
                  <a:pt x="89" y="209"/>
                  <a:pt x="91" y="261"/>
                </a:cubicBezTo>
                <a:cubicBezTo>
                  <a:pt x="94" y="344"/>
                  <a:pt x="92" y="426"/>
                  <a:pt x="88" y="509"/>
                </a:cubicBezTo>
                <a:cubicBezTo>
                  <a:pt x="85" y="571"/>
                  <a:pt x="46" y="726"/>
                  <a:pt x="79" y="784"/>
                </a:cubicBezTo>
                <a:cubicBezTo>
                  <a:pt x="91" y="806"/>
                  <a:pt x="84" y="782"/>
                  <a:pt x="96" y="776"/>
                </a:cubicBezTo>
                <a:cubicBezTo>
                  <a:pt x="100" y="749"/>
                  <a:pt x="107" y="739"/>
                  <a:pt x="90" y="721"/>
                </a:cubicBezTo>
                <a:cubicBezTo>
                  <a:pt x="67" y="696"/>
                  <a:pt x="56" y="687"/>
                  <a:pt x="51" y="649"/>
                </a:cubicBezTo>
                <a:cubicBezTo>
                  <a:pt x="45" y="605"/>
                  <a:pt x="42" y="560"/>
                  <a:pt x="33" y="516"/>
                </a:cubicBezTo>
                <a:cubicBezTo>
                  <a:pt x="16" y="431"/>
                  <a:pt x="-10" y="341"/>
                  <a:pt x="3" y="254"/>
                </a:cubicBezTo>
                <a:cubicBezTo>
                  <a:pt x="11" y="202"/>
                  <a:pt x="35" y="144"/>
                  <a:pt x="67" y="102"/>
                </a:cubicBezTo>
                <a:cubicBezTo>
                  <a:pt x="102" y="57"/>
                  <a:pt x="153" y="17"/>
                  <a:pt x="209" y="4"/>
                </a:cubicBezTo>
                <a:cubicBezTo>
                  <a:pt x="276" y="-12"/>
                  <a:pt x="336" y="18"/>
                  <a:pt x="383" y="64"/>
                </a:cubicBezTo>
                <a:cubicBezTo>
                  <a:pt x="420" y="100"/>
                  <a:pt x="444" y="148"/>
                  <a:pt x="441" y="200"/>
                </a:cubicBezTo>
                <a:cubicBezTo>
                  <a:pt x="439" y="239"/>
                  <a:pt x="425" y="274"/>
                  <a:pt x="399" y="303"/>
                </a:cubicBezTo>
                <a:cubicBezTo>
                  <a:pt x="339" y="371"/>
                  <a:pt x="241" y="382"/>
                  <a:pt x="158" y="402"/>
                </a:cubicBezTo>
                <a:cubicBezTo>
                  <a:pt x="141" y="406"/>
                  <a:pt x="137" y="406"/>
                  <a:pt x="129" y="414"/>
                </a:cubicBezTo>
                <a:cubicBezTo>
                  <a:pt x="151" y="434"/>
                  <a:pt x="167" y="439"/>
                  <a:pt x="199" y="453"/>
                </a:cubicBezTo>
                <a:cubicBezTo>
                  <a:pt x="245" y="473"/>
                  <a:pt x="289" y="497"/>
                  <a:pt x="329" y="526"/>
                </a:cubicBezTo>
                <a:cubicBezTo>
                  <a:pt x="377" y="561"/>
                  <a:pt x="407" y="609"/>
                  <a:pt x="428" y="664"/>
                </a:cubicBezTo>
                <a:cubicBezTo>
                  <a:pt x="451" y="724"/>
                  <a:pt x="464" y="804"/>
                  <a:pt x="428" y="862"/>
                </a:cubicBezTo>
                <a:cubicBezTo>
                  <a:pt x="394" y="916"/>
                  <a:pt x="320" y="901"/>
                  <a:pt x="272" y="880"/>
                </a:cubicBezTo>
                <a:cubicBezTo>
                  <a:pt x="216" y="855"/>
                  <a:pt x="161" y="818"/>
                  <a:pt x="108" y="788"/>
                </a:cubicBezTo>
                <a:cubicBezTo>
                  <a:pt x="86" y="776"/>
                  <a:pt x="79" y="772"/>
                  <a:pt x="64" y="765"/>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72709" name="Comment 5"/>
          <p:cNvSpPr>
            <a:spLocks noRot="1" noChangeAspect="1" noEditPoints="1" noChangeArrowheads="1" noChangeShapeType="1" noTextEdit="1"/>
          </p:cNvSpPr>
          <p:nvPr/>
        </p:nvSpPr>
        <p:spPr bwMode="auto">
          <a:xfrm>
            <a:off x="5934075" y="3556000"/>
            <a:ext cx="2708275" cy="1055688"/>
          </a:xfrm>
          <a:custGeom>
            <a:avLst/>
            <a:gdLst/>
            <a:ahLst/>
            <a:cxnLst>
              <a:cxn ang="0">
                <a:pos x="814" y="1416"/>
              </a:cxn>
              <a:cxn ang="0">
                <a:pos x="738" y="1391"/>
              </a:cxn>
              <a:cxn ang="0">
                <a:pos x="831" y="1295"/>
              </a:cxn>
              <a:cxn ang="0">
                <a:pos x="729" y="1414"/>
              </a:cxn>
              <a:cxn ang="0">
                <a:pos x="816" y="1285"/>
              </a:cxn>
              <a:cxn ang="0">
                <a:pos x="757" y="1456"/>
              </a:cxn>
              <a:cxn ang="0">
                <a:pos x="728" y="1290"/>
              </a:cxn>
              <a:cxn ang="0">
                <a:pos x="797" y="1464"/>
              </a:cxn>
              <a:cxn ang="0">
                <a:pos x="5611" y="1355"/>
              </a:cxn>
              <a:cxn ang="0">
                <a:pos x="5668" y="1301"/>
              </a:cxn>
              <a:cxn ang="0">
                <a:pos x="5649" y="1456"/>
              </a:cxn>
              <a:cxn ang="0">
                <a:pos x="5629" y="1304"/>
              </a:cxn>
              <a:cxn ang="0">
                <a:pos x="5718" y="1499"/>
              </a:cxn>
              <a:cxn ang="0">
                <a:pos x="5591" y="1404"/>
              </a:cxn>
              <a:cxn ang="0">
                <a:pos x="5675" y="1315"/>
              </a:cxn>
              <a:cxn ang="0">
                <a:pos x="5685" y="1339"/>
              </a:cxn>
              <a:cxn ang="0">
                <a:pos x="5043" y="2758"/>
              </a:cxn>
              <a:cxn ang="0">
                <a:pos x="6367" y="2567"/>
              </a:cxn>
              <a:cxn ang="0">
                <a:pos x="6760" y="1107"/>
              </a:cxn>
              <a:cxn ang="0">
                <a:pos x="6533" y="663"/>
              </a:cxn>
              <a:cxn ang="0">
                <a:pos x="3570" y="1844"/>
              </a:cxn>
              <a:cxn ang="0">
                <a:pos x="2502" y="642"/>
              </a:cxn>
              <a:cxn ang="0">
                <a:pos x="2755" y="701"/>
              </a:cxn>
              <a:cxn ang="0">
                <a:pos x="2504" y="949"/>
              </a:cxn>
              <a:cxn ang="0">
                <a:pos x="2761" y="1095"/>
              </a:cxn>
              <a:cxn ang="0">
                <a:pos x="2394" y="1293"/>
              </a:cxn>
              <a:cxn ang="0">
                <a:pos x="2999" y="1108"/>
              </a:cxn>
              <a:cxn ang="0">
                <a:pos x="3088" y="976"/>
              </a:cxn>
              <a:cxn ang="0">
                <a:pos x="3247" y="1107"/>
              </a:cxn>
              <a:cxn ang="0">
                <a:pos x="3374" y="878"/>
              </a:cxn>
              <a:cxn ang="0">
                <a:pos x="3542" y="1169"/>
              </a:cxn>
              <a:cxn ang="0">
                <a:pos x="3908" y="1013"/>
              </a:cxn>
              <a:cxn ang="0">
                <a:pos x="4518" y="1107"/>
              </a:cxn>
              <a:cxn ang="0">
                <a:pos x="5196" y="1100"/>
              </a:cxn>
              <a:cxn ang="0">
                <a:pos x="5201" y="1005"/>
              </a:cxn>
              <a:cxn ang="0">
                <a:pos x="5229" y="1101"/>
              </a:cxn>
              <a:cxn ang="0">
                <a:pos x="2150" y="1032"/>
              </a:cxn>
              <a:cxn ang="0">
                <a:pos x="1820" y="967"/>
              </a:cxn>
              <a:cxn ang="0">
                <a:pos x="1224" y="845"/>
              </a:cxn>
              <a:cxn ang="0">
                <a:pos x="1111" y="905"/>
              </a:cxn>
              <a:cxn ang="0">
                <a:pos x="1182" y="1010"/>
              </a:cxn>
              <a:cxn ang="0">
                <a:pos x="1161" y="776"/>
              </a:cxn>
              <a:cxn ang="0">
                <a:pos x="1173" y="1409"/>
              </a:cxn>
              <a:cxn ang="0">
                <a:pos x="1943" y="1447"/>
              </a:cxn>
              <a:cxn ang="0">
                <a:pos x="2420" y="1435"/>
              </a:cxn>
              <a:cxn ang="0">
                <a:pos x="3237" y="1429"/>
              </a:cxn>
              <a:cxn ang="0">
                <a:pos x="3832" y="1394"/>
              </a:cxn>
              <a:cxn ang="0">
                <a:pos x="4471" y="1433"/>
              </a:cxn>
              <a:cxn ang="0">
                <a:pos x="4891" y="1505"/>
              </a:cxn>
              <a:cxn ang="0">
                <a:pos x="967" y="2093"/>
              </a:cxn>
              <a:cxn ang="0">
                <a:pos x="1169" y="2145"/>
              </a:cxn>
              <a:cxn ang="0">
                <a:pos x="1475" y="1783"/>
              </a:cxn>
              <a:cxn ang="0">
                <a:pos x="6" y="947"/>
              </a:cxn>
              <a:cxn ang="0">
                <a:pos x="102" y="528"/>
              </a:cxn>
              <a:cxn ang="0">
                <a:pos x="289" y="0"/>
              </a:cxn>
              <a:cxn ang="0">
                <a:pos x="531" y="784"/>
              </a:cxn>
              <a:cxn ang="0">
                <a:pos x="127" y="552"/>
              </a:cxn>
            </a:cxnLst>
            <a:rect l="0" t="0" r="r" b="b"/>
            <a:pathLst>
              <a:path w="7523" h="2932" extrusionOk="0">
                <a:moveTo>
                  <a:pt x="797" y="1351"/>
                </a:moveTo>
                <a:cubicBezTo>
                  <a:pt x="778" y="1357"/>
                  <a:pt x="766" y="1362"/>
                  <a:pt x="762" y="1384"/>
                </a:cubicBezTo>
                <a:cubicBezTo>
                  <a:pt x="761" y="1398"/>
                  <a:pt x="760" y="1401"/>
                  <a:pt x="763" y="1409"/>
                </a:cubicBezTo>
                <a:cubicBezTo>
                  <a:pt x="777" y="1425"/>
                  <a:pt x="794" y="1440"/>
                  <a:pt x="814" y="1416"/>
                </a:cubicBezTo>
                <a:cubicBezTo>
                  <a:pt x="826" y="1401"/>
                  <a:pt x="834" y="1377"/>
                  <a:pt x="832" y="1358"/>
                </a:cubicBezTo>
                <a:cubicBezTo>
                  <a:pt x="830" y="1336"/>
                  <a:pt x="816" y="1328"/>
                  <a:pt x="800" y="1316"/>
                </a:cubicBezTo>
                <a:cubicBezTo>
                  <a:pt x="777" y="1314"/>
                  <a:pt x="750" y="1315"/>
                  <a:pt x="736" y="1338"/>
                </a:cubicBezTo>
                <a:cubicBezTo>
                  <a:pt x="726" y="1354"/>
                  <a:pt x="729" y="1375"/>
                  <a:pt x="738" y="1391"/>
                </a:cubicBezTo>
                <a:cubicBezTo>
                  <a:pt x="748" y="1407"/>
                  <a:pt x="763" y="1422"/>
                  <a:pt x="780" y="1430"/>
                </a:cubicBezTo>
                <a:cubicBezTo>
                  <a:pt x="795" y="1437"/>
                  <a:pt x="803" y="1431"/>
                  <a:pt x="817" y="1426"/>
                </a:cubicBezTo>
                <a:cubicBezTo>
                  <a:pt x="833" y="1411"/>
                  <a:pt x="845" y="1395"/>
                  <a:pt x="848" y="1372"/>
                </a:cubicBezTo>
                <a:cubicBezTo>
                  <a:pt x="851" y="1346"/>
                  <a:pt x="845" y="1317"/>
                  <a:pt x="831" y="1295"/>
                </a:cubicBezTo>
                <a:cubicBezTo>
                  <a:pt x="817" y="1273"/>
                  <a:pt x="799" y="1259"/>
                  <a:pt x="772" y="1258"/>
                </a:cubicBezTo>
                <a:cubicBezTo>
                  <a:pt x="748" y="1258"/>
                  <a:pt x="726" y="1272"/>
                  <a:pt x="711" y="1290"/>
                </a:cubicBezTo>
                <a:cubicBezTo>
                  <a:pt x="695" y="1310"/>
                  <a:pt x="689" y="1334"/>
                  <a:pt x="692" y="1359"/>
                </a:cubicBezTo>
                <a:cubicBezTo>
                  <a:pt x="695" y="1385"/>
                  <a:pt x="709" y="1400"/>
                  <a:pt x="729" y="1414"/>
                </a:cubicBezTo>
                <a:cubicBezTo>
                  <a:pt x="748" y="1427"/>
                  <a:pt x="769" y="1433"/>
                  <a:pt x="790" y="1422"/>
                </a:cubicBezTo>
                <a:cubicBezTo>
                  <a:pt x="810" y="1412"/>
                  <a:pt x="825" y="1387"/>
                  <a:pt x="831" y="1366"/>
                </a:cubicBezTo>
                <a:cubicBezTo>
                  <a:pt x="837" y="1343"/>
                  <a:pt x="838" y="1314"/>
                  <a:pt x="825" y="1294"/>
                </a:cubicBezTo>
                <a:cubicBezTo>
                  <a:pt x="822" y="1291"/>
                  <a:pt x="819" y="1288"/>
                  <a:pt x="816" y="1285"/>
                </a:cubicBezTo>
                <a:cubicBezTo>
                  <a:pt x="793" y="1278"/>
                  <a:pt x="779" y="1279"/>
                  <a:pt x="757" y="1289"/>
                </a:cubicBezTo>
                <a:cubicBezTo>
                  <a:pt x="733" y="1300"/>
                  <a:pt x="706" y="1317"/>
                  <a:pt x="692" y="1340"/>
                </a:cubicBezTo>
                <a:cubicBezTo>
                  <a:pt x="679" y="1361"/>
                  <a:pt x="679" y="1390"/>
                  <a:pt x="690" y="1412"/>
                </a:cubicBezTo>
                <a:cubicBezTo>
                  <a:pt x="703" y="1438"/>
                  <a:pt x="731" y="1449"/>
                  <a:pt x="757" y="1456"/>
                </a:cubicBezTo>
                <a:cubicBezTo>
                  <a:pt x="785" y="1463"/>
                  <a:pt x="808" y="1449"/>
                  <a:pt x="828" y="1429"/>
                </a:cubicBezTo>
                <a:cubicBezTo>
                  <a:pt x="848" y="1409"/>
                  <a:pt x="859" y="1379"/>
                  <a:pt x="858" y="1351"/>
                </a:cubicBezTo>
                <a:cubicBezTo>
                  <a:pt x="857" y="1324"/>
                  <a:pt x="840" y="1303"/>
                  <a:pt x="816" y="1292"/>
                </a:cubicBezTo>
                <a:cubicBezTo>
                  <a:pt x="789" y="1280"/>
                  <a:pt x="756" y="1283"/>
                  <a:pt x="728" y="1290"/>
                </a:cubicBezTo>
                <a:cubicBezTo>
                  <a:pt x="703" y="1297"/>
                  <a:pt x="679" y="1313"/>
                  <a:pt x="674" y="1340"/>
                </a:cubicBezTo>
                <a:cubicBezTo>
                  <a:pt x="669" y="1370"/>
                  <a:pt x="682" y="1400"/>
                  <a:pt x="700" y="1423"/>
                </a:cubicBezTo>
                <a:cubicBezTo>
                  <a:pt x="716" y="1443"/>
                  <a:pt x="742" y="1468"/>
                  <a:pt x="769" y="1472"/>
                </a:cubicBezTo>
                <a:cubicBezTo>
                  <a:pt x="784" y="1471"/>
                  <a:pt x="789" y="1470"/>
                  <a:pt x="797" y="1464"/>
                </a:cubicBezTo>
                <a:cubicBezTo>
                  <a:pt x="809" y="1447"/>
                  <a:pt x="819" y="1427"/>
                  <a:pt x="814" y="1405"/>
                </a:cubicBezTo>
                <a:cubicBezTo>
                  <a:pt x="808" y="1379"/>
                  <a:pt x="790" y="1367"/>
                  <a:pt x="764" y="1370"/>
                </a:cubicBezTo>
                <a:cubicBezTo>
                  <a:pt x="758" y="1372"/>
                  <a:pt x="753" y="1373"/>
                  <a:pt x="747" y="1375"/>
                </a:cubicBezTo>
              </a:path>
              <a:path w="7523" h="2932" extrusionOk="0">
                <a:moveTo>
                  <a:pt x="5611" y="1355"/>
                </a:moveTo>
                <a:cubicBezTo>
                  <a:pt x="5608" y="1352"/>
                  <a:pt x="5604" y="1349"/>
                  <a:pt x="5601" y="1346"/>
                </a:cubicBezTo>
                <a:cubicBezTo>
                  <a:pt x="5593" y="1370"/>
                  <a:pt x="5604" y="1377"/>
                  <a:pt x="5632" y="1377"/>
                </a:cubicBezTo>
                <a:cubicBezTo>
                  <a:pt x="5648" y="1377"/>
                  <a:pt x="5667" y="1372"/>
                  <a:pt x="5673" y="1356"/>
                </a:cubicBezTo>
                <a:cubicBezTo>
                  <a:pt x="5680" y="1338"/>
                  <a:pt x="5680" y="1317"/>
                  <a:pt x="5668" y="1301"/>
                </a:cubicBezTo>
                <a:cubicBezTo>
                  <a:pt x="5657" y="1286"/>
                  <a:pt x="5638" y="1277"/>
                  <a:pt x="5620" y="1277"/>
                </a:cubicBezTo>
                <a:cubicBezTo>
                  <a:pt x="5600" y="1277"/>
                  <a:pt x="5581" y="1284"/>
                  <a:pt x="5569" y="1301"/>
                </a:cubicBezTo>
                <a:cubicBezTo>
                  <a:pt x="5549" y="1330"/>
                  <a:pt x="5560" y="1373"/>
                  <a:pt x="5579" y="1400"/>
                </a:cubicBezTo>
                <a:cubicBezTo>
                  <a:pt x="5595" y="1424"/>
                  <a:pt x="5623" y="1444"/>
                  <a:pt x="5649" y="1456"/>
                </a:cubicBezTo>
                <a:cubicBezTo>
                  <a:pt x="5671" y="1466"/>
                  <a:pt x="5703" y="1475"/>
                  <a:pt x="5725" y="1460"/>
                </a:cubicBezTo>
                <a:cubicBezTo>
                  <a:pt x="5744" y="1447"/>
                  <a:pt x="5756" y="1418"/>
                  <a:pt x="5756" y="1395"/>
                </a:cubicBezTo>
                <a:cubicBezTo>
                  <a:pt x="5756" y="1366"/>
                  <a:pt x="5741" y="1337"/>
                  <a:pt x="5717" y="1320"/>
                </a:cubicBezTo>
                <a:cubicBezTo>
                  <a:pt x="5691" y="1301"/>
                  <a:pt x="5660" y="1298"/>
                  <a:pt x="5629" y="1304"/>
                </a:cubicBezTo>
                <a:cubicBezTo>
                  <a:pt x="5597" y="1310"/>
                  <a:pt x="5579" y="1329"/>
                  <a:pt x="5571" y="1361"/>
                </a:cubicBezTo>
                <a:cubicBezTo>
                  <a:pt x="5562" y="1397"/>
                  <a:pt x="5570" y="1431"/>
                  <a:pt x="5584" y="1464"/>
                </a:cubicBezTo>
                <a:cubicBezTo>
                  <a:pt x="5596" y="1492"/>
                  <a:pt x="5616" y="1523"/>
                  <a:pt x="5647" y="1533"/>
                </a:cubicBezTo>
                <a:cubicBezTo>
                  <a:pt x="5677" y="1542"/>
                  <a:pt x="5703" y="1523"/>
                  <a:pt x="5718" y="1499"/>
                </a:cubicBezTo>
                <a:cubicBezTo>
                  <a:pt x="5739" y="1464"/>
                  <a:pt x="5744" y="1412"/>
                  <a:pt x="5733" y="1373"/>
                </a:cubicBezTo>
                <a:cubicBezTo>
                  <a:pt x="5724" y="1341"/>
                  <a:pt x="5703" y="1324"/>
                  <a:pt x="5671" y="1318"/>
                </a:cubicBezTo>
                <a:cubicBezTo>
                  <a:pt x="5646" y="1314"/>
                  <a:pt x="5618" y="1318"/>
                  <a:pt x="5600" y="1338"/>
                </a:cubicBezTo>
                <a:cubicBezTo>
                  <a:pt x="5583" y="1357"/>
                  <a:pt x="5582" y="1382"/>
                  <a:pt x="5591" y="1404"/>
                </a:cubicBezTo>
                <a:cubicBezTo>
                  <a:pt x="5601" y="1428"/>
                  <a:pt x="5619" y="1442"/>
                  <a:pt x="5642" y="1453"/>
                </a:cubicBezTo>
                <a:cubicBezTo>
                  <a:pt x="5664" y="1464"/>
                  <a:pt x="5683" y="1459"/>
                  <a:pt x="5699" y="1441"/>
                </a:cubicBezTo>
                <a:cubicBezTo>
                  <a:pt x="5716" y="1422"/>
                  <a:pt x="5717" y="1395"/>
                  <a:pt x="5712" y="1371"/>
                </a:cubicBezTo>
                <a:cubicBezTo>
                  <a:pt x="5707" y="1348"/>
                  <a:pt x="5695" y="1328"/>
                  <a:pt x="5675" y="1315"/>
                </a:cubicBezTo>
                <a:cubicBezTo>
                  <a:pt x="5658" y="1305"/>
                  <a:pt x="5643" y="1314"/>
                  <a:pt x="5642" y="1334"/>
                </a:cubicBezTo>
                <a:cubicBezTo>
                  <a:pt x="5641" y="1347"/>
                  <a:pt x="5649" y="1368"/>
                  <a:pt x="5659" y="1377"/>
                </a:cubicBezTo>
                <a:cubicBezTo>
                  <a:pt x="5674" y="1387"/>
                  <a:pt x="5677" y="1391"/>
                  <a:pt x="5689" y="1388"/>
                </a:cubicBezTo>
                <a:cubicBezTo>
                  <a:pt x="5694" y="1380"/>
                  <a:pt x="5708" y="1338"/>
                  <a:pt x="5685" y="1339"/>
                </a:cubicBezTo>
                <a:cubicBezTo>
                  <a:pt x="5666" y="1340"/>
                  <a:pt x="5697" y="1385"/>
                  <a:pt x="5699" y="1388"/>
                </a:cubicBezTo>
              </a:path>
              <a:path w="7523" h="2932" extrusionOk="0">
                <a:moveTo>
                  <a:pt x="5447" y="2038"/>
                </a:moveTo>
                <a:cubicBezTo>
                  <a:pt x="5394" y="2137"/>
                  <a:pt x="5339" y="2232"/>
                  <a:pt x="5282" y="2329"/>
                </a:cubicBezTo>
                <a:cubicBezTo>
                  <a:pt x="5200" y="2470"/>
                  <a:pt x="5116" y="2612"/>
                  <a:pt x="5043" y="2758"/>
                </a:cubicBezTo>
                <a:cubicBezTo>
                  <a:pt x="5002" y="2849"/>
                  <a:pt x="4990" y="2876"/>
                  <a:pt x="4955" y="2931"/>
                </a:cubicBezTo>
              </a:path>
              <a:path w="7523" h="2932" extrusionOk="0">
                <a:moveTo>
                  <a:pt x="6090" y="2168"/>
                </a:moveTo>
                <a:cubicBezTo>
                  <a:pt x="6149" y="2246"/>
                  <a:pt x="6205" y="2324"/>
                  <a:pt x="6259" y="2405"/>
                </a:cubicBezTo>
                <a:cubicBezTo>
                  <a:pt x="6312" y="2485"/>
                  <a:pt x="6330" y="2514"/>
                  <a:pt x="6367" y="2567"/>
                </a:cubicBezTo>
              </a:path>
              <a:path w="7523" h="2932" extrusionOk="0">
                <a:moveTo>
                  <a:pt x="6629" y="1810"/>
                </a:moveTo>
                <a:cubicBezTo>
                  <a:pt x="6738" y="1860"/>
                  <a:pt x="6847" y="1891"/>
                  <a:pt x="6963" y="1921"/>
                </a:cubicBezTo>
                <a:cubicBezTo>
                  <a:pt x="7070" y="1949"/>
                  <a:pt x="7107" y="1958"/>
                  <a:pt x="7181" y="1971"/>
                </a:cubicBezTo>
              </a:path>
              <a:path w="7523" h="2932" extrusionOk="0">
                <a:moveTo>
                  <a:pt x="6760" y="1107"/>
                </a:moveTo>
                <a:cubicBezTo>
                  <a:pt x="6901" y="1043"/>
                  <a:pt x="7041" y="978"/>
                  <a:pt x="7181" y="911"/>
                </a:cubicBezTo>
                <a:cubicBezTo>
                  <a:pt x="7296" y="856"/>
                  <a:pt x="7408" y="799"/>
                  <a:pt x="7522" y="742"/>
                </a:cubicBezTo>
              </a:path>
              <a:path w="7523" h="2932" extrusionOk="0">
                <a:moveTo>
                  <a:pt x="6387" y="861"/>
                </a:moveTo>
                <a:cubicBezTo>
                  <a:pt x="6433" y="794"/>
                  <a:pt x="6482" y="727"/>
                  <a:pt x="6533" y="663"/>
                </a:cubicBezTo>
                <a:cubicBezTo>
                  <a:pt x="6624" y="549"/>
                  <a:pt x="6730" y="451"/>
                  <a:pt x="6832" y="347"/>
                </a:cubicBezTo>
              </a:path>
              <a:path w="7523" h="2932" extrusionOk="0">
                <a:moveTo>
                  <a:pt x="4509" y="1773"/>
                </a:moveTo>
                <a:cubicBezTo>
                  <a:pt x="4358" y="1756"/>
                  <a:pt x="4209" y="1747"/>
                  <a:pt x="4056" y="1754"/>
                </a:cubicBezTo>
                <a:cubicBezTo>
                  <a:pt x="3892" y="1761"/>
                  <a:pt x="3724" y="1787"/>
                  <a:pt x="3570" y="1844"/>
                </a:cubicBezTo>
                <a:cubicBezTo>
                  <a:pt x="3541" y="1857"/>
                  <a:pt x="3511" y="1871"/>
                  <a:pt x="3482" y="1884"/>
                </a:cubicBezTo>
              </a:path>
              <a:path w="7523" h="2932" extrusionOk="0">
                <a:moveTo>
                  <a:pt x="2454" y="754"/>
                </a:moveTo>
                <a:cubicBezTo>
                  <a:pt x="2434" y="731"/>
                  <a:pt x="2425" y="734"/>
                  <a:pt x="2450" y="700"/>
                </a:cubicBezTo>
                <a:cubicBezTo>
                  <a:pt x="2465" y="680"/>
                  <a:pt x="2485" y="660"/>
                  <a:pt x="2502" y="642"/>
                </a:cubicBezTo>
                <a:cubicBezTo>
                  <a:pt x="2519" y="625"/>
                  <a:pt x="2534" y="609"/>
                  <a:pt x="2557" y="600"/>
                </a:cubicBezTo>
                <a:cubicBezTo>
                  <a:pt x="2581" y="591"/>
                  <a:pt x="2606" y="593"/>
                  <a:pt x="2629" y="604"/>
                </a:cubicBezTo>
                <a:cubicBezTo>
                  <a:pt x="2655" y="616"/>
                  <a:pt x="2680" y="632"/>
                  <a:pt x="2703" y="649"/>
                </a:cubicBezTo>
                <a:cubicBezTo>
                  <a:pt x="2722" y="663"/>
                  <a:pt x="2743" y="679"/>
                  <a:pt x="2755" y="701"/>
                </a:cubicBezTo>
                <a:cubicBezTo>
                  <a:pt x="2770" y="729"/>
                  <a:pt x="2756" y="750"/>
                  <a:pt x="2741" y="774"/>
                </a:cubicBezTo>
                <a:cubicBezTo>
                  <a:pt x="2729" y="794"/>
                  <a:pt x="2711" y="811"/>
                  <a:pt x="2694" y="827"/>
                </a:cubicBezTo>
                <a:cubicBezTo>
                  <a:pt x="2655" y="865"/>
                  <a:pt x="2610" y="900"/>
                  <a:pt x="2564" y="929"/>
                </a:cubicBezTo>
                <a:cubicBezTo>
                  <a:pt x="2543" y="942"/>
                  <a:pt x="2527" y="946"/>
                  <a:pt x="2504" y="949"/>
                </a:cubicBezTo>
                <a:cubicBezTo>
                  <a:pt x="2501" y="949"/>
                  <a:pt x="2497" y="949"/>
                  <a:pt x="2494" y="949"/>
                </a:cubicBezTo>
                <a:cubicBezTo>
                  <a:pt x="2523" y="953"/>
                  <a:pt x="2552" y="959"/>
                  <a:pt x="2581" y="962"/>
                </a:cubicBezTo>
                <a:cubicBezTo>
                  <a:pt x="2621" y="966"/>
                  <a:pt x="2659" y="970"/>
                  <a:pt x="2693" y="992"/>
                </a:cubicBezTo>
                <a:cubicBezTo>
                  <a:pt x="2729" y="1015"/>
                  <a:pt x="2748" y="1056"/>
                  <a:pt x="2761" y="1095"/>
                </a:cubicBezTo>
                <a:cubicBezTo>
                  <a:pt x="2775" y="1136"/>
                  <a:pt x="2777" y="1174"/>
                  <a:pt x="2745" y="1206"/>
                </a:cubicBezTo>
                <a:cubicBezTo>
                  <a:pt x="2722" y="1229"/>
                  <a:pt x="2687" y="1236"/>
                  <a:pt x="2658" y="1246"/>
                </a:cubicBezTo>
                <a:cubicBezTo>
                  <a:pt x="2590" y="1270"/>
                  <a:pt x="2523" y="1290"/>
                  <a:pt x="2454" y="1310"/>
                </a:cubicBezTo>
                <a:cubicBezTo>
                  <a:pt x="2427" y="1318"/>
                  <a:pt x="2404" y="1325"/>
                  <a:pt x="2394" y="1293"/>
                </a:cubicBezTo>
                <a:cubicBezTo>
                  <a:pt x="2395" y="1287"/>
                  <a:pt x="2395" y="1281"/>
                  <a:pt x="2396" y="1275"/>
                </a:cubicBezTo>
              </a:path>
              <a:path w="7523" h="2932" extrusionOk="0">
                <a:moveTo>
                  <a:pt x="3014" y="944"/>
                </a:moveTo>
                <a:cubicBezTo>
                  <a:pt x="3010" y="969"/>
                  <a:pt x="3005" y="994"/>
                  <a:pt x="3003" y="1019"/>
                </a:cubicBezTo>
                <a:cubicBezTo>
                  <a:pt x="3000" y="1049"/>
                  <a:pt x="2998" y="1078"/>
                  <a:pt x="2999" y="1108"/>
                </a:cubicBezTo>
                <a:cubicBezTo>
                  <a:pt x="3000" y="1130"/>
                  <a:pt x="2999" y="1156"/>
                  <a:pt x="3003" y="1178"/>
                </a:cubicBezTo>
                <a:cubicBezTo>
                  <a:pt x="3005" y="1190"/>
                  <a:pt x="3006" y="1195"/>
                  <a:pt x="3009" y="1204"/>
                </a:cubicBezTo>
                <a:cubicBezTo>
                  <a:pt x="3028" y="1170"/>
                  <a:pt x="3037" y="1134"/>
                  <a:pt x="3047" y="1097"/>
                </a:cubicBezTo>
                <a:cubicBezTo>
                  <a:pt x="3059" y="1056"/>
                  <a:pt x="3069" y="1014"/>
                  <a:pt x="3088" y="976"/>
                </a:cubicBezTo>
                <a:cubicBezTo>
                  <a:pt x="3103" y="946"/>
                  <a:pt x="3121" y="911"/>
                  <a:pt x="3143" y="885"/>
                </a:cubicBezTo>
                <a:cubicBezTo>
                  <a:pt x="3155" y="874"/>
                  <a:pt x="3159" y="871"/>
                  <a:pt x="3169" y="867"/>
                </a:cubicBezTo>
                <a:cubicBezTo>
                  <a:pt x="3187" y="876"/>
                  <a:pt x="3194" y="872"/>
                  <a:pt x="3206" y="895"/>
                </a:cubicBezTo>
                <a:cubicBezTo>
                  <a:pt x="3239" y="956"/>
                  <a:pt x="3249" y="1039"/>
                  <a:pt x="3247" y="1107"/>
                </a:cubicBezTo>
                <a:cubicBezTo>
                  <a:pt x="3246" y="1139"/>
                  <a:pt x="3242" y="1171"/>
                  <a:pt x="3238" y="1203"/>
                </a:cubicBezTo>
                <a:cubicBezTo>
                  <a:pt x="3236" y="1217"/>
                  <a:pt x="3236" y="1220"/>
                  <a:pt x="3235" y="1229"/>
                </a:cubicBezTo>
                <a:cubicBezTo>
                  <a:pt x="3254" y="1179"/>
                  <a:pt x="3264" y="1127"/>
                  <a:pt x="3282" y="1077"/>
                </a:cubicBezTo>
                <a:cubicBezTo>
                  <a:pt x="3306" y="1012"/>
                  <a:pt x="3333" y="935"/>
                  <a:pt x="3374" y="878"/>
                </a:cubicBezTo>
                <a:cubicBezTo>
                  <a:pt x="3384" y="867"/>
                  <a:pt x="3387" y="864"/>
                  <a:pt x="3395" y="859"/>
                </a:cubicBezTo>
                <a:cubicBezTo>
                  <a:pt x="3414" y="873"/>
                  <a:pt x="3421" y="880"/>
                  <a:pt x="3433" y="903"/>
                </a:cubicBezTo>
                <a:cubicBezTo>
                  <a:pt x="3453" y="941"/>
                  <a:pt x="3471" y="979"/>
                  <a:pt x="3488" y="1019"/>
                </a:cubicBezTo>
                <a:cubicBezTo>
                  <a:pt x="3509" y="1068"/>
                  <a:pt x="3522" y="1119"/>
                  <a:pt x="3542" y="1169"/>
                </a:cubicBezTo>
                <a:cubicBezTo>
                  <a:pt x="3553" y="1196"/>
                  <a:pt x="3563" y="1217"/>
                  <a:pt x="3579" y="1241"/>
                </a:cubicBezTo>
              </a:path>
              <a:path w="7523" h="2932" extrusionOk="0">
                <a:moveTo>
                  <a:pt x="3846" y="1015"/>
                </a:moveTo>
                <a:cubicBezTo>
                  <a:pt x="3844" y="1012"/>
                  <a:pt x="3842" y="1008"/>
                  <a:pt x="3840" y="1005"/>
                </a:cubicBezTo>
                <a:cubicBezTo>
                  <a:pt x="3862" y="1007"/>
                  <a:pt x="3884" y="1009"/>
                  <a:pt x="3908" y="1013"/>
                </a:cubicBezTo>
                <a:cubicBezTo>
                  <a:pt x="3957" y="1021"/>
                  <a:pt x="4005" y="1034"/>
                  <a:pt x="4053" y="1050"/>
                </a:cubicBezTo>
                <a:cubicBezTo>
                  <a:pt x="4136" y="1077"/>
                  <a:pt x="4211" y="1097"/>
                  <a:pt x="4299" y="1102"/>
                </a:cubicBezTo>
                <a:cubicBezTo>
                  <a:pt x="4348" y="1105"/>
                  <a:pt x="4396" y="1103"/>
                  <a:pt x="4445" y="1104"/>
                </a:cubicBezTo>
                <a:cubicBezTo>
                  <a:pt x="4469" y="1105"/>
                  <a:pt x="4494" y="1107"/>
                  <a:pt x="4518" y="1107"/>
                </a:cubicBezTo>
                <a:cubicBezTo>
                  <a:pt x="4541" y="1107"/>
                  <a:pt x="4564" y="1108"/>
                  <a:pt x="4587" y="1108"/>
                </a:cubicBezTo>
                <a:cubicBezTo>
                  <a:pt x="4629" y="1107"/>
                  <a:pt x="4672" y="1102"/>
                  <a:pt x="4714" y="1100"/>
                </a:cubicBezTo>
                <a:cubicBezTo>
                  <a:pt x="4828" y="1096"/>
                  <a:pt x="4944" y="1088"/>
                  <a:pt x="5058" y="1086"/>
                </a:cubicBezTo>
                <a:cubicBezTo>
                  <a:pt x="5107" y="1085"/>
                  <a:pt x="5149" y="1095"/>
                  <a:pt x="5196" y="1100"/>
                </a:cubicBezTo>
                <a:cubicBezTo>
                  <a:pt x="5217" y="1102"/>
                  <a:pt x="5282" y="1111"/>
                  <a:pt x="5299" y="1100"/>
                </a:cubicBezTo>
                <a:cubicBezTo>
                  <a:pt x="5317" y="1088"/>
                  <a:pt x="5322" y="1085"/>
                  <a:pt x="5307" y="1064"/>
                </a:cubicBezTo>
                <a:cubicBezTo>
                  <a:pt x="5300" y="1055"/>
                  <a:pt x="5273" y="1047"/>
                  <a:pt x="5262" y="1041"/>
                </a:cubicBezTo>
                <a:cubicBezTo>
                  <a:pt x="5241" y="1029"/>
                  <a:pt x="5221" y="1018"/>
                  <a:pt x="5201" y="1005"/>
                </a:cubicBezTo>
                <a:cubicBezTo>
                  <a:pt x="5148" y="970"/>
                  <a:pt x="5104" y="942"/>
                  <a:pt x="5043" y="926"/>
                </a:cubicBezTo>
                <a:cubicBezTo>
                  <a:pt x="5032" y="926"/>
                  <a:pt x="5027" y="925"/>
                  <a:pt x="5020" y="921"/>
                </a:cubicBezTo>
                <a:cubicBezTo>
                  <a:pt x="5054" y="950"/>
                  <a:pt x="5086" y="975"/>
                  <a:pt x="5124" y="998"/>
                </a:cubicBezTo>
                <a:cubicBezTo>
                  <a:pt x="5153" y="1015"/>
                  <a:pt x="5232" y="1058"/>
                  <a:pt x="5229" y="1101"/>
                </a:cubicBezTo>
                <a:cubicBezTo>
                  <a:pt x="5227" y="1131"/>
                  <a:pt x="5201" y="1152"/>
                  <a:pt x="5183" y="1175"/>
                </a:cubicBezTo>
                <a:cubicBezTo>
                  <a:pt x="5148" y="1219"/>
                  <a:pt x="5108" y="1261"/>
                  <a:pt x="5071" y="1302"/>
                </a:cubicBezTo>
                <a:cubicBezTo>
                  <a:pt x="5037" y="1338"/>
                  <a:pt x="5026" y="1350"/>
                  <a:pt x="5002" y="1373"/>
                </a:cubicBezTo>
              </a:path>
              <a:path w="7523" h="2932" extrusionOk="0">
                <a:moveTo>
                  <a:pt x="2150" y="1032"/>
                </a:moveTo>
                <a:cubicBezTo>
                  <a:pt x="2125" y="1023"/>
                  <a:pt x="2102" y="1016"/>
                  <a:pt x="2075" y="1010"/>
                </a:cubicBezTo>
                <a:cubicBezTo>
                  <a:pt x="2048" y="1004"/>
                  <a:pt x="2021" y="997"/>
                  <a:pt x="1994" y="992"/>
                </a:cubicBezTo>
                <a:cubicBezTo>
                  <a:pt x="1965" y="987"/>
                  <a:pt x="1937" y="984"/>
                  <a:pt x="1908" y="980"/>
                </a:cubicBezTo>
                <a:cubicBezTo>
                  <a:pt x="1879" y="976"/>
                  <a:pt x="1849" y="973"/>
                  <a:pt x="1820" y="967"/>
                </a:cubicBezTo>
                <a:cubicBezTo>
                  <a:pt x="1780" y="958"/>
                  <a:pt x="1742" y="944"/>
                  <a:pt x="1703" y="934"/>
                </a:cubicBezTo>
                <a:cubicBezTo>
                  <a:pt x="1658" y="923"/>
                  <a:pt x="1613" y="917"/>
                  <a:pt x="1568" y="909"/>
                </a:cubicBezTo>
                <a:cubicBezTo>
                  <a:pt x="1518" y="900"/>
                  <a:pt x="1468" y="886"/>
                  <a:pt x="1417" y="878"/>
                </a:cubicBezTo>
                <a:cubicBezTo>
                  <a:pt x="1355" y="869"/>
                  <a:pt x="1286" y="849"/>
                  <a:pt x="1224" y="845"/>
                </a:cubicBezTo>
                <a:cubicBezTo>
                  <a:pt x="1203" y="844"/>
                  <a:pt x="1187" y="850"/>
                  <a:pt x="1167" y="853"/>
                </a:cubicBezTo>
                <a:cubicBezTo>
                  <a:pt x="1148" y="856"/>
                  <a:pt x="1128" y="860"/>
                  <a:pt x="1109" y="859"/>
                </a:cubicBezTo>
                <a:cubicBezTo>
                  <a:pt x="1095" y="858"/>
                  <a:pt x="1080" y="854"/>
                  <a:pt x="1065" y="853"/>
                </a:cubicBezTo>
                <a:cubicBezTo>
                  <a:pt x="1079" y="870"/>
                  <a:pt x="1094" y="889"/>
                  <a:pt x="1111" y="905"/>
                </a:cubicBezTo>
                <a:cubicBezTo>
                  <a:pt x="1131" y="925"/>
                  <a:pt x="1153" y="943"/>
                  <a:pt x="1174" y="963"/>
                </a:cubicBezTo>
                <a:cubicBezTo>
                  <a:pt x="1211" y="998"/>
                  <a:pt x="1239" y="1039"/>
                  <a:pt x="1270" y="1079"/>
                </a:cubicBezTo>
                <a:cubicBezTo>
                  <a:pt x="1280" y="1088"/>
                  <a:pt x="1283" y="1091"/>
                  <a:pt x="1287" y="1100"/>
                </a:cubicBezTo>
                <a:cubicBezTo>
                  <a:pt x="1251" y="1071"/>
                  <a:pt x="1218" y="1039"/>
                  <a:pt x="1182" y="1010"/>
                </a:cubicBezTo>
                <a:cubicBezTo>
                  <a:pt x="1129" y="967"/>
                  <a:pt x="1078" y="935"/>
                  <a:pt x="1017" y="906"/>
                </a:cubicBezTo>
                <a:cubicBezTo>
                  <a:pt x="1013" y="904"/>
                  <a:pt x="1010" y="902"/>
                  <a:pt x="1006" y="900"/>
                </a:cubicBezTo>
                <a:cubicBezTo>
                  <a:pt x="1020" y="881"/>
                  <a:pt x="1028" y="872"/>
                  <a:pt x="1051" y="854"/>
                </a:cubicBezTo>
                <a:cubicBezTo>
                  <a:pt x="1086" y="826"/>
                  <a:pt x="1125" y="803"/>
                  <a:pt x="1161" y="776"/>
                </a:cubicBezTo>
                <a:cubicBezTo>
                  <a:pt x="1208" y="741"/>
                  <a:pt x="1219" y="709"/>
                  <a:pt x="1229" y="654"/>
                </a:cubicBezTo>
              </a:path>
              <a:path w="7523" h="2932" extrusionOk="0">
                <a:moveTo>
                  <a:pt x="978" y="1405"/>
                </a:moveTo>
                <a:cubicBezTo>
                  <a:pt x="998" y="1402"/>
                  <a:pt x="1015" y="1407"/>
                  <a:pt x="1036" y="1408"/>
                </a:cubicBezTo>
                <a:cubicBezTo>
                  <a:pt x="1082" y="1410"/>
                  <a:pt x="1127" y="1409"/>
                  <a:pt x="1173" y="1409"/>
                </a:cubicBezTo>
                <a:cubicBezTo>
                  <a:pt x="1235" y="1409"/>
                  <a:pt x="1297" y="1408"/>
                  <a:pt x="1359" y="1403"/>
                </a:cubicBezTo>
              </a:path>
              <a:path w="7523" h="2932" extrusionOk="0">
                <a:moveTo>
                  <a:pt x="1722" y="1424"/>
                </a:moveTo>
                <a:cubicBezTo>
                  <a:pt x="1757" y="1429"/>
                  <a:pt x="1792" y="1437"/>
                  <a:pt x="1827" y="1442"/>
                </a:cubicBezTo>
                <a:cubicBezTo>
                  <a:pt x="1868" y="1448"/>
                  <a:pt x="1903" y="1448"/>
                  <a:pt x="1943" y="1447"/>
                </a:cubicBezTo>
                <a:cubicBezTo>
                  <a:pt x="1954" y="1447"/>
                  <a:pt x="1964" y="1448"/>
                  <a:pt x="1975" y="1448"/>
                </a:cubicBezTo>
              </a:path>
              <a:path w="7523" h="2932" extrusionOk="0">
                <a:moveTo>
                  <a:pt x="2251" y="1466"/>
                </a:moveTo>
                <a:cubicBezTo>
                  <a:pt x="2283" y="1460"/>
                  <a:pt x="2315" y="1455"/>
                  <a:pt x="2346" y="1447"/>
                </a:cubicBezTo>
                <a:cubicBezTo>
                  <a:pt x="2381" y="1437"/>
                  <a:pt x="2395" y="1434"/>
                  <a:pt x="2420" y="1435"/>
                </a:cubicBezTo>
              </a:path>
              <a:path w="7523" h="2932" extrusionOk="0">
                <a:moveTo>
                  <a:pt x="2824" y="1448"/>
                </a:moveTo>
                <a:cubicBezTo>
                  <a:pt x="2840" y="1465"/>
                  <a:pt x="2851" y="1466"/>
                  <a:pt x="2875" y="1466"/>
                </a:cubicBezTo>
                <a:cubicBezTo>
                  <a:pt x="2954" y="1467"/>
                  <a:pt x="3031" y="1455"/>
                  <a:pt x="3109" y="1447"/>
                </a:cubicBezTo>
                <a:cubicBezTo>
                  <a:pt x="3153" y="1442"/>
                  <a:pt x="3194" y="1435"/>
                  <a:pt x="3237" y="1429"/>
                </a:cubicBezTo>
              </a:path>
              <a:path w="7523" h="2932" extrusionOk="0">
                <a:moveTo>
                  <a:pt x="3537" y="1403"/>
                </a:moveTo>
                <a:cubicBezTo>
                  <a:pt x="3563" y="1416"/>
                  <a:pt x="3589" y="1410"/>
                  <a:pt x="3619" y="1407"/>
                </a:cubicBezTo>
                <a:cubicBezTo>
                  <a:pt x="3667" y="1402"/>
                  <a:pt x="3716" y="1395"/>
                  <a:pt x="3764" y="1395"/>
                </a:cubicBezTo>
                <a:cubicBezTo>
                  <a:pt x="3799" y="1397"/>
                  <a:pt x="3809" y="1398"/>
                  <a:pt x="3832" y="1394"/>
                </a:cubicBezTo>
              </a:path>
              <a:path w="7523" h="2932" extrusionOk="0">
                <a:moveTo>
                  <a:pt x="4168" y="1446"/>
                </a:moveTo>
                <a:cubicBezTo>
                  <a:pt x="4187" y="1451"/>
                  <a:pt x="4203" y="1450"/>
                  <a:pt x="4223" y="1450"/>
                </a:cubicBezTo>
                <a:cubicBezTo>
                  <a:pt x="4256" y="1450"/>
                  <a:pt x="4290" y="1449"/>
                  <a:pt x="4323" y="1446"/>
                </a:cubicBezTo>
                <a:cubicBezTo>
                  <a:pt x="4372" y="1442"/>
                  <a:pt x="4421" y="1435"/>
                  <a:pt x="4471" y="1433"/>
                </a:cubicBezTo>
              </a:path>
              <a:path w="7523" h="2932" extrusionOk="0">
                <a:moveTo>
                  <a:pt x="4647" y="1494"/>
                </a:moveTo>
                <a:cubicBezTo>
                  <a:pt x="4669" y="1494"/>
                  <a:pt x="4691" y="1498"/>
                  <a:pt x="4713" y="1498"/>
                </a:cubicBezTo>
                <a:cubicBezTo>
                  <a:pt x="4760" y="1499"/>
                  <a:pt x="4806" y="1505"/>
                  <a:pt x="4853" y="1506"/>
                </a:cubicBezTo>
                <a:cubicBezTo>
                  <a:pt x="4866" y="1506"/>
                  <a:pt x="4878" y="1505"/>
                  <a:pt x="4891" y="1505"/>
                </a:cubicBezTo>
              </a:path>
              <a:path w="7523" h="2932" extrusionOk="0">
                <a:moveTo>
                  <a:pt x="5251" y="1472"/>
                </a:moveTo>
                <a:cubicBezTo>
                  <a:pt x="5271" y="1462"/>
                  <a:pt x="5272" y="1468"/>
                  <a:pt x="5294" y="1471"/>
                </a:cubicBezTo>
                <a:cubicBezTo>
                  <a:pt x="5324" y="1476"/>
                  <a:pt x="5354" y="1472"/>
                  <a:pt x="5384" y="1468"/>
                </a:cubicBezTo>
              </a:path>
              <a:path w="7523" h="2932" extrusionOk="0">
                <a:moveTo>
                  <a:pt x="967" y="2093"/>
                </a:moveTo>
                <a:cubicBezTo>
                  <a:pt x="950" y="2104"/>
                  <a:pt x="934" y="2116"/>
                  <a:pt x="915" y="2124"/>
                </a:cubicBezTo>
                <a:cubicBezTo>
                  <a:pt x="912" y="2125"/>
                  <a:pt x="908" y="2126"/>
                  <a:pt x="905" y="2127"/>
                </a:cubicBezTo>
                <a:cubicBezTo>
                  <a:pt x="923" y="2132"/>
                  <a:pt x="941" y="2137"/>
                  <a:pt x="959" y="2141"/>
                </a:cubicBezTo>
                <a:cubicBezTo>
                  <a:pt x="1030" y="2157"/>
                  <a:pt x="1098" y="2152"/>
                  <a:pt x="1169" y="2145"/>
                </a:cubicBezTo>
                <a:cubicBezTo>
                  <a:pt x="1255" y="2136"/>
                  <a:pt x="1365" y="2099"/>
                  <a:pt x="1450" y="2133"/>
                </a:cubicBezTo>
                <a:cubicBezTo>
                  <a:pt x="1463" y="2138"/>
                  <a:pt x="1475" y="2145"/>
                  <a:pt x="1487" y="2151"/>
                </a:cubicBezTo>
                <a:cubicBezTo>
                  <a:pt x="1466" y="2132"/>
                  <a:pt x="1466" y="2133"/>
                  <a:pt x="1461" y="2100"/>
                </a:cubicBezTo>
                <a:cubicBezTo>
                  <a:pt x="1446" y="2000"/>
                  <a:pt x="1469" y="1883"/>
                  <a:pt x="1475" y="1783"/>
                </a:cubicBezTo>
                <a:cubicBezTo>
                  <a:pt x="1478" y="1733"/>
                  <a:pt x="1480" y="1684"/>
                  <a:pt x="1484" y="1634"/>
                </a:cubicBezTo>
                <a:cubicBezTo>
                  <a:pt x="1485" y="1620"/>
                  <a:pt x="1487" y="1605"/>
                  <a:pt x="1488" y="1591"/>
                </a:cubicBezTo>
                <a:cubicBezTo>
                  <a:pt x="1489" y="1607"/>
                  <a:pt x="1490" y="1622"/>
                  <a:pt x="1491" y="1638"/>
                </a:cubicBezTo>
              </a:path>
              <a:path w="7523" h="2932" extrusionOk="0">
                <a:moveTo>
                  <a:pt x="6" y="947"/>
                </a:moveTo>
                <a:cubicBezTo>
                  <a:pt x="6" y="934"/>
                  <a:pt x="3" y="923"/>
                  <a:pt x="5" y="907"/>
                </a:cubicBezTo>
                <a:cubicBezTo>
                  <a:pt x="8" y="885"/>
                  <a:pt x="13" y="863"/>
                  <a:pt x="18" y="841"/>
                </a:cubicBezTo>
                <a:cubicBezTo>
                  <a:pt x="28" y="796"/>
                  <a:pt x="40" y="752"/>
                  <a:pt x="52" y="707"/>
                </a:cubicBezTo>
                <a:cubicBezTo>
                  <a:pt x="68" y="647"/>
                  <a:pt x="85" y="588"/>
                  <a:pt x="102" y="528"/>
                </a:cubicBezTo>
                <a:cubicBezTo>
                  <a:pt x="121" y="463"/>
                  <a:pt x="137" y="397"/>
                  <a:pt x="159" y="333"/>
                </a:cubicBezTo>
                <a:cubicBezTo>
                  <a:pt x="178" y="277"/>
                  <a:pt x="198" y="221"/>
                  <a:pt x="218" y="165"/>
                </a:cubicBezTo>
                <a:cubicBezTo>
                  <a:pt x="234" y="120"/>
                  <a:pt x="247" y="72"/>
                  <a:pt x="269" y="30"/>
                </a:cubicBezTo>
                <a:cubicBezTo>
                  <a:pt x="275" y="20"/>
                  <a:pt x="283" y="10"/>
                  <a:pt x="289" y="0"/>
                </a:cubicBezTo>
                <a:cubicBezTo>
                  <a:pt x="297" y="18"/>
                  <a:pt x="309" y="37"/>
                  <a:pt x="316" y="61"/>
                </a:cubicBezTo>
                <a:cubicBezTo>
                  <a:pt x="346" y="168"/>
                  <a:pt x="375" y="276"/>
                  <a:pt x="410" y="381"/>
                </a:cubicBezTo>
                <a:cubicBezTo>
                  <a:pt x="433" y="451"/>
                  <a:pt x="457" y="520"/>
                  <a:pt x="477" y="591"/>
                </a:cubicBezTo>
                <a:cubicBezTo>
                  <a:pt x="495" y="655"/>
                  <a:pt x="514" y="719"/>
                  <a:pt x="531" y="784"/>
                </a:cubicBezTo>
                <a:cubicBezTo>
                  <a:pt x="538" y="812"/>
                  <a:pt x="547" y="839"/>
                  <a:pt x="553" y="867"/>
                </a:cubicBezTo>
                <a:cubicBezTo>
                  <a:pt x="558" y="889"/>
                  <a:pt x="554" y="896"/>
                  <a:pt x="551" y="913"/>
                </a:cubicBezTo>
              </a:path>
              <a:path w="7523" h="2932" extrusionOk="0">
                <a:moveTo>
                  <a:pt x="105" y="587"/>
                </a:moveTo>
                <a:cubicBezTo>
                  <a:pt x="96" y="560"/>
                  <a:pt x="99" y="558"/>
                  <a:pt x="127" y="552"/>
                </a:cubicBezTo>
                <a:cubicBezTo>
                  <a:pt x="152" y="547"/>
                  <a:pt x="179" y="554"/>
                  <a:pt x="205" y="553"/>
                </a:cubicBezTo>
                <a:cubicBezTo>
                  <a:pt x="242" y="551"/>
                  <a:pt x="279" y="544"/>
                  <a:pt x="316" y="543"/>
                </a:cubicBezTo>
                <a:cubicBezTo>
                  <a:pt x="342" y="542"/>
                  <a:pt x="369" y="541"/>
                  <a:pt x="394" y="547"/>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72710" name="Comment 6"/>
          <p:cNvSpPr>
            <a:spLocks noRot="1" noChangeAspect="1" noEditPoints="1" noChangeArrowheads="1" noChangeShapeType="1" noTextEdit="1"/>
          </p:cNvSpPr>
          <p:nvPr/>
        </p:nvSpPr>
        <p:spPr bwMode="auto">
          <a:xfrm>
            <a:off x="5540375" y="3910013"/>
            <a:ext cx="1119188" cy="2670175"/>
          </a:xfrm>
          <a:custGeom>
            <a:avLst/>
            <a:gdLst/>
            <a:ahLst/>
            <a:cxnLst>
              <a:cxn ang="0">
                <a:pos x="1714" y="7327"/>
              </a:cxn>
              <a:cxn ang="0">
                <a:pos x="1728" y="7372"/>
              </a:cxn>
              <a:cxn ang="0">
                <a:pos x="1708" y="7291"/>
              </a:cxn>
              <a:cxn ang="0">
                <a:pos x="1736" y="7334"/>
              </a:cxn>
              <a:cxn ang="0">
                <a:pos x="1739" y="7327"/>
              </a:cxn>
              <a:cxn ang="0">
                <a:pos x="1670" y="7276"/>
              </a:cxn>
              <a:cxn ang="0">
                <a:pos x="2414" y="701"/>
              </a:cxn>
              <a:cxn ang="0">
                <a:pos x="3007" y="1095"/>
              </a:cxn>
              <a:cxn ang="0">
                <a:pos x="1884" y="1276"/>
              </a:cxn>
              <a:cxn ang="0">
                <a:pos x="2007" y="1991"/>
              </a:cxn>
              <a:cxn ang="0">
                <a:pos x="880" y="1623"/>
              </a:cxn>
              <a:cxn ang="0">
                <a:pos x="1273" y="588"/>
              </a:cxn>
              <a:cxn ang="0">
                <a:pos x="652" y="622"/>
              </a:cxn>
              <a:cxn ang="0">
                <a:pos x="0" y="730"/>
              </a:cxn>
              <a:cxn ang="0">
                <a:pos x="848" y="140"/>
              </a:cxn>
              <a:cxn ang="0">
                <a:pos x="1152" y="3226"/>
              </a:cxn>
              <a:cxn ang="0">
                <a:pos x="1017" y="3392"/>
              </a:cxn>
              <a:cxn ang="0">
                <a:pos x="788" y="3687"/>
              </a:cxn>
              <a:cxn ang="0">
                <a:pos x="879" y="3673"/>
              </a:cxn>
              <a:cxn ang="0">
                <a:pos x="1472" y="3662"/>
              </a:cxn>
              <a:cxn ang="0">
                <a:pos x="1425" y="3223"/>
              </a:cxn>
              <a:cxn ang="0">
                <a:pos x="1364" y="3504"/>
              </a:cxn>
              <a:cxn ang="0">
                <a:pos x="1244" y="4020"/>
              </a:cxn>
              <a:cxn ang="0">
                <a:pos x="1779" y="3801"/>
              </a:cxn>
              <a:cxn ang="0">
                <a:pos x="1775" y="3969"/>
              </a:cxn>
              <a:cxn ang="0">
                <a:pos x="1823" y="3867"/>
              </a:cxn>
              <a:cxn ang="0">
                <a:pos x="1988" y="3698"/>
              </a:cxn>
              <a:cxn ang="0">
                <a:pos x="2023" y="3959"/>
              </a:cxn>
              <a:cxn ang="0">
                <a:pos x="2097" y="3867"/>
              </a:cxn>
              <a:cxn ang="0">
                <a:pos x="2300" y="3743"/>
              </a:cxn>
              <a:cxn ang="0">
                <a:pos x="2426" y="4008"/>
              </a:cxn>
              <a:cxn ang="0">
                <a:pos x="1683" y="2936"/>
              </a:cxn>
              <a:cxn ang="0">
                <a:pos x="1660" y="2364"/>
              </a:cxn>
              <a:cxn ang="0">
                <a:pos x="1626" y="1440"/>
              </a:cxn>
              <a:cxn ang="0">
                <a:pos x="1574" y="729"/>
              </a:cxn>
              <a:cxn ang="0">
                <a:pos x="1569" y="535"/>
              </a:cxn>
              <a:cxn ang="0">
                <a:pos x="1461" y="721"/>
              </a:cxn>
              <a:cxn ang="0">
                <a:pos x="1480" y="623"/>
              </a:cxn>
              <a:cxn ang="0">
                <a:pos x="1599" y="682"/>
              </a:cxn>
              <a:cxn ang="0">
                <a:pos x="1709" y="4464"/>
              </a:cxn>
              <a:cxn ang="0">
                <a:pos x="1722" y="5395"/>
              </a:cxn>
              <a:cxn ang="0">
                <a:pos x="1760" y="6236"/>
              </a:cxn>
              <a:cxn ang="0">
                <a:pos x="1756" y="6689"/>
              </a:cxn>
              <a:cxn ang="0">
                <a:pos x="1747" y="6983"/>
              </a:cxn>
              <a:cxn ang="0">
                <a:pos x="1592" y="6677"/>
              </a:cxn>
              <a:cxn ang="0">
                <a:pos x="1522" y="6592"/>
              </a:cxn>
              <a:cxn ang="0">
                <a:pos x="1750" y="6945"/>
              </a:cxn>
              <a:cxn ang="0">
                <a:pos x="1806" y="6888"/>
              </a:cxn>
              <a:cxn ang="0">
                <a:pos x="1908" y="6597"/>
              </a:cxn>
              <a:cxn ang="0">
                <a:pos x="1925" y="4366"/>
              </a:cxn>
              <a:cxn ang="0">
                <a:pos x="1911" y="4769"/>
              </a:cxn>
              <a:cxn ang="0">
                <a:pos x="1900" y="4889"/>
              </a:cxn>
              <a:cxn ang="0">
                <a:pos x="1907" y="5246"/>
              </a:cxn>
              <a:cxn ang="0">
                <a:pos x="1893" y="5396"/>
              </a:cxn>
              <a:cxn ang="0">
                <a:pos x="1912" y="5701"/>
              </a:cxn>
              <a:cxn ang="0">
                <a:pos x="1915" y="5796"/>
              </a:cxn>
              <a:cxn ang="0">
                <a:pos x="1906" y="6221"/>
              </a:cxn>
              <a:cxn ang="0">
                <a:pos x="1916" y="6349"/>
              </a:cxn>
              <a:cxn ang="0">
                <a:pos x="1914" y="7079"/>
              </a:cxn>
            </a:cxnLst>
            <a:rect l="0" t="0" r="r" b="b"/>
            <a:pathLst>
              <a:path w="3112" h="7416" extrusionOk="0">
                <a:moveTo>
                  <a:pt x="1783" y="7254"/>
                </a:moveTo>
                <a:cubicBezTo>
                  <a:pt x="1740" y="7283"/>
                  <a:pt x="1726" y="7292"/>
                  <a:pt x="1714" y="7327"/>
                </a:cubicBezTo>
                <a:cubicBezTo>
                  <a:pt x="1748" y="7388"/>
                  <a:pt x="1867" y="7434"/>
                  <a:pt x="1820" y="7320"/>
                </a:cubicBezTo>
                <a:cubicBezTo>
                  <a:pt x="1780" y="7224"/>
                  <a:pt x="1657" y="7294"/>
                  <a:pt x="1728" y="7372"/>
                </a:cubicBezTo>
                <a:cubicBezTo>
                  <a:pt x="1797" y="7448"/>
                  <a:pt x="1872" y="7338"/>
                  <a:pt x="1795" y="7274"/>
                </a:cubicBezTo>
                <a:cubicBezTo>
                  <a:pt x="1750" y="7261"/>
                  <a:pt x="1733" y="7259"/>
                  <a:pt x="1708" y="7291"/>
                </a:cubicBezTo>
                <a:cubicBezTo>
                  <a:pt x="1705" y="7332"/>
                  <a:pt x="1732" y="7478"/>
                  <a:pt x="1810" y="7401"/>
                </a:cubicBezTo>
                <a:cubicBezTo>
                  <a:pt x="1874" y="7338"/>
                  <a:pt x="1771" y="7216"/>
                  <a:pt x="1736" y="7334"/>
                </a:cubicBezTo>
                <a:cubicBezTo>
                  <a:pt x="1711" y="7420"/>
                  <a:pt x="1840" y="7410"/>
                  <a:pt x="1855" y="7326"/>
                </a:cubicBezTo>
                <a:cubicBezTo>
                  <a:pt x="1873" y="7225"/>
                  <a:pt x="1746" y="7220"/>
                  <a:pt x="1739" y="7327"/>
                </a:cubicBezTo>
                <a:cubicBezTo>
                  <a:pt x="1731" y="7444"/>
                  <a:pt x="1824" y="7410"/>
                  <a:pt x="1852" y="7339"/>
                </a:cubicBezTo>
                <a:cubicBezTo>
                  <a:pt x="1814" y="7282"/>
                  <a:pt x="1741" y="7173"/>
                  <a:pt x="1670" y="7276"/>
                </a:cubicBezTo>
                <a:cubicBezTo>
                  <a:pt x="1666" y="7293"/>
                  <a:pt x="1662" y="7310"/>
                  <a:pt x="1658" y="7327"/>
                </a:cubicBezTo>
              </a:path>
              <a:path w="3112" h="7416" extrusionOk="0">
                <a:moveTo>
                  <a:pt x="2414" y="701"/>
                </a:moveTo>
                <a:cubicBezTo>
                  <a:pt x="2480" y="756"/>
                  <a:pt x="2547" y="809"/>
                  <a:pt x="2620" y="856"/>
                </a:cubicBezTo>
                <a:cubicBezTo>
                  <a:pt x="2747" y="938"/>
                  <a:pt x="2878" y="1016"/>
                  <a:pt x="3007" y="1095"/>
                </a:cubicBezTo>
                <a:cubicBezTo>
                  <a:pt x="3042" y="1116"/>
                  <a:pt x="3076" y="1136"/>
                  <a:pt x="3111" y="1157"/>
                </a:cubicBezTo>
              </a:path>
              <a:path w="3112" h="7416" extrusionOk="0">
                <a:moveTo>
                  <a:pt x="1884" y="1276"/>
                </a:moveTo>
                <a:cubicBezTo>
                  <a:pt x="1925" y="1400"/>
                  <a:pt x="1954" y="1521"/>
                  <a:pt x="1973" y="1651"/>
                </a:cubicBezTo>
                <a:cubicBezTo>
                  <a:pt x="1990" y="1764"/>
                  <a:pt x="1999" y="1877"/>
                  <a:pt x="2007" y="1991"/>
                </a:cubicBezTo>
              </a:path>
              <a:path w="3112" h="7416" extrusionOk="0">
                <a:moveTo>
                  <a:pt x="1250" y="1247"/>
                </a:moveTo>
                <a:cubicBezTo>
                  <a:pt x="1127" y="1372"/>
                  <a:pt x="1010" y="1505"/>
                  <a:pt x="880" y="1623"/>
                </a:cubicBezTo>
                <a:cubicBezTo>
                  <a:pt x="849" y="1649"/>
                  <a:pt x="818" y="1675"/>
                  <a:pt x="787" y="1701"/>
                </a:cubicBezTo>
              </a:path>
              <a:path w="3112" h="7416" extrusionOk="0">
                <a:moveTo>
                  <a:pt x="1273" y="588"/>
                </a:moveTo>
                <a:cubicBezTo>
                  <a:pt x="1198" y="605"/>
                  <a:pt x="1124" y="616"/>
                  <a:pt x="1047" y="618"/>
                </a:cubicBezTo>
                <a:cubicBezTo>
                  <a:pt x="915" y="622"/>
                  <a:pt x="784" y="616"/>
                  <a:pt x="652" y="622"/>
                </a:cubicBezTo>
                <a:cubicBezTo>
                  <a:pt x="503" y="628"/>
                  <a:pt x="355" y="642"/>
                  <a:pt x="209" y="670"/>
                </a:cubicBezTo>
                <a:cubicBezTo>
                  <a:pt x="137" y="684"/>
                  <a:pt x="69" y="707"/>
                  <a:pt x="0" y="730"/>
                </a:cubicBezTo>
              </a:path>
              <a:path w="3112" h="7416" extrusionOk="0">
                <a:moveTo>
                  <a:pt x="1129" y="241"/>
                </a:moveTo>
                <a:cubicBezTo>
                  <a:pt x="1035" y="208"/>
                  <a:pt x="942" y="174"/>
                  <a:pt x="848" y="140"/>
                </a:cubicBezTo>
                <a:cubicBezTo>
                  <a:pt x="730" y="96"/>
                  <a:pt x="614" y="48"/>
                  <a:pt x="497" y="0"/>
                </a:cubicBezTo>
              </a:path>
              <a:path w="3112" h="7416" extrusionOk="0">
                <a:moveTo>
                  <a:pt x="1152" y="3226"/>
                </a:moveTo>
                <a:cubicBezTo>
                  <a:pt x="1129" y="3236"/>
                  <a:pt x="1125" y="3242"/>
                  <a:pt x="1110" y="3262"/>
                </a:cubicBezTo>
                <a:cubicBezTo>
                  <a:pt x="1077" y="3304"/>
                  <a:pt x="1048" y="3349"/>
                  <a:pt x="1017" y="3392"/>
                </a:cubicBezTo>
                <a:cubicBezTo>
                  <a:pt x="975" y="3450"/>
                  <a:pt x="932" y="3507"/>
                  <a:pt x="888" y="3563"/>
                </a:cubicBezTo>
                <a:cubicBezTo>
                  <a:pt x="857" y="3603"/>
                  <a:pt x="811" y="3642"/>
                  <a:pt x="788" y="3687"/>
                </a:cubicBezTo>
                <a:cubicBezTo>
                  <a:pt x="788" y="3691"/>
                  <a:pt x="788" y="3695"/>
                  <a:pt x="788" y="3699"/>
                </a:cubicBezTo>
                <a:cubicBezTo>
                  <a:pt x="819" y="3693"/>
                  <a:pt x="848" y="3682"/>
                  <a:pt x="879" y="3673"/>
                </a:cubicBezTo>
                <a:cubicBezTo>
                  <a:pt x="1019" y="3631"/>
                  <a:pt x="1164" y="3617"/>
                  <a:pt x="1309" y="3632"/>
                </a:cubicBezTo>
                <a:cubicBezTo>
                  <a:pt x="1365" y="3638"/>
                  <a:pt x="1418" y="3650"/>
                  <a:pt x="1472" y="3662"/>
                </a:cubicBezTo>
                <a:cubicBezTo>
                  <a:pt x="1505" y="3669"/>
                  <a:pt x="1528" y="3667"/>
                  <a:pt x="1560" y="3663"/>
                </a:cubicBezTo>
              </a:path>
              <a:path w="3112" h="7416" extrusionOk="0">
                <a:moveTo>
                  <a:pt x="1425" y="3223"/>
                </a:moveTo>
                <a:cubicBezTo>
                  <a:pt x="1412" y="3250"/>
                  <a:pt x="1405" y="3273"/>
                  <a:pt x="1400" y="3303"/>
                </a:cubicBezTo>
                <a:cubicBezTo>
                  <a:pt x="1389" y="3370"/>
                  <a:pt x="1380" y="3438"/>
                  <a:pt x="1364" y="3504"/>
                </a:cubicBezTo>
                <a:cubicBezTo>
                  <a:pt x="1340" y="3603"/>
                  <a:pt x="1314" y="3701"/>
                  <a:pt x="1289" y="3799"/>
                </a:cubicBezTo>
                <a:cubicBezTo>
                  <a:pt x="1270" y="3872"/>
                  <a:pt x="1246" y="3944"/>
                  <a:pt x="1244" y="4020"/>
                </a:cubicBezTo>
                <a:cubicBezTo>
                  <a:pt x="1245" y="4027"/>
                  <a:pt x="1245" y="4033"/>
                  <a:pt x="1246" y="4040"/>
                </a:cubicBezTo>
              </a:path>
              <a:path w="3112" h="7416" extrusionOk="0">
                <a:moveTo>
                  <a:pt x="1779" y="3801"/>
                </a:moveTo>
                <a:cubicBezTo>
                  <a:pt x="1790" y="3831"/>
                  <a:pt x="1791" y="3843"/>
                  <a:pt x="1787" y="3878"/>
                </a:cubicBezTo>
                <a:cubicBezTo>
                  <a:pt x="1784" y="3909"/>
                  <a:pt x="1779" y="3939"/>
                  <a:pt x="1775" y="3969"/>
                </a:cubicBezTo>
                <a:cubicBezTo>
                  <a:pt x="1772" y="3988"/>
                  <a:pt x="1769" y="4008"/>
                  <a:pt x="1767" y="4027"/>
                </a:cubicBezTo>
                <a:cubicBezTo>
                  <a:pt x="1786" y="3974"/>
                  <a:pt x="1801" y="3919"/>
                  <a:pt x="1823" y="3867"/>
                </a:cubicBezTo>
                <a:cubicBezTo>
                  <a:pt x="1845" y="3815"/>
                  <a:pt x="1872" y="3759"/>
                  <a:pt x="1911" y="3717"/>
                </a:cubicBezTo>
                <a:cubicBezTo>
                  <a:pt x="1930" y="3697"/>
                  <a:pt x="1964" y="3668"/>
                  <a:pt x="1988" y="3698"/>
                </a:cubicBezTo>
                <a:cubicBezTo>
                  <a:pt x="2015" y="3732"/>
                  <a:pt x="2014" y="3786"/>
                  <a:pt x="2016" y="3826"/>
                </a:cubicBezTo>
                <a:cubicBezTo>
                  <a:pt x="2019" y="3870"/>
                  <a:pt x="2019" y="3915"/>
                  <a:pt x="2023" y="3959"/>
                </a:cubicBezTo>
                <a:cubicBezTo>
                  <a:pt x="2026" y="3974"/>
                  <a:pt x="2025" y="3978"/>
                  <a:pt x="2037" y="3979"/>
                </a:cubicBezTo>
                <a:cubicBezTo>
                  <a:pt x="2060" y="3943"/>
                  <a:pt x="2076" y="3904"/>
                  <a:pt x="2097" y="3867"/>
                </a:cubicBezTo>
                <a:cubicBezTo>
                  <a:pt x="2125" y="3817"/>
                  <a:pt x="2160" y="3755"/>
                  <a:pt x="2206" y="3719"/>
                </a:cubicBezTo>
                <a:cubicBezTo>
                  <a:pt x="2244" y="3689"/>
                  <a:pt x="2278" y="3704"/>
                  <a:pt x="2300" y="3743"/>
                </a:cubicBezTo>
                <a:cubicBezTo>
                  <a:pt x="2330" y="3797"/>
                  <a:pt x="2336" y="3863"/>
                  <a:pt x="2357" y="3920"/>
                </a:cubicBezTo>
                <a:cubicBezTo>
                  <a:pt x="2364" y="3940"/>
                  <a:pt x="2388" y="4019"/>
                  <a:pt x="2426" y="4008"/>
                </a:cubicBezTo>
                <a:cubicBezTo>
                  <a:pt x="2431" y="4004"/>
                  <a:pt x="2435" y="4000"/>
                  <a:pt x="2440" y="3996"/>
                </a:cubicBezTo>
              </a:path>
              <a:path w="3112" h="7416" extrusionOk="0">
                <a:moveTo>
                  <a:pt x="1683" y="2936"/>
                </a:moveTo>
                <a:cubicBezTo>
                  <a:pt x="1679" y="2812"/>
                  <a:pt x="1672" y="2689"/>
                  <a:pt x="1667" y="2566"/>
                </a:cubicBezTo>
                <a:cubicBezTo>
                  <a:pt x="1664" y="2499"/>
                  <a:pt x="1663" y="2431"/>
                  <a:pt x="1660" y="2364"/>
                </a:cubicBezTo>
                <a:cubicBezTo>
                  <a:pt x="1652" y="2160"/>
                  <a:pt x="1620" y="1961"/>
                  <a:pt x="1631" y="1756"/>
                </a:cubicBezTo>
                <a:cubicBezTo>
                  <a:pt x="1637" y="1649"/>
                  <a:pt x="1642" y="1546"/>
                  <a:pt x="1626" y="1440"/>
                </a:cubicBezTo>
                <a:cubicBezTo>
                  <a:pt x="1605" y="1299"/>
                  <a:pt x="1612" y="1159"/>
                  <a:pt x="1595" y="1018"/>
                </a:cubicBezTo>
                <a:cubicBezTo>
                  <a:pt x="1583" y="919"/>
                  <a:pt x="1570" y="829"/>
                  <a:pt x="1574" y="729"/>
                </a:cubicBezTo>
                <a:cubicBezTo>
                  <a:pt x="1576" y="674"/>
                  <a:pt x="1595" y="603"/>
                  <a:pt x="1584" y="549"/>
                </a:cubicBezTo>
                <a:cubicBezTo>
                  <a:pt x="1574" y="544"/>
                  <a:pt x="1571" y="543"/>
                  <a:pt x="1569" y="535"/>
                </a:cubicBezTo>
                <a:cubicBezTo>
                  <a:pt x="1556" y="551"/>
                  <a:pt x="1542" y="564"/>
                  <a:pt x="1530" y="584"/>
                </a:cubicBezTo>
                <a:cubicBezTo>
                  <a:pt x="1505" y="628"/>
                  <a:pt x="1482" y="675"/>
                  <a:pt x="1461" y="721"/>
                </a:cubicBezTo>
                <a:cubicBezTo>
                  <a:pt x="1448" y="748"/>
                  <a:pt x="1437" y="776"/>
                  <a:pt x="1425" y="803"/>
                </a:cubicBezTo>
                <a:cubicBezTo>
                  <a:pt x="1442" y="743"/>
                  <a:pt x="1456" y="681"/>
                  <a:pt x="1480" y="623"/>
                </a:cubicBezTo>
                <a:cubicBezTo>
                  <a:pt x="1496" y="583"/>
                  <a:pt x="1518" y="564"/>
                  <a:pt x="1540" y="538"/>
                </a:cubicBezTo>
                <a:cubicBezTo>
                  <a:pt x="1560" y="585"/>
                  <a:pt x="1577" y="635"/>
                  <a:pt x="1599" y="682"/>
                </a:cubicBezTo>
                <a:cubicBezTo>
                  <a:pt x="1648" y="787"/>
                  <a:pt x="1714" y="861"/>
                  <a:pt x="1817" y="912"/>
                </a:cubicBezTo>
              </a:path>
              <a:path w="3112" h="7416" extrusionOk="0">
                <a:moveTo>
                  <a:pt x="1709" y="4464"/>
                </a:moveTo>
                <a:cubicBezTo>
                  <a:pt x="1708" y="4487"/>
                  <a:pt x="1707" y="4509"/>
                  <a:pt x="1708" y="4532"/>
                </a:cubicBezTo>
                <a:cubicBezTo>
                  <a:pt x="1724" y="4820"/>
                  <a:pt x="1716" y="5107"/>
                  <a:pt x="1722" y="5395"/>
                </a:cubicBezTo>
                <a:cubicBezTo>
                  <a:pt x="1726" y="5581"/>
                  <a:pt x="1735" y="5766"/>
                  <a:pt x="1748" y="5951"/>
                </a:cubicBezTo>
                <a:cubicBezTo>
                  <a:pt x="1754" y="6046"/>
                  <a:pt x="1758" y="6141"/>
                  <a:pt x="1760" y="6236"/>
                </a:cubicBezTo>
                <a:cubicBezTo>
                  <a:pt x="1762" y="6304"/>
                  <a:pt x="1764" y="6371"/>
                  <a:pt x="1763" y="6439"/>
                </a:cubicBezTo>
                <a:cubicBezTo>
                  <a:pt x="1762" y="6522"/>
                  <a:pt x="1757" y="6606"/>
                  <a:pt x="1756" y="6689"/>
                </a:cubicBezTo>
                <a:cubicBezTo>
                  <a:pt x="1755" y="6740"/>
                  <a:pt x="1755" y="6791"/>
                  <a:pt x="1752" y="6842"/>
                </a:cubicBezTo>
                <a:cubicBezTo>
                  <a:pt x="1750" y="6889"/>
                  <a:pt x="1749" y="6936"/>
                  <a:pt x="1747" y="6983"/>
                </a:cubicBezTo>
                <a:cubicBezTo>
                  <a:pt x="1717" y="6952"/>
                  <a:pt x="1706" y="6944"/>
                  <a:pt x="1688" y="6898"/>
                </a:cubicBezTo>
                <a:cubicBezTo>
                  <a:pt x="1659" y="6822"/>
                  <a:pt x="1631" y="6749"/>
                  <a:pt x="1592" y="6677"/>
                </a:cubicBezTo>
                <a:cubicBezTo>
                  <a:pt x="1575" y="6647"/>
                  <a:pt x="1558" y="6622"/>
                  <a:pt x="1535" y="6597"/>
                </a:cubicBezTo>
                <a:cubicBezTo>
                  <a:pt x="1531" y="6595"/>
                  <a:pt x="1526" y="6594"/>
                  <a:pt x="1522" y="6592"/>
                </a:cubicBezTo>
                <a:cubicBezTo>
                  <a:pt x="1534" y="6615"/>
                  <a:pt x="1547" y="6637"/>
                  <a:pt x="1559" y="6660"/>
                </a:cubicBezTo>
                <a:cubicBezTo>
                  <a:pt x="1613" y="6766"/>
                  <a:pt x="1665" y="6861"/>
                  <a:pt x="1750" y="6945"/>
                </a:cubicBezTo>
                <a:cubicBezTo>
                  <a:pt x="1755" y="6949"/>
                  <a:pt x="1760" y="6954"/>
                  <a:pt x="1765" y="6958"/>
                </a:cubicBezTo>
                <a:cubicBezTo>
                  <a:pt x="1778" y="6936"/>
                  <a:pt x="1793" y="6913"/>
                  <a:pt x="1806" y="6888"/>
                </a:cubicBezTo>
                <a:cubicBezTo>
                  <a:pt x="1835" y="6833"/>
                  <a:pt x="1861" y="6777"/>
                  <a:pt x="1881" y="6718"/>
                </a:cubicBezTo>
                <a:cubicBezTo>
                  <a:pt x="1899" y="6660"/>
                  <a:pt x="1905" y="6639"/>
                  <a:pt x="1908" y="6597"/>
                </a:cubicBezTo>
              </a:path>
              <a:path w="3112" h="7416" extrusionOk="0">
                <a:moveTo>
                  <a:pt x="1941" y="4260"/>
                </a:moveTo>
                <a:cubicBezTo>
                  <a:pt x="1936" y="4295"/>
                  <a:pt x="1930" y="4331"/>
                  <a:pt x="1925" y="4366"/>
                </a:cubicBezTo>
                <a:cubicBezTo>
                  <a:pt x="1920" y="4401"/>
                  <a:pt x="1918" y="4414"/>
                  <a:pt x="1922" y="4439"/>
                </a:cubicBezTo>
              </a:path>
              <a:path w="3112" h="7416" extrusionOk="0">
                <a:moveTo>
                  <a:pt x="1911" y="4769"/>
                </a:moveTo>
                <a:cubicBezTo>
                  <a:pt x="1905" y="4789"/>
                  <a:pt x="1899" y="4807"/>
                  <a:pt x="1897" y="4828"/>
                </a:cubicBezTo>
                <a:cubicBezTo>
                  <a:pt x="1895" y="4849"/>
                  <a:pt x="1899" y="4868"/>
                  <a:pt x="1900" y="4889"/>
                </a:cubicBezTo>
                <a:cubicBezTo>
                  <a:pt x="1901" y="4907"/>
                  <a:pt x="1903" y="4925"/>
                  <a:pt x="1904" y="4943"/>
                </a:cubicBezTo>
              </a:path>
              <a:path w="3112" h="7416" extrusionOk="0">
                <a:moveTo>
                  <a:pt x="1907" y="5246"/>
                </a:moveTo>
                <a:cubicBezTo>
                  <a:pt x="1904" y="5271"/>
                  <a:pt x="1897" y="5294"/>
                  <a:pt x="1894" y="5319"/>
                </a:cubicBezTo>
                <a:cubicBezTo>
                  <a:pt x="1890" y="5346"/>
                  <a:pt x="1894" y="5370"/>
                  <a:pt x="1893" y="5396"/>
                </a:cubicBezTo>
                <a:cubicBezTo>
                  <a:pt x="1892" y="5401"/>
                  <a:pt x="1891" y="5406"/>
                  <a:pt x="1890" y="5411"/>
                </a:cubicBezTo>
              </a:path>
              <a:path w="3112" h="7416" extrusionOk="0">
                <a:moveTo>
                  <a:pt x="1912" y="5701"/>
                </a:moveTo>
                <a:cubicBezTo>
                  <a:pt x="1910" y="5725"/>
                  <a:pt x="1910" y="5751"/>
                  <a:pt x="1912" y="5775"/>
                </a:cubicBezTo>
                <a:cubicBezTo>
                  <a:pt x="1913" y="5782"/>
                  <a:pt x="1914" y="5789"/>
                  <a:pt x="1915" y="5796"/>
                </a:cubicBezTo>
              </a:path>
              <a:path w="3112" h="7416" extrusionOk="0">
                <a:moveTo>
                  <a:pt x="1901" y="6153"/>
                </a:moveTo>
                <a:cubicBezTo>
                  <a:pt x="1901" y="6176"/>
                  <a:pt x="1904" y="6198"/>
                  <a:pt x="1906" y="6221"/>
                </a:cubicBezTo>
                <a:cubicBezTo>
                  <a:pt x="1909" y="6254"/>
                  <a:pt x="1909" y="6288"/>
                  <a:pt x="1912" y="6321"/>
                </a:cubicBezTo>
                <a:cubicBezTo>
                  <a:pt x="1913" y="6330"/>
                  <a:pt x="1915" y="6340"/>
                  <a:pt x="1916" y="6349"/>
                </a:cubicBezTo>
              </a:path>
              <a:path w="3112" h="7416" extrusionOk="0">
                <a:moveTo>
                  <a:pt x="1917" y="7038"/>
                </a:moveTo>
                <a:cubicBezTo>
                  <a:pt x="1916" y="7052"/>
                  <a:pt x="1915" y="7065"/>
                  <a:pt x="1914" y="7079"/>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72711" name="Comment 7"/>
          <p:cNvSpPr>
            <a:spLocks noRot="1" noChangeAspect="1" noEditPoints="1" noChangeArrowheads="1" noChangeShapeType="1" noTextEdit="1"/>
          </p:cNvSpPr>
          <p:nvPr/>
        </p:nvSpPr>
        <p:spPr bwMode="auto">
          <a:xfrm>
            <a:off x="7904163" y="4167188"/>
            <a:ext cx="1587" cy="1587"/>
          </a:xfrm>
          <a:custGeom>
            <a:avLst/>
            <a:gdLst/>
            <a:ahLst/>
            <a:cxnLst>
              <a:cxn ang="0">
                <a:pos x="0" y="0"/>
              </a:cxn>
              <a:cxn ang="0">
                <a:pos x="0" y="0"/>
              </a:cxn>
            </a:cxnLst>
            <a:rect l="0" t="0" r="r" b="b"/>
            <a:pathLst>
              <a:path w="1" h="1" extrusionOk="0">
                <a:moveTo>
                  <a:pt x="0" y="0"/>
                </a:moveTo>
                <a:lnTo>
                  <a:pt x="0" y="0"/>
                </a:lnTo>
              </a:path>
            </a:pathLst>
          </a:custGeom>
          <a:noFill/>
          <a:ln w="19050" cap="rnd">
            <a:solidFill>
              <a:srgbClr val="FF9900"/>
            </a:solidFill>
            <a:round/>
            <a:headEnd/>
            <a:tailEnd/>
          </a:ln>
        </p:spPr>
        <p:txBody>
          <a:bodyPr>
            <a:prstTxWarp prst="textNoShape">
              <a:avLst/>
            </a:prstTxWarp>
          </a:bodyPr>
          <a:lstStyle/>
          <a:p>
            <a:endParaRPr lang="en-US"/>
          </a:p>
        </p:txBody>
      </p:sp>
      <p:sp>
        <p:nvSpPr>
          <p:cNvPr id="72712" name="Comment 8"/>
          <p:cNvSpPr>
            <a:spLocks noRot="1" noChangeAspect="1" noEditPoints="1" noChangeArrowheads="1" noChangeShapeType="1" noTextEdit="1"/>
          </p:cNvSpPr>
          <p:nvPr/>
        </p:nvSpPr>
        <p:spPr bwMode="auto">
          <a:xfrm>
            <a:off x="7796213" y="4259263"/>
            <a:ext cx="36512" cy="44450"/>
          </a:xfrm>
          <a:custGeom>
            <a:avLst/>
            <a:gdLst/>
            <a:ahLst/>
            <a:cxnLst>
              <a:cxn ang="0">
                <a:pos x="100" y="0"/>
              </a:cxn>
              <a:cxn ang="0">
                <a:pos x="67" y="42"/>
              </a:cxn>
              <a:cxn ang="0">
                <a:pos x="32" y="80"/>
              </a:cxn>
              <a:cxn ang="0">
                <a:pos x="0" y="123"/>
              </a:cxn>
            </a:cxnLst>
            <a:rect l="0" t="0" r="r" b="b"/>
            <a:pathLst>
              <a:path w="101" h="124" extrusionOk="0">
                <a:moveTo>
                  <a:pt x="100" y="0"/>
                </a:moveTo>
                <a:cubicBezTo>
                  <a:pt x="91" y="15"/>
                  <a:pt x="80" y="29"/>
                  <a:pt x="67" y="42"/>
                </a:cubicBezTo>
                <a:cubicBezTo>
                  <a:pt x="55" y="54"/>
                  <a:pt x="43" y="66"/>
                  <a:pt x="32" y="80"/>
                </a:cubicBezTo>
                <a:cubicBezTo>
                  <a:pt x="19" y="96"/>
                  <a:pt x="10" y="106"/>
                  <a:pt x="0" y="12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3" name="Comment 9"/>
          <p:cNvSpPr>
            <a:spLocks noRot="1" noChangeAspect="1" noEditPoints="1" noChangeArrowheads="1" noChangeShapeType="1" noTextEdit="1"/>
          </p:cNvSpPr>
          <p:nvPr/>
        </p:nvSpPr>
        <p:spPr bwMode="auto">
          <a:xfrm>
            <a:off x="7689850" y="4400550"/>
            <a:ext cx="28575" cy="34925"/>
          </a:xfrm>
          <a:custGeom>
            <a:avLst/>
            <a:gdLst/>
            <a:ahLst/>
            <a:cxnLst>
              <a:cxn ang="0">
                <a:pos x="79" y="0"/>
              </a:cxn>
              <a:cxn ang="0">
                <a:pos x="33" y="50"/>
              </a:cxn>
              <a:cxn ang="0">
                <a:pos x="0" y="96"/>
              </a:cxn>
            </a:cxnLst>
            <a:rect l="0" t="0" r="r" b="b"/>
            <a:pathLst>
              <a:path w="80" h="97" extrusionOk="0">
                <a:moveTo>
                  <a:pt x="79" y="0"/>
                </a:moveTo>
                <a:cubicBezTo>
                  <a:pt x="63" y="16"/>
                  <a:pt x="47" y="32"/>
                  <a:pt x="33" y="50"/>
                </a:cubicBezTo>
                <a:cubicBezTo>
                  <a:pt x="21" y="66"/>
                  <a:pt x="11" y="79"/>
                  <a:pt x="0" y="9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4" name="Comment 10"/>
          <p:cNvSpPr>
            <a:spLocks noRot="1" noChangeAspect="1" noEditPoints="1" noChangeArrowheads="1" noChangeShapeType="1" noTextEdit="1"/>
          </p:cNvSpPr>
          <p:nvPr/>
        </p:nvSpPr>
        <p:spPr bwMode="auto">
          <a:xfrm>
            <a:off x="7585075" y="4543425"/>
            <a:ext cx="34925" cy="50800"/>
          </a:xfrm>
          <a:custGeom>
            <a:avLst/>
            <a:gdLst/>
            <a:ahLst/>
            <a:cxnLst>
              <a:cxn ang="0">
                <a:pos x="95" y="0"/>
              </a:cxn>
              <a:cxn ang="0">
                <a:pos x="44" y="69"/>
              </a:cxn>
              <a:cxn ang="0">
                <a:pos x="9" y="129"/>
              </a:cxn>
              <a:cxn ang="0">
                <a:pos x="0" y="143"/>
              </a:cxn>
            </a:cxnLst>
            <a:rect l="0" t="0" r="r" b="b"/>
            <a:pathLst>
              <a:path w="96" h="144" extrusionOk="0">
                <a:moveTo>
                  <a:pt x="95" y="0"/>
                </a:moveTo>
                <a:cubicBezTo>
                  <a:pt x="79" y="23"/>
                  <a:pt x="61" y="46"/>
                  <a:pt x="44" y="69"/>
                </a:cubicBezTo>
                <a:cubicBezTo>
                  <a:pt x="30" y="89"/>
                  <a:pt x="20" y="108"/>
                  <a:pt x="9" y="129"/>
                </a:cubicBezTo>
                <a:cubicBezTo>
                  <a:pt x="6" y="134"/>
                  <a:pt x="3" y="138"/>
                  <a:pt x="0" y="14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5" name="Comment 11"/>
          <p:cNvSpPr>
            <a:spLocks noRot="1" noChangeAspect="1" noEditPoints="1" noChangeArrowheads="1" noChangeShapeType="1" noTextEdit="1"/>
          </p:cNvSpPr>
          <p:nvPr/>
        </p:nvSpPr>
        <p:spPr bwMode="auto">
          <a:xfrm>
            <a:off x="7442200" y="4735513"/>
            <a:ext cx="49213" cy="65087"/>
          </a:xfrm>
          <a:custGeom>
            <a:avLst/>
            <a:gdLst/>
            <a:ahLst/>
            <a:cxnLst>
              <a:cxn ang="0">
                <a:pos x="135" y="0"/>
              </a:cxn>
              <a:cxn ang="0">
                <a:pos x="94" y="46"/>
              </a:cxn>
              <a:cxn ang="0">
                <a:pos x="31" y="133"/>
              </a:cxn>
              <a:cxn ang="0">
                <a:pos x="0" y="181"/>
              </a:cxn>
            </a:cxnLst>
            <a:rect l="0" t="0" r="r" b="b"/>
            <a:pathLst>
              <a:path w="136" h="182" extrusionOk="0">
                <a:moveTo>
                  <a:pt x="135" y="0"/>
                </a:moveTo>
                <a:cubicBezTo>
                  <a:pt x="116" y="12"/>
                  <a:pt x="108" y="28"/>
                  <a:pt x="94" y="46"/>
                </a:cubicBezTo>
                <a:cubicBezTo>
                  <a:pt x="73" y="74"/>
                  <a:pt x="49" y="103"/>
                  <a:pt x="31" y="133"/>
                </a:cubicBezTo>
                <a:cubicBezTo>
                  <a:pt x="18" y="159"/>
                  <a:pt x="14" y="168"/>
                  <a:pt x="0" y="181"/>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6" name="Comment 12"/>
          <p:cNvSpPr>
            <a:spLocks noRot="1" noChangeAspect="1" noEditPoints="1" noChangeArrowheads="1" noChangeShapeType="1" noTextEdit="1"/>
          </p:cNvSpPr>
          <p:nvPr/>
        </p:nvSpPr>
        <p:spPr bwMode="auto">
          <a:xfrm>
            <a:off x="7319963" y="4919663"/>
            <a:ext cx="44450" cy="68262"/>
          </a:xfrm>
          <a:custGeom>
            <a:avLst/>
            <a:gdLst/>
            <a:ahLst/>
            <a:cxnLst>
              <a:cxn ang="0">
                <a:pos x="120" y="0"/>
              </a:cxn>
              <a:cxn ang="0">
                <a:pos x="87" y="58"/>
              </a:cxn>
              <a:cxn ang="0">
                <a:pos x="32" y="142"/>
              </a:cxn>
              <a:cxn ang="0">
                <a:pos x="0" y="188"/>
              </a:cxn>
            </a:cxnLst>
            <a:rect l="0" t="0" r="r" b="b"/>
            <a:pathLst>
              <a:path w="121" h="189" extrusionOk="0">
                <a:moveTo>
                  <a:pt x="120" y="0"/>
                </a:moveTo>
                <a:cubicBezTo>
                  <a:pt x="109" y="20"/>
                  <a:pt x="99" y="39"/>
                  <a:pt x="87" y="58"/>
                </a:cubicBezTo>
                <a:cubicBezTo>
                  <a:pt x="69" y="85"/>
                  <a:pt x="47" y="114"/>
                  <a:pt x="32" y="142"/>
                </a:cubicBezTo>
                <a:cubicBezTo>
                  <a:pt x="20" y="169"/>
                  <a:pt x="17" y="177"/>
                  <a:pt x="0" y="18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7" name="Comment 13"/>
          <p:cNvSpPr>
            <a:spLocks noRot="1" noChangeAspect="1" noEditPoints="1" noChangeArrowheads="1" noChangeShapeType="1" noTextEdit="1"/>
          </p:cNvSpPr>
          <p:nvPr/>
        </p:nvSpPr>
        <p:spPr bwMode="auto">
          <a:xfrm>
            <a:off x="7173913" y="5127625"/>
            <a:ext cx="41275" cy="50800"/>
          </a:xfrm>
          <a:custGeom>
            <a:avLst/>
            <a:gdLst/>
            <a:ahLst/>
            <a:cxnLst>
              <a:cxn ang="0">
                <a:pos x="115" y="0"/>
              </a:cxn>
              <a:cxn ang="0">
                <a:pos x="35" y="95"/>
              </a:cxn>
              <a:cxn ang="0">
                <a:pos x="0" y="139"/>
              </a:cxn>
            </a:cxnLst>
            <a:rect l="0" t="0" r="r" b="b"/>
            <a:pathLst>
              <a:path w="116" h="140" extrusionOk="0">
                <a:moveTo>
                  <a:pt x="115" y="0"/>
                </a:moveTo>
                <a:cubicBezTo>
                  <a:pt x="88" y="29"/>
                  <a:pt x="58" y="62"/>
                  <a:pt x="35" y="95"/>
                </a:cubicBezTo>
                <a:cubicBezTo>
                  <a:pt x="21" y="121"/>
                  <a:pt x="17" y="129"/>
                  <a:pt x="0" y="13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8" name="Comment 14"/>
          <p:cNvSpPr>
            <a:spLocks noRot="1" noChangeAspect="1" noEditPoints="1" noChangeArrowheads="1" noChangeShapeType="1" noTextEdit="1"/>
          </p:cNvSpPr>
          <p:nvPr/>
        </p:nvSpPr>
        <p:spPr bwMode="auto">
          <a:xfrm>
            <a:off x="7058025" y="5286375"/>
            <a:ext cx="41275" cy="57150"/>
          </a:xfrm>
          <a:custGeom>
            <a:avLst/>
            <a:gdLst/>
            <a:ahLst/>
            <a:cxnLst>
              <a:cxn ang="0">
                <a:pos x="113" y="0"/>
              </a:cxn>
              <a:cxn ang="0">
                <a:pos x="70" y="57"/>
              </a:cxn>
              <a:cxn ang="0">
                <a:pos x="17" y="138"/>
              </a:cxn>
              <a:cxn ang="0">
                <a:pos x="0" y="156"/>
              </a:cxn>
            </a:cxnLst>
            <a:rect l="0" t="0" r="r" b="b"/>
            <a:pathLst>
              <a:path w="114" h="157" extrusionOk="0">
                <a:moveTo>
                  <a:pt x="113" y="0"/>
                </a:moveTo>
                <a:cubicBezTo>
                  <a:pt x="99" y="20"/>
                  <a:pt x="85" y="38"/>
                  <a:pt x="70" y="57"/>
                </a:cubicBezTo>
                <a:cubicBezTo>
                  <a:pt x="50" y="83"/>
                  <a:pt x="36" y="112"/>
                  <a:pt x="17" y="138"/>
                </a:cubicBezTo>
                <a:cubicBezTo>
                  <a:pt x="11" y="144"/>
                  <a:pt x="6" y="150"/>
                  <a:pt x="0" y="15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9" name="Comment 15"/>
          <p:cNvSpPr>
            <a:spLocks noRot="1" noChangeAspect="1" noEditPoints="1" noChangeArrowheads="1" noChangeShapeType="1" noTextEdit="1"/>
          </p:cNvSpPr>
          <p:nvPr/>
        </p:nvSpPr>
        <p:spPr bwMode="auto">
          <a:xfrm>
            <a:off x="6970713" y="5461000"/>
            <a:ext cx="28575" cy="46038"/>
          </a:xfrm>
          <a:custGeom>
            <a:avLst/>
            <a:gdLst/>
            <a:ahLst/>
            <a:cxnLst>
              <a:cxn ang="0">
                <a:pos x="80" y="0"/>
              </a:cxn>
              <a:cxn ang="0">
                <a:pos x="36" y="57"/>
              </a:cxn>
              <a:cxn ang="0">
                <a:pos x="0" y="127"/>
              </a:cxn>
            </a:cxnLst>
            <a:rect l="0" t="0" r="r" b="b"/>
            <a:pathLst>
              <a:path w="81" h="128" extrusionOk="0">
                <a:moveTo>
                  <a:pt x="80" y="0"/>
                </a:moveTo>
                <a:cubicBezTo>
                  <a:pt x="65" y="17"/>
                  <a:pt x="49" y="37"/>
                  <a:pt x="36" y="57"/>
                </a:cubicBezTo>
                <a:cubicBezTo>
                  <a:pt x="21" y="80"/>
                  <a:pt x="10" y="102"/>
                  <a:pt x="0" y="127"/>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0" name="Comment 16"/>
          <p:cNvSpPr>
            <a:spLocks noRot="1" noChangeAspect="1" noEditPoints="1" noChangeArrowheads="1" noChangeShapeType="1" noTextEdit="1"/>
          </p:cNvSpPr>
          <p:nvPr/>
        </p:nvSpPr>
        <p:spPr bwMode="auto">
          <a:xfrm>
            <a:off x="6884988" y="5626100"/>
            <a:ext cx="20637" cy="38100"/>
          </a:xfrm>
          <a:custGeom>
            <a:avLst/>
            <a:gdLst/>
            <a:ahLst/>
            <a:cxnLst>
              <a:cxn ang="0">
                <a:pos x="58" y="0"/>
              </a:cxn>
              <a:cxn ang="0">
                <a:pos x="14" y="82"/>
              </a:cxn>
              <a:cxn ang="0">
                <a:pos x="0" y="106"/>
              </a:cxn>
            </a:cxnLst>
            <a:rect l="0" t="0" r="r" b="b"/>
            <a:pathLst>
              <a:path w="59" h="107" extrusionOk="0">
                <a:moveTo>
                  <a:pt x="58" y="0"/>
                </a:moveTo>
                <a:cubicBezTo>
                  <a:pt x="41" y="27"/>
                  <a:pt x="29" y="54"/>
                  <a:pt x="14" y="82"/>
                </a:cubicBezTo>
                <a:cubicBezTo>
                  <a:pt x="9" y="90"/>
                  <a:pt x="5" y="98"/>
                  <a:pt x="0" y="10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1" name="Comment 17"/>
          <p:cNvSpPr>
            <a:spLocks noRot="1" noChangeAspect="1" noEditPoints="1" noChangeArrowheads="1" noChangeShapeType="1" noTextEdit="1"/>
          </p:cNvSpPr>
          <p:nvPr/>
        </p:nvSpPr>
        <p:spPr bwMode="auto">
          <a:xfrm>
            <a:off x="6757988" y="5783263"/>
            <a:ext cx="46037" cy="65087"/>
          </a:xfrm>
          <a:custGeom>
            <a:avLst/>
            <a:gdLst/>
            <a:ahLst/>
            <a:cxnLst>
              <a:cxn ang="0">
                <a:pos x="124" y="0"/>
              </a:cxn>
              <a:cxn ang="0">
                <a:pos x="75" y="71"/>
              </a:cxn>
              <a:cxn ang="0">
                <a:pos x="0" y="180"/>
              </a:cxn>
            </a:cxnLst>
            <a:rect l="0" t="0" r="r" b="b"/>
            <a:pathLst>
              <a:path w="125" h="181" extrusionOk="0">
                <a:moveTo>
                  <a:pt x="124" y="0"/>
                </a:moveTo>
                <a:cubicBezTo>
                  <a:pt x="111" y="25"/>
                  <a:pt x="92" y="47"/>
                  <a:pt x="75" y="71"/>
                </a:cubicBezTo>
                <a:cubicBezTo>
                  <a:pt x="49" y="108"/>
                  <a:pt x="23" y="142"/>
                  <a:pt x="0" y="18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2" name="Comment 18"/>
          <p:cNvSpPr>
            <a:spLocks noRot="1" noChangeAspect="1" noEditPoints="1" noChangeArrowheads="1" noChangeShapeType="1" noTextEdit="1"/>
          </p:cNvSpPr>
          <p:nvPr/>
        </p:nvSpPr>
        <p:spPr bwMode="auto">
          <a:xfrm>
            <a:off x="6597650" y="6007100"/>
            <a:ext cx="52388" cy="85725"/>
          </a:xfrm>
          <a:custGeom>
            <a:avLst/>
            <a:gdLst/>
            <a:ahLst/>
            <a:cxnLst>
              <a:cxn ang="0">
                <a:pos x="142" y="0"/>
              </a:cxn>
              <a:cxn ang="0">
                <a:pos x="86" y="84"/>
              </a:cxn>
              <a:cxn ang="0">
                <a:pos x="0" y="235"/>
              </a:cxn>
            </a:cxnLst>
            <a:rect l="0" t="0" r="r" b="b"/>
            <a:pathLst>
              <a:path w="143" h="236" extrusionOk="0">
                <a:moveTo>
                  <a:pt x="142" y="0"/>
                </a:moveTo>
                <a:cubicBezTo>
                  <a:pt x="124" y="29"/>
                  <a:pt x="105" y="55"/>
                  <a:pt x="86" y="84"/>
                </a:cubicBezTo>
                <a:cubicBezTo>
                  <a:pt x="54" y="132"/>
                  <a:pt x="25" y="183"/>
                  <a:pt x="0" y="23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3" name="Comment 19"/>
          <p:cNvSpPr>
            <a:spLocks noRot="1" noChangeAspect="1" noEditPoints="1" noChangeArrowheads="1" noChangeShapeType="1" noTextEdit="1"/>
          </p:cNvSpPr>
          <p:nvPr/>
        </p:nvSpPr>
        <p:spPr bwMode="auto">
          <a:xfrm>
            <a:off x="6432550" y="6243638"/>
            <a:ext cx="47625" cy="61912"/>
          </a:xfrm>
          <a:custGeom>
            <a:avLst/>
            <a:gdLst/>
            <a:ahLst/>
            <a:cxnLst>
              <a:cxn ang="0">
                <a:pos x="132" y="0"/>
              </a:cxn>
              <a:cxn ang="0">
                <a:pos x="92" y="43"/>
              </a:cxn>
              <a:cxn ang="0">
                <a:pos x="30" y="120"/>
              </a:cxn>
              <a:cxn ang="0">
                <a:pos x="0" y="173"/>
              </a:cxn>
            </a:cxnLst>
            <a:rect l="0" t="0" r="r" b="b"/>
            <a:pathLst>
              <a:path w="133" h="174" extrusionOk="0">
                <a:moveTo>
                  <a:pt x="132" y="0"/>
                </a:moveTo>
                <a:cubicBezTo>
                  <a:pt x="119" y="17"/>
                  <a:pt x="107" y="28"/>
                  <a:pt x="92" y="43"/>
                </a:cubicBezTo>
                <a:cubicBezTo>
                  <a:pt x="71" y="64"/>
                  <a:pt x="44" y="94"/>
                  <a:pt x="30" y="120"/>
                </a:cubicBezTo>
                <a:cubicBezTo>
                  <a:pt x="19" y="149"/>
                  <a:pt x="15" y="158"/>
                  <a:pt x="0" y="17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4" name="Comment 20"/>
          <p:cNvSpPr>
            <a:spLocks noRot="1" noChangeAspect="1" noEditPoints="1" noChangeArrowheads="1" noChangeShapeType="1" noTextEdit="1"/>
          </p:cNvSpPr>
          <p:nvPr/>
        </p:nvSpPr>
        <p:spPr bwMode="auto">
          <a:xfrm>
            <a:off x="6297613" y="6426200"/>
            <a:ext cx="33337" cy="53975"/>
          </a:xfrm>
          <a:custGeom>
            <a:avLst/>
            <a:gdLst/>
            <a:ahLst/>
            <a:cxnLst>
              <a:cxn ang="0">
                <a:pos x="92" y="0"/>
              </a:cxn>
              <a:cxn ang="0">
                <a:pos x="0" y="149"/>
              </a:cxn>
            </a:cxnLst>
            <a:rect l="0" t="0" r="r" b="b"/>
            <a:pathLst>
              <a:path w="93" h="150" extrusionOk="0">
                <a:moveTo>
                  <a:pt x="92" y="0"/>
                </a:moveTo>
                <a:cubicBezTo>
                  <a:pt x="63" y="52"/>
                  <a:pt x="34" y="100"/>
                  <a:pt x="0" y="14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5" name="Comment 21"/>
          <p:cNvSpPr>
            <a:spLocks noRot="1" noChangeAspect="1" noEditPoints="1" noChangeArrowheads="1" noChangeShapeType="1" noTextEdit="1"/>
          </p:cNvSpPr>
          <p:nvPr/>
        </p:nvSpPr>
        <p:spPr bwMode="auto">
          <a:xfrm>
            <a:off x="6221413" y="4125913"/>
            <a:ext cx="4762" cy="69850"/>
          </a:xfrm>
          <a:custGeom>
            <a:avLst/>
            <a:gdLst/>
            <a:ahLst/>
            <a:cxnLst>
              <a:cxn ang="0">
                <a:pos x="0" y="0"/>
              </a:cxn>
              <a:cxn ang="0">
                <a:pos x="5" y="73"/>
              </a:cxn>
              <a:cxn ang="0">
                <a:pos x="11" y="194"/>
              </a:cxn>
            </a:cxnLst>
            <a:rect l="0" t="0" r="r" b="b"/>
            <a:pathLst>
              <a:path w="12" h="195" extrusionOk="0">
                <a:moveTo>
                  <a:pt x="0" y="0"/>
                </a:moveTo>
                <a:cubicBezTo>
                  <a:pt x="2" y="24"/>
                  <a:pt x="4" y="49"/>
                  <a:pt x="5" y="73"/>
                </a:cubicBezTo>
                <a:cubicBezTo>
                  <a:pt x="6" y="114"/>
                  <a:pt x="8" y="154"/>
                  <a:pt x="11" y="194"/>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6" name="Comment 22"/>
          <p:cNvSpPr>
            <a:spLocks noRot="1" noChangeAspect="1" noEditPoints="1" noChangeArrowheads="1" noChangeShapeType="1" noTextEdit="1"/>
          </p:cNvSpPr>
          <p:nvPr/>
        </p:nvSpPr>
        <p:spPr bwMode="auto">
          <a:xfrm>
            <a:off x="6205538" y="4343400"/>
            <a:ext cx="3175" cy="76200"/>
          </a:xfrm>
          <a:custGeom>
            <a:avLst/>
            <a:gdLst/>
            <a:ahLst/>
            <a:cxnLst>
              <a:cxn ang="0">
                <a:pos x="10" y="0"/>
              </a:cxn>
              <a:cxn ang="0">
                <a:pos x="8" y="75"/>
              </a:cxn>
              <a:cxn ang="0">
                <a:pos x="3" y="182"/>
              </a:cxn>
              <a:cxn ang="0">
                <a:pos x="0" y="209"/>
              </a:cxn>
            </a:cxnLst>
            <a:rect l="0" t="0" r="r" b="b"/>
            <a:pathLst>
              <a:path w="11" h="210" extrusionOk="0">
                <a:moveTo>
                  <a:pt x="10" y="0"/>
                </a:moveTo>
                <a:cubicBezTo>
                  <a:pt x="10" y="25"/>
                  <a:pt x="9" y="50"/>
                  <a:pt x="8" y="75"/>
                </a:cubicBezTo>
                <a:cubicBezTo>
                  <a:pt x="6" y="111"/>
                  <a:pt x="5" y="147"/>
                  <a:pt x="3" y="182"/>
                </a:cubicBezTo>
                <a:cubicBezTo>
                  <a:pt x="2" y="191"/>
                  <a:pt x="1" y="200"/>
                  <a:pt x="0" y="20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7" name="Comment 23"/>
          <p:cNvSpPr>
            <a:spLocks noRot="1" noChangeAspect="1" noEditPoints="1" noChangeArrowheads="1" noChangeShapeType="1" noTextEdit="1"/>
          </p:cNvSpPr>
          <p:nvPr/>
        </p:nvSpPr>
        <p:spPr bwMode="auto">
          <a:xfrm>
            <a:off x="6203950" y="4567238"/>
            <a:ext cx="1588" cy="44450"/>
          </a:xfrm>
          <a:custGeom>
            <a:avLst/>
            <a:gdLst/>
            <a:ahLst/>
            <a:cxnLst>
              <a:cxn ang="0">
                <a:pos x="0" y="0"/>
              </a:cxn>
              <a:cxn ang="0">
                <a:pos x="2" y="47"/>
              </a:cxn>
              <a:cxn ang="0">
                <a:pos x="2" y="125"/>
              </a:cxn>
            </a:cxnLst>
            <a:rect l="0" t="0" r="r" b="b"/>
            <a:pathLst>
              <a:path w="5" h="126" extrusionOk="0">
                <a:moveTo>
                  <a:pt x="0" y="0"/>
                </a:moveTo>
                <a:cubicBezTo>
                  <a:pt x="1" y="16"/>
                  <a:pt x="1" y="31"/>
                  <a:pt x="2" y="47"/>
                </a:cubicBezTo>
                <a:cubicBezTo>
                  <a:pt x="4" y="73"/>
                  <a:pt x="4" y="99"/>
                  <a:pt x="2" y="12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8" name="Comment 24"/>
          <p:cNvSpPr>
            <a:spLocks noRot="1" noChangeAspect="1" noEditPoints="1" noChangeArrowheads="1" noChangeShapeType="1" noTextEdit="1"/>
          </p:cNvSpPr>
          <p:nvPr/>
        </p:nvSpPr>
        <p:spPr bwMode="auto">
          <a:xfrm>
            <a:off x="6202363" y="4773613"/>
            <a:ext cx="1587" cy="46037"/>
          </a:xfrm>
          <a:custGeom>
            <a:avLst/>
            <a:gdLst/>
            <a:ahLst/>
            <a:cxnLst>
              <a:cxn ang="0">
                <a:pos x="4" y="0"/>
              </a:cxn>
              <a:cxn ang="0">
                <a:pos x="1" y="69"/>
              </a:cxn>
              <a:cxn ang="0">
                <a:pos x="3" y="126"/>
              </a:cxn>
            </a:cxnLst>
            <a:rect l="0" t="0" r="r" b="b"/>
            <a:pathLst>
              <a:path w="5" h="127" extrusionOk="0">
                <a:moveTo>
                  <a:pt x="4" y="0"/>
                </a:moveTo>
                <a:cubicBezTo>
                  <a:pt x="2" y="23"/>
                  <a:pt x="1" y="46"/>
                  <a:pt x="1" y="69"/>
                </a:cubicBezTo>
                <a:cubicBezTo>
                  <a:pt x="1" y="89"/>
                  <a:pt x="1" y="106"/>
                  <a:pt x="3" y="12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9" name="Comment 25"/>
          <p:cNvSpPr>
            <a:spLocks noRot="1" noChangeAspect="1" noEditPoints="1" noChangeArrowheads="1" noChangeShapeType="1" noTextEdit="1"/>
          </p:cNvSpPr>
          <p:nvPr/>
        </p:nvSpPr>
        <p:spPr bwMode="auto">
          <a:xfrm>
            <a:off x="6207125" y="4940300"/>
            <a:ext cx="1588" cy="14288"/>
          </a:xfrm>
          <a:custGeom>
            <a:avLst/>
            <a:gdLst/>
            <a:ahLst/>
            <a:cxnLst>
              <a:cxn ang="0">
                <a:pos x="4" y="0"/>
              </a:cxn>
              <a:cxn ang="0">
                <a:pos x="0" y="40"/>
              </a:cxn>
            </a:cxnLst>
            <a:rect l="0" t="0" r="r" b="b"/>
            <a:pathLst>
              <a:path w="5" h="41" extrusionOk="0">
                <a:moveTo>
                  <a:pt x="4" y="0"/>
                </a:moveTo>
                <a:cubicBezTo>
                  <a:pt x="2" y="13"/>
                  <a:pt x="1" y="27"/>
                  <a:pt x="0" y="4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30" name="Comment 26"/>
          <p:cNvSpPr>
            <a:spLocks noRot="1" noChangeAspect="1" noEditPoints="1" noChangeArrowheads="1" noChangeShapeType="1" noTextEdit="1"/>
          </p:cNvSpPr>
          <p:nvPr/>
        </p:nvSpPr>
        <p:spPr bwMode="auto">
          <a:xfrm>
            <a:off x="6207125" y="5054600"/>
            <a:ext cx="3175" cy="71438"/>
          </a:xfrm>
          <a:custGeom>
            <a:avLst/>
            <a:gdLst/>
            <a:ahLst/>
            <a:cxnLst>
              <a:cxn ang="0">
                <a:pos x="6" y="13"/>
              </a:cxn>
              <a:cxn ang="0">
                <a:pos x="0" y="70"/>
              </a:cxn>
              <a:cxn ang="0">
                <a:pos x="5" y="198"/>
              </a:cxn>
            </a:cxnLst>
            <a:rect l="0" t="0" r="r" b="b"/>
            <a:pathLst>
              <a:path w="7" h="199" extrusionOk="0">
                <a:moveTo>
                  <a:pt x="6" y="13"/>
                </a:moveTo>
                <a:cubicBezTo>
                  <a:pt x="-11" y="-10"/>
                  <a:pt x="0" y="52"/>
                  <a:pt x="0" y="70"/>
                </a:cubicBezTo>
                <a:cubicBezTo>
                  <a:pt x="0" y="113"/>
                  <a:pt x="3" y="155"/>
                  <a:pt x="5" y="19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31" name="Comment 27"/>
          <p:cNvSpPr>
            <a:spLocks noRot="1" noChangeAspect="1" noEditPoints="1" noChangeArrowheads="1" noChangeShapeType="1" noTextEdit="1"/>
          </p:cNvSpPr>
          <p:nvPr/>
        </p:nvSpPr>
        <p:spPr bwMode="auto">
          <a:xfrm>
            <a:off x="5726113" y="6388100"/>
            <a:ext cx="280987" cy="295275"/>
          </a:xfrm>
          <a:custGeom>
            <a:avLst/>
            <a:gdLst/>
            <a:ahLst/>
            <a:cxnLst>
              <a:cxn ang="0">
                <a:pos x="723" y="260"/>
              </a:cxn>
              <a:cxn ang="0">
                <a:pos x="712" y="203"/>
              </a:cxn>
              <a:cxn ang="0">
                <a:pos x="611" y="74"/>
              </a:cxn>
              <a:cxn ang="0">
                <a:pos x="522" y="32"/>
              </a:cxn>
              <a:cxn ang="0">
                <a:pos x="414" y="4"/>
              </a:cxn>
              <a:cxn ang="0">
                <a:pos x="247" y="30"/>
              </a:cxn>
              <a:cxn ang="0">
                <a:pos x="89" y="125"/>
              </a:cxn>
              <a:cxn ang="0">
                <a:pos x="0" y="369"/>
              </a:cxn>
              <a:cxn ang="0">
                <a:pos x="194" y="747"/>
              </a:cxn>
              <a:cxn ang="0">
                <a:pos x="484" y="818"/>
              </a:cxn>
              <a:cxn ang="0">
                <a:pos x="687" y="759"/>
              </a:cxn>
              <a:cxn ang="0">
                <a:pos x="778" y="730"/>
              </a:cxn>
            </a:cxnLst>
            <a:rect l="0" t="0" r="r" b="b"/>
            <a:pathLst>
              <a:path w="779" h="822" extrusionOk="0">
                <a:moveTo>
                  <a:pt x="723" y="260"/>
                </a:moveTo>
                <a:cubicBezTo>
                  <a:pt x="719" y="242"/>
                  <a:pt x="718" y="222"/>
                  <a:pt x="712" y="203"/>
                </a:cubicBezTo>
                <a:cubicBezTo>
                  <a:pt x="693" y="146"/>
                  <a:pt x="662" y="105"/>
                  <a:pt x="611" y="74"/>
                </a:cubicBezTo>
                <a:cubicBezTo>
                  <a:pt x="582" y="56"/>
                  <a:pt x="554" y="44"/>
                  <a:pt x="522" y="32"/>
                </a:cubicBezTo>
                <a:cubicBezTo>
                  <a:pt x="486" y="19"/>
                  <a:pt x="452" y="9"/>
                  <a:pt x="414" y="4"/>
                </a:cubicBezTo>
                <a:cubicBezTo>
                  <a:pt x="354" y="-4"/>
                  <a:pt x="302" y="4"/>
                  <a:pt x="247" y="30"/>
                </a:cubicBezTo>
                <a:cubicBezTo>
                  <a:pt x="196" y="54"/>
                  <a:pt x="131" y="87"/>
                  <a:pt x="89" y="125"/>
                </a:cubicBezTo>
                <a:cubicBezTo>
                  <a:pt x="17" y="192"/>
                  <a:pt x="-2" y="273"/>
                  <a:pt x="0" y="369"/>
                </a:cubicBezTo>
                <a:cubicBezTo>
                  <a:pt x="2" y="518"/>
                  <a:pt x="60" y="670"/>
                  <a:pt x="194" y="747"/>
                </a:cubicBezTo>
                <a:cubicBezTo>
                  <a:pt x="278" y="795"/>
                  <a:pt x="388" y="825"/>
                  <a:pt x="484" y="818"/>
                </a:cubicBezTo>
                <a:cubicBezTo>
                  <a:pt x="555" y="813"/>
                  <a:pt x="620" y="779"/>
                  <a:pt x="687" y="759"/>
                </a:cubicBezTo>
                <a:cubicBezTo>
                  <a:pt x="734" y="745"/>
                  <a:pt x="748" y="741"/>
                  <a:pt x="778" y="730"/>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72733" name="Text Box 29"/>
          <p:cNvSpPr txBox="1">
            <a:spLocks noChangeArrowheads="1"/>
          </p:cNvSpPr>
          <p:nvPr/>
        </p:nvSpPr>
        <p:spPr bwMode="auto">
          <a:xfrm>
            <a:off x="609600" y="152400"/>
            <a:ext cx="1826141" cy="646331"/>
          </a:xfrm>
          <a:prstGeom prst="rect">
            <a:avLst/>
          </a:prstGeom>
          <a:noFill/>
          <a:ln w="9525">
            <a:noFill/>
            <a:miter lim="800000"/>
            <a:headEnd/>
            <a:tailEnd/>
          </a:ln>
          <a:effectLst/>
        </p:spPr>
        <p:txBody>
          <a:bodyPr wrap="none">
            <a:prstTxWarp prst="textNoShape">
              <a:avLst/>
            </a:prstTxWarp>
            <a:spAutoFit/>
          </a:bodyPr>
          <a:lstStyle/>
          <a:p>
            <a:r>
              <a:rPr lang="en-US" sz="3600" dirty="0" smtClean="0">
                <a:latin typeface="Times New Roman" charset="0"/>
              </a:rPr>
              <a:t>Example</a:t>
            </a:r>
            <a:endParaRPr lang="en-US" sz="3600" dirty="0">
              <a:latin typeface="Times New Roman" charset="0"/>
            </a:endParaRPr>
          </a:p>
        </p:txBody>
      </p:sp>
    </p:spTree>
    <p:extLst>
      <p:ext uri="{BB962C8B-B14F-4D97-AF65-F5344CB8AC3E}">
        <p14:creationId xmlns:p14="http://schemas.microsoft.com/office/powerpoint/2010/main" val="3400458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04800" y="731838"/>
            <a:ext cx="8229600" cy="2014537"/>
          </a:xfrm>
        </p:spPr>
        <p:txBody>
          <a:bodyPr/>
          <a:lstStyle/>
          <a:p>
            <a:r>
              <a:rPr lang="en-US" sz="3200" dirty="0"/>
              <a:t>Two speakers, A and B, are “in phase” and emit a pure note with a wavelength 2 </a:t>
            </a:r>
            <a:r>
              <a:rPr lang="en-US" sz="3200" dirty="0" err="1"/>
              <a:t>m</a:t>
            </a:r>
            <a:r>
              <a:rPr lang="en-US" sz="3200" dirty="0"/>
              <a:t>.  The speakers are side-by-side, 3 </a:t>
            </a:r>
            <a:r>
              <a:rPr lang="en-US" sz="3200" dirty="0" err="1"/>
              <a:t>m</a:t>
            </a:r>
            <a:r>
              <a:rPr lang="en-US" sz="3200" dirty="0"/>
              <a:t> apart. Point C is 4 </a:t>
            </a:r>
            <a:r>
              <a:rPr lang="en-US" sz="3200" dirty="0" err="1"/>
              <a:t>m</a:t>
            </a:r>
            <a:r>
              <a:rPr lang="en-US" sz="3200" dirty="0"/>
              <a:t> directly in front of speaker A.</a:t>
            </a:r>
          </a:p>
        </p:txBody>
      </p:sp>
      <p:sp>
        <p:nvSpPr>
          <p:cNvPr id="68611" name="Rectangle 3"/>
          <p:cNvSpPr>
            <a:spLocks noGrp="1" noChangeArrowheads="1"/>
          </p:cNvSpPr>
          <p:nvPr>
            <p:ph type="body" idx="1"/>
          </p:nvPr>
        </p:nvSpPr>
        <p:spPr>
          <a:xfrm>
            <a:off x="284163" y="2832100"/>
            <a:ext cx="8229600" cy="4025900"/>
          </a:xfrm>
        </p:spPr>
        <p:txBody>
          <a:bodyPr/>
          <a:lstStyle/>
          <a:p>
            <a:pPr marL="609600" indent="-609600">
              <a:buFontTx/>
              <a:buNone/>
            </a:pPr>
            <a:r>
              <a:rPr lang="en-US"/>
              <a:t>How many wavelengths are between Speaker A and Point C?</a:t>
            </a:r>
          </a:p>
          <a:p>
            <a:pPr marL="609600" indent="-609600">
              <a:buClr>
                <a:schemeClr val="tx1"/>
              </a:buClr>
              <a:buFontTx/>
              <a:buAutoNum type="alphaUcPeriod"/>
            </a:pPr>
            <a:r>
              <a:rPr lang="en-US"/>
              <a:t>0.5</a:t>
            </a:r>
          </a:p>
          <a:p>
            <a:pPr marL="609600" indent="-609600">
              <a:buClr>
                <a:schemeClr val="tx1"/>
              </a:buClr>
              <a:buFontTx/>
              <a:buAutoNum type="alphaUcPeriod"/>
            </a:pPr>
            <a:r>
              <a:rPr lang="en-US"/>
              <a:t>1.0</a:t>
            </a:r>
          </a:p>
          <a:p>
            <a:pPr marL="609600" indent="-609600">
              <a:buClr>
                <a:schemeClr val="tx1"/>
              </a:buClr>
              <a:buFontTx/>
              <a:buAutoNum type="alphaUcPeriod"/>
            </a:pPr>
            <a:r>
              <a:rPr lang="en-US"/>
              <a:t>1.5</a:t>
            </a:r>
          </a:p>
          <a:p>
            <a:pPr marL="609600" indent="-609600">
              <a:buClr>
                <a:schemeClr val="tx1"/>
              </a:buClr>
              <a:buFontTx/>
              <a:buAutoNum type="alphaUcPeriod"/>
            </a:pPr>
            <a:r>
              <a:rPr lang="en-US"/>
              <a:t>2.0</a:t>
            </a:r>
          </a:p>
          <a:p>
            <a:pPr marL="609600" indent="-609600">
              <a:buClr>
                <a:schemeClr val="tx1"/>
              </a:buClr>
              <a:buFontTx/>
              <a:buAutoNum type="alphaUcPeriod"/>
            </a:pPr>
            <a:r>
              <a:rPr lang="en-US"/>
              <a:t>2.5</a:t>
            </a:r>
          </a:p>
        </p:txBody>
      </p:sp>
      <p:sp>
        <p:nvSpPr>
          <p:cNvPr id="68612" name="Comment 4"/>
          <p:cNvSpPr>
            <a:spLocks noRot="1" noChangeAspect="1" noEditPoints="1" noChangeArrowheads="1" noChangeShapeType="1" noTextEdit="1"/>
          </p:cNvSpPr>
          <p:nvPr/>
        </p:nvSpPr>
        <p:spPr bwMode="auto">
          <a:xfrm>
            <a:off x="7888288" y="3498850"/>
            <a:ext cx="161925" cy="323850"/>
          </a:xfrm>
          <a:custGeom>
            <a:avLst/>
            <a:gdLst/>
            <a:ahLst/>
            <a:cxnLst>
              <a:cxn ang="0">
                <a:pos x="74" y="43"/>
              </a:cxn>
              <a:cxn ang="0">
                <a:pos x="74" y="107"/>
              </a:cxn>
              <a:cxn ang="0">
                <a:pos x="91" y="261"/>
              </a:cxn>
              <a:cxn ang="0">
                <a:pos x="88" y="509"/>
              </a:cxn>
              <a:cxn ang="0">
                <a:pos x="79" y="784"/>
              </a:cxn>
              <a:cxn ang="0">
                <a:pos x="96" y="776"/>
              </a:cxn>
              <a:cxn ang="0">
                <a:pos x="90" y="721"/>
              </a:cxn>
              <a:cxn ang="0">
                <a:pos x="51" y="649"/>
              </a:cxn>
              <a:cxn ang="0">
                <a:pos x="33" y="516"/>
              </a:cxn>
              <a:cxn ang="0">
                <a:pos x="3" y="254"/>
              </a:cxn>
              <a:cxn ang="0">
                <a:pos x="67" y="102"/>
              </a:cxn>
              <a:cxn ang="0">
                <a:pos x="209" y="4"/>
              </a:cxn>
              <a:cxn ang="0">
                <a:pos x="383" y="64"/>
              </a:cxn>
              <a:cxn ang="0">
                <a:pos x="441" y="200"/>
              </a:cxn>
              <a:cxn ang="0">
                <a:pos x="399" y="303"/>
              </a:cxn>
              <a:cxn ang="0">
                <a:pos x="158" y="402"/>
              </a:cxn>
              <a:cxn ang="0">
                <a:pos x="129" y="414"/>
              </a:cxn>
              <a:cxn ang="0">
                <a:pos x="199" y="453"/>
              </a:cxn>
              <a:cxn ang="0">
                <a:pos x="329" y="526"/>
              </a:cxn>
              <a:cxn ang="0">
                <a:pos x="428" y="664"/>
              </a:cxn>
              <a:cxn ang="0">
                <a:pos x="428" y="862"/>
              </a:cxn>
              <a:cxn ang="0">
                <a:pos x="272" y="880"/>
              </a:cxn>
              <a:cxn ang="0">
                <a:pos x="108" y="788"/>
              </a:cxn>
              <a:cxn ang="0">
                <a:pos x="64" y="765"/>
              </a:cxn>
            </a:cxnLst>
            <a:rect l="0" t="0" r="r" b="b"/>
            <a:pathLst>
              <a:path w="450" h="901" extrusionOk="0">
                <a:moveTo>
                  <a:pt x="74" y="43"/>
                </a:moveTo>
                <a:cubicBezTo>
                  <a:pt x="71" y="64"/>
                  <a:pt x="69" y="77"/>
                  <a:pt x="74" y="107"/>
                </a:cubicBezTo>
                <a:cubicBezTo>
                  <a:pt x="83" y="158"/>
                  <a:pt x="89" y="209"/>
                  <a:pt x="91" y="261"/>
                </a:cubicBezTo>
                <a:cubicBezTo>
                  <a:pt x="94" y="344"/>
                  <a:pt x="92" y="426"/>
                  <a:pt x="88" y="509"/>
                </a:cubicBezTo>
                <a:cubicBezTo>
                  <a:pt x="85" y="571"/>
                  <a:pt x="46" y="726"/>
                  <a:pt x="79" y="784"/>
                </a:cubicBezTo>
                <a:cubicBezTo>
                  <a:pt x="91" y="806"/>
                  <a:pt x="84" y="782"/>
                  <a:pt x="96" y="776"/>
                </a:cubicBezTo>
                <a:cubicBezTo>
                  <a:pt x="100" y="749"/>
                  <a:pt x="107" y="739"/>
                  <a:pt x="90" y="721"/>
                </a:cubicBezTo>
                <a:cubicBezTo>
                  <a:pt x="67" y="696"/>
                  <a:pt x="56" y="687"/>
                  <a:pt x="51" y="649"/>
                </a:cubicBezTo>
                <a:cubicBezTo>
                  <a:pt x="45" y="605"/>
                  <a:pt x="42" y="560"/>
                  <a:pt x="33" y="516"/>
                </a:cubicBezTo>
                <a:cubicBezTo>
                  <a:pt x="16" y="431"/>
                  <a:pt x="-10" y="341"/>
                  <a:pt x="3" y="254"/>
                </a:cubicBezTo>
                <a:cubicBezTo>
                  <a:pt x="11" y="202"/>
                  <a:pt x="35" y="144"/>
                  <a:pt x="67" y="102"/>
                </a:cubicBezTo>
                <a:cubicBezTo>
                  <a:pt x="102" y="57"/>
                  <a:pt x="153" y="17"/>
                  <a:pt x="209" y="4"/>
                </a:cubicBezTo>
                <a:cubicBezTo>
                  <a:pt x="276" y="-12"/>
                  <a:pt x="336" y="18"/>
                  <a:pt x="383" y="64"/>
                </a:cubicBezTo>
                <a:cubicBezTo>
                  <a:pt x="420" y="100"/>
                  <a:pt x="444" y="148"/>
                  <a:pt x="441" y="200"/>
                </a:cubicBezTo>
                <a:cubicBezTo>
                  <a:pt x="439" y="239"/>
                  <a:pt x="425" y="274"/>
                  <a:pt x="399" y="303"/>
                </a:cubicBezTo>
                <a:cubicBezTo>
                  <a:pt x="339" y="371"/>
                  <a:pt x="241" y="382"/>
                  <a:pt x="158" y="402"/>
                </a:cubicBezTo>
                <a:cubicBezTo>
                  <a:pt x="141" y="406"/>
                  <a:pt x="137" y="406"/>
                  <a:pt x="129" y="414"/>
                </a:cubicBezTo>
                <a:cubicBezTo>
                  <a:pt x="151" y="434"/>
                  <a:pt x="167" y="439"/>
                  <a:pt x="199" y="453"/>
                </a:cubicBezTo>
                <a:cubicBezTo>
                  <a:pt x="245" y="473"/>
                  <a:pt x="289" y="497"/>
                  <a:pt x="329" y="526"/>
                </a:cubicBezTo>
                <a:cubicBezTo>
                  <a:pt x="377" y="561"/>
                  <a:pt x="407" y="609"/>
                  <a:pt x="428" y="664"/>
                </a:cubicBezTo>
                <a:cubicBezTo>
                  <a:pt x="451" y="724"/>
                  <a:pt x="464" y="804"/>
                  <a:pt x="428" y="862"/>
                </a:cubicBezTo>
                <a:cubicBezTo>
                  <a:pt x="394" y="916"/>
                  <a:pt x="320" y="901"/>
                  <a:pt x="272" y="880"/>
                </a:cubicBezTo>
                <a:cubicBezTo>
                  <a:pt x="216" y="855"/>
                  <a:pt x="161" y="818"/>
                  <a:pt x="108" y="788"/>
                </a:cubicBezTo>
                <a:cubicBezTo>
                  <a:pt x="86" y="776"/>
                  <a:pt x="79" y="772"/>
                  <a:pt x="64" y="765"/>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68613" name="Comment 5"/>
          <p:cNvSpPr>
            <a:spLocks noRot="1" noChangeAspect="1" noEditPoints="1" noChangeArrowheads="1" noChangeShapeType="1" noTextEdit="1"/>
          </p:cNvSpPr>
          <p:nvPr/>
        </p:nvSpPr>
        <p:spPr bwMode="auto">
          <a:xfrm>
            <a:off x="5934075" y="3556000"/>
            <a:ext cx="2708275" cy="1055688"/>
          </a:xfrm>
          <a:custGeom>
            <a:avLst/>
            <a:gdLst/>
            <a:ahLst/>
            <a:cxnLst>
              <a:cxn ang="0">
                <a:pos x="814" y="1416"/>
              </a:cxn>
              <a:cxn ang="0">
                <a:pos x="738" y="1391"/>
              </a:cxn>
              <a:cxn ang="0">
                <a:pos x="831" y="1295"/>
              </a:cxn>
              <a:cxn ang="0">
                <a:pos x="729" y="1414"/>
              </a:cxn>
              <a:cxn ang="0">
                <a:pos x="816" y="1285"/>
              </a:cxn>
              <a:cxn ang="0">
                <a:pos x="757" y="1456"/>
              </a:cxn>
              <a:cxn ang="0">
                <a:pos x="728" y="1290"/>
              </a:cxn>
              <a:cxn ang="0">
                <a:pos x="797" y="1464"/>
              </a:cxn>
              <a:cxn ang="0">
                <a:pos x="5611" y="1355"/>
              </a:cxn>
              <a:cxn ang="0">
                <a:pos x="5668" y="1301"/>
              </a:cxn>
              <a:cxn ang="0">
                <a:pos x="5649" y="1456"/>
              </a:cxn>
              <a:cxn ang="0">
                <a:pos x="5629" y="1304"/>
              </a:cxn>
              <a:cxn ang="0">
                <a:pos x="5718" y="1499"/>
              </a:cxn>
              <a:cxn ang="0">
                <a:pos x="5591" y="1404"/>
              </a:cxn>
              <a:cxn ang="0">
                <a:pos x="5675" y="1315"/>
              </a:cxn>
              <a:cxn ang="0">
                <a:pos x="5685" y="1339"/>
              </a:cxn>
              <a:cxn ang="0">
                <a:pos x="5043" y="2758"/>
              </a:cxn>
              <a:cxn ang="0">
                <a:pos x="6367" y="2567"/>
              </a:cxn>
              <a:cxn ang="0">
                <a:pos x="6760" y="1107"/>
              </a:cxn>
              <a:cxn ang="0">
                <a:pos x="6533" y="663"/>
              </a:cxn>
              <a:cxn ang="0">
                <a:pos x="3570" y="1844"/>
              </a:cxn>
              <a:cxn ang="0">
                <a:pos x="2502" y="642"/>
              </a:cxn>
              <a:cxn ang="0">
                <a:pos x="2755" y="701"/>
              </a:cxn>
              <a:cxn ang="0">
                <a:pos x="2504" y="949"/>
              </a:cxn>
              <a:cxn ang="0">
                <a:pos x="2761" y="1095"/>
              </a:cxn>
              <a:cxn ang="0">
                <a:pos x="2394" y="1293"/>
              </a:cxn>
              <a:cxn ang="0">
                <a:pos x="2999" y="1108"/>
              </a:cxn>
              <a:cxn ang="0">
                <a:pos x="3088" y="976"/>
              </a:cxn>
              <a:cxn ang="0">
                <a:pos x="3247" y="1107"/>
              </a:cxn>
              <a:cxn ang="0">
                <a:pos x="3374" y="878"/>
              </a:cxn>
              <a:cxn ang="0">
                <a:pos x="3542" y="1169"/>
              </a:cxn>
              <a:cxn ang="0">
                <a:pos x="3908" y="1013"/>
              </a:cxn>
              <a:cxn ang="0">
                <a:pos x="4518" y="1107"/>
              </a:cxn>
              <a:cxn ang="0">
                <a:pos x="5196" y="1100"/>
              </a:cxn>
              <a:cxn ang="0">
                <a:pos x="5201" y="1005"/>
              </a:cxn>
              <a:cxn ang="0">
                <a:pos x="5229" y="1101"/>
              </a:cxn>
              <a:cxn ang="0">
                <a:pos x="2150" y="1032"/>
              </a:cxn>
              <a:cxn ang="0">
                <a:pos x="1820" y="967"/>
              </a:cxn>
              <a:cxn ang="0">
                <a:pos x="1224" y="845"/>
              </a:cxn>
              <a:cxn ang="0">
                <a:pos x="1111" y="905"/>
              </a:cxn>
              <a:cxn ang="0">
                <a:pos x="1182" y="1010"/>
              </a:cxn>
              <a:cxn ang="0">
                <a:pos x="1161" y="776"/>
              </a:cxn>
              <a:cxn ang="0">
                <a:pos x="1173" y="1409"/>
              </a:cxn>
              <a:cxn ang="0">
                <a:pos x="1943" y="1447"/>
              </a:cxn>
              <a:cxn ang="0">
                <a:pos x="2420" y="1435"/>
              </a:cxn>
              <a:cxn ang="0">
                <a:pos x="3237" y="1429"/>
              </a:cxn>
              <a:cxn ang="0">
                <a:pos x="3832" y="1394"/>
              </a:cxn>
              <a:cxn ang="0">
                <a:pos x="4471" y="1433"/>
              </a:cxn>
              <a:cxn ang="0">
                <a:pos x="4891" y="1505"/>
              </a:cxn>
              <a:cxn ang="0">
                <a:pos x="967" y="2093"/>
              </a:cxn>
              <a:cxn ang="0">
                <a:pos x="1169" y="2145"/>
              </a:cxn>
              <a:cxn ang="0">
                <a:pos x="1475" y="1783"/>
              </a:cxn>
              <a:cxn ang="0">
                <a:pos x="6" y="947"/>
              </a:cxn>
              <a:cxn ang="0">
                <a:pos x="102" y="528"/>
              </a:cxn>
              <a:cxn ang="0">
                <a:pos x="289" y="0"/>
              </a:cxn>
              <a:cxn ang="0">
                <a:pos x="531" y="784"/>
              </a:cxn>
              <a:cxn ang="0">
                <a:pos x="127" y="552"/>
              </a:cxn>
            </a:cxnLst>
            <a:rect l="0" t="0" r="r" b="b"/>
            <a:pathLst>
              <a:path w="7523" h="2932" extrusionOk="0">
                <a:moveTo>
                  <a:pt x="797" y="1351"/>
                </a:moveTo>
                <a:cubicBezTo>
                  <a:pt x="778" y="1357"/>
                  <a:pt x="766" y="1362"/>
                  <a:pt x="762" y="1384"/>
                </a:cubicBezTo>
                <a:cubicBezTo>
                  <a:pt x="761" y="1398"/>
                  <a:pt x="760" y="1401"/>
                  <a:pt x="763" y="1409"/>
                </a:cubicBezTo>
                <a:cubicBezTo>
                  <a:pt x="777" y="1425"/>
                  <a:pt x="794" y="1440"/>
                  <a:pt x="814" y="1416"/>
                </a:cubicBezTo>
                <a:cubicBezTo>
                  <a:pt x="826" y="1401"/>
                  <a:pt x="834" y="1377"/>
                  <a:pt x="832" y="1358"/>
                </a:cubicBezTo>
                <a:cubicBezTo>
                  <a:pt x="830" y="1336"/>
                  <a:pt x="816" y="1328"/>
                  <a:pt x="800" y="1316"/>
                </a:cubicBezTo>
                <a:cubicBezTo>
                  <a:pt x="777" y="1314"/>
                  <a:pt x="750" y="1315"/>
                  <a:pt x="736" y="1338"/>
                </a:cubicBezTo>
                <a:cubicBezTo>
                  <a:pt x="726" y="1354"/>
                  <a:pt x="729" y="1375"/>
                  <a:pt x="738" y="1391"/>
                </a:cubicBezTo>
                <a:cubicBezTo>
                  <a:pt x="748" y="1407"/>
                  <a:pt x="763" y="1422"/>
                  <a:pt x="780" y="1430"/>
                </a:cubicBezTo>
                <a:cubicBezTo>
                  <a:pt x="795" y="1437"/>
                  <a:pt x="803" y="1431"/>
                  <a:pt x="817" y="1426"/>
                </a:cubicBezTo>
                <a:cubicBezTo>
                  <a:pt x="833" y="1411"/>
                  <a:pt x="845" y="1395"/>
                  <a:pt x="848" y="1372"/>
                </a:cubicBezTo>
                <a:cubicBezTo>
                  <a:pt x="851" y="1346"/>
                  <a:pt x="845" y="1317"/>
                  <a:pt x="831" y="1295"/>
                </a:cubicBezTo>
                <a:cubicBezTo>
                  <a:pt x="817" y="1273"/>
                  <a:pt x="799" y="1259"/>
                  <a:pt x="772" y="1258"/>
                </a:cubicBezTo>
                <a:cubicBezTo>
                  <a:pt x="748" y="1258"/>
                  <a:pt x="726" y="1272"/>
                  <a:pt x="711" y="1290"/>
                </a:cubicBezTo>
                <a:cubicBezTo>
                  <a:pt x="695" y="1310"/>
                  <a:pt x="689" y="1334"/>
                  <a:pt x="692" y="1359"/>
                </a:cubicBezTo>
                <a:cubicBezTo>
                  <a:pt x="695" y="1385"/>
                  <a:pt x="709" y="1400"/>
                  <a:pt x="729" y="1414"/>
                </a:cubicBezTo>
                <a:cubicBezTo>
                  <a:pt x="748" y="1427"/>
                  <a:pt x="769" y="1433"/>
                  <a:pt x="790" y="1422"/>
                </a:cubicBezTo>
                <a:cubicBezTo>
                  <a:pt x="810" y="1412"/>
                  <a:pt x="825" y="1387"/>
                  <a:pt x="831" y="1366"/>
                </a:cubicBezTo>
                <a:cubicBezTo>
                  <a:pt x="837" y="1343"/>
                  <a:pt x="838" y="1314"/>
                  <a:pt x="825" y="1294"/>
                </a:cubicBezTo>
                <a:cubicBezTo>
                  <a:pt x="822" y="1291"/>
                  <a:pt x="819" y="1288"/>
                  <a:pt x="816" y="1285"/>
                </a:cubicBezTo>
                <a:cubicBezTo>
                  <a:pt x="793" y="1278"/>
                  <a:pt x="779" y="1279"/>
                  <a:pt x="757" y="1289"/>
                </a:cubicBezTo>
                <a:cubicBezTo>
                  <a:pt x="733" y="1300"/>
                  <a:pt x="706" y="1317"/>
                  <a:pt x="692" y="1340"/>
                </a:cubicBezTo>
                <a:cubicBezTo>
                  <a:pt x="679" y="1361"/>
                  <a:pt x="679" y="1390"/>
                  <a:pt x="690" y="1412"/>
                </a:cubicBezTo>
                <a:cubicBezTo>
                  <a:pt x="703" y="1438"/>
                  <a:pt x="731" y="1449"/>
                  <a:pt x="757" y="1456"/>
                </a:cubicBezTo>
                <a:cubicBezTo>
                  <a:pt x="785" y="1463"/>
                  <a:pt x="808" y="1449"/>
                  <a:pt x="828" y="1429"/>
                </a:cubicBezTo>
                <a:cubicBezTo>
                  <a:pt x="848" y="1409"/>
                  <a:pt x="859" y="1379"/>
                  <a:pt x="858" y="1351"/>
                </a:cubicBezTo>
                <a:cubicBezTo>
                  <a:pt x="857" y="1324"/>
                  <a:pt x="840" y="1303"/>
                  <a:pt x="816" y="1292"/>
                </a:cubicBezTo>
                <a:cubicBezTo>
                  <a:pt x="789" y="1280"/>
                  <a:pt x="756" y="1283"/>
                  <a:pt x="728" y="1290"/>
                </a:cubicBezTo>
                <a:cubicBezTo>
                  <a:pt x="703" y="1297"/>
                  <a:pt x="679" y="1313"/>
                  <a:pt x="674" y="1340"/>
                </a:cubicBezTo>
                <a:cubicBezTo>
                  <a:pt x="669" y="1370"/>
                  <a:pt x="682" y="1400"/>
                  <a:pt x="700" y="1423"/>
                </a:cubicBezTo>
                <a:cubicBezTo>
                  <a:pt x="716" y="1443"/>
                  <a:pt x="742" y="1468"/>
                  <a:pt x="769" y="1472"/>
                </a:cubicBezTo>
                <a:cubicBezTo>
                  <a:pt x="784" y="1471"/>
                  <a:pt x="789" y="1470"/>
                  <a:pt x="797" y="1464"/>
                </a:cubicBezTo>
                <a:cubicBezTo>
                  <a:pt x="809" y="1447"/>
                  <a:pt x="819" y="1427"/>
                  <a:pt x="814" y="1405"/>
                </a:cubicBezTo>
                <a:cubicBezTo>
                  <a:pt x="808" y="1379"/>
                  <a:pt x="790" y="1367"/>
                  <a:pt x="764" y="1370"/>
                </a:cubicBezTo>
                <a:cubicBezTo>
                  <a:pt x="758" y="1372"/>
                  <a:pt x="753" y="1373"/>
                  <a:pt x="747" y="1375"/>
                </a:cubicBezTo>
              </a:path>
              <a:path w="7523" h="2932" extrusionOk="0">
                <a:moveTo>
                  <a:pt x="5611" y="1355"/>
                </a:moveTo>
                <a:cubicBezTo>
                  <a:pt x="5608" y="1352"/>
                  <a:pt x="5604" y="1349"/>
                  <a:pt x="5601" y="1346"/>
                </a:cubicBezTo>
                <a:cubicBezTo>
                  <a:pt x="5593" y="1370"/>
                  <a:pt x="5604" y="1377"/>
                  <a:pt x="5632" y="1377"/>
                </a:cubicBezTo>
                <a:cubicBezTo>
                  <a:pt x="5648" y="1377"/>
                  <a:pt x="5667" y="1372"/>
                  <a:pt x="5673" y="1356"/>
                </a:cubicBezTo>
                <a:cubicBezTo>
                  <a:pt x="5680" y="1338"/>
                  <a:pt x="5680" y="1317"/>
                  <a:pt x="5668" y="1301"/>
                </a:cubicBezTo>
                <a:cubicBezTo>
                  <a:pt x="5657" y="1286"/>
                  <a:pt x="5638" y="1277"/>
                  <a:pt x="5620" y="1277"/>
                </a:cubicBezTo>
                <a:cubicBezTo>
                  <a:pt x="5600" y="1277"/>
                  <a:pt x="5581" y="1284"/>
                  <a:pt x="5569" y="1301"/>
                </a:cubicBezTo>
                <a:cubicBezTo>
                  <a:pt x="5549" y="1330"/>
                  <a:pt x="5560" y="1373"/>
                  <a:pt x="5579" y="1400"/>
                </a:cubicBezTo>
                <a:cubicBezTo>
                  <a:pt x="5595" y="1424"/>
                  <a:pt x="5623" y="1444"/>
                  <a:pt x="5649" y="1456"/>
                </a:cubicBezTo>
                <a:cubicBezTo>
                  <a:pt x="5671" y="1466"/>
                  <a:pt x="5703" y="1475"/>
                  <a:pt x="5725" y="1460"/>
                </a:cubicBezTo>
                <a:cubicBezTo>
                  <a:pt x="5744" y="1447"/>
                  <a:pt x="5756" y="1418"/>
                  <a:pt x="5756" y="1395"/>
                </a:cubicBezTo>
                <a:cubicBezTo>
                  <a:pt x="5756" y="1366"/>
                  <a:pt x="5741" y="1337"/>
                  <a:pt x="5717" y="1320"/>
                </a:cubicBezTo>
                <a:cubicBezTo>
                  <a:pt x="5691" y="1301"/>
                  <a:pt x="5660" y="1298"/>
                  <a:pt x="5629" y="1304"/>
                </a:cubicBezTo>
                <a:cubicBezTo>
                  <a:pt x="5597" y="1310"/>
                  <a:pt x="5579" y="1329"/>
                  <a:pt x="5571" y="1361"/>
                </a:cubicBezTo>
                <a:cubicBezTo>
                  <a:pt x="5562" y="1397"/>
                  <a:pt x="5570" y="1431"/>
                  <a:pt x="5584" y="1464"/>
                </a:cubicBezTo>
                <a:cubicBezTo>
                  <a:pt x="5596" y="1492"/>
                  <a:pt x="5616" y="1523"/>
                  <a:pt x="5647" y="1533"/>
                </a:cubicBezTo>
                <a:cubicBezTo>
                  <a:pt x="5677" y="1542"/>
                  <a:pt x="5703" y="1523"/>
                  <a:pt x="5718" y="1499"/>
                </a:cubicBezTo>
                <a:cubicBezTo>
                  <a:pt x="5739" y="1464"/>
                  <a:pt x="5744" y="1412"/>
                  <a:pt x="5733" y="1373"/>
                </a:cubicBezTo>
                <a:cubicBezTo>
                  <a:pt x="5724" y="1341"/>
                  <a:pt x="5703" y="1324"/>
                  <a:pt x="5671" y="1318"/>
                </a:cubicBezTo>
                <a:cubicBezTo>
                  <a:pt x="5646" y="1314"/>
                  <a:pt x="5618" y="1318"/>
                  <a:pt x="5600" y="1338"/>
                </a:cubicBezTo>
                <a:cubicBezTo>
                  <a:pt x="5583" y="1357"/>
                  <a:pt x="5582" y="1382"/>
                  <a:pt x="5591" y="1404"/>
                </a:cubicBezTo>
                <a:cubicBezTo>
                  <a:pt x="5601" y="1428"/>
                  <a:pt x="5619" y="1442"/>
                  <a:pt x="5642" y="1453"/>
                </a:cubicBezTo>
                <a:cubicBezTo>
                  <a:pt x="5664" y="1464"/>
                  <a:pt x="5683" y="1459"/>
                  <a:pt x="5699" y="1441"/>
                </a:cubicBezTo>
                <a:cubicBezTo>
                  <a:pt x="5716" y="1422"/>
                  <a:pt x="5717" y="1395"/>
                  <a:pt x="5712" y="1371"/>
                </a:cubicBezTo>
                <a:cubicBezTo>
                  <a:pt x="5707" y="1348"/>
                  <a:pt x="5695" y="1328"/>
                  <a:pt x="5675" y="1315"/>
                </a:cubicBezTo>
                <a:cubicBezTo>
                  <a:pt x="5658" y="1305"/>
                  <a:pt x="5643" y="1314"/>
                  <a:pt x="5642" y="1334"/>
                </a:cubicBezTo>
                <a:cubicBezTo>
                  <a:pt x="5641" y="1347"/>
                  <a:pt x="5649" y="1368"/>
                  <a:pt x="5659" y="1377"/>
                </a:cubicBezTo>
                <a:cubicBezTo>
                  <a:pt x="5674" y="1387"/>
                  <a:pt x="5677" y="1391"/>
                  <a:pt x="5689" y="1388"/>
                </a:cubicBezTo>
                <a:cubicBezTo>
                  <a:pt x="5694" y="1380"/>
                  <a:pt x="5708" y="1338"/>
                  <a:pt x="5685" y="1339"/>
                </a:cubicBezTo>
                <a:cubicBezTo>
                  <a:pt x="5666" y="1340"/>
                  <a:pt x="5697" y="1385"/>
                  <a:pt x="5699" y="1388"/>
                </a:cubicBezTo>
              </a:path>
              <a:path w="7523" h="2932" extrusionOk="0">
                <a:moveTo>
                  <a:pt x="5447" y="2038"/>
                </a:moveTo>
                <a:cubicBezTo>
                  <a:pt x="5394" y="2137"/>
                  <a:pt x="5339" y="2232"/>
                  <a:pt x="5282" y="2329"/>
                </a:cubicBezTo>
                <a:cubicBezTo>
                  <a:pt x="5200" y="2470"/>
                  <a:pt x="5116" y="2612"/>
                  <a:pt x="5043" y="2758"/>
                </a:cubicBezTo>
                <a:cubicBezTo>
                  <a:pt x="5002" y="2849"/>
                  <a:pt x="4990" y="2876"/>
                  <a:pt x="4955" y="2931"/>
                </a:cubicBezTo>
              </a:path>
              <a:path w="7523" h="2932" extrusionOk="0">
                <a:moveTo>
                  <a:pt x="6090" y="2168"/>
                </a:moveTo>
                <a:cubicBezTo>
                  <a:pt x="6149" y="2246"/>
                  <a:pt x="6205" y="2324"/>
                  <a:pt x="6259" y="2405"/>
                </a:cubicBezTo>
                <a:cubicBezTo>
                  <a:pt x="6312" y="2485"/>
                  <a:pt x="6330" y="2514"/>
                  <a:pt x="6367" y="2567"/>
                </a:cubicBezTo>
              </a:path>
              <a:path w="7523" h="2932" extrusionOk="0">
                <a:moveTo>
                  <a:pt x="6629" y="1810"/>
                </a:moveTo>
                <a:cubicBezTo>
                  <a:pt x="6738" y="1860"/>
                  <a:pt x="6847" y="1891"/>
                  <a:pt x="6963" y="1921"/>
                </a:cubicBezTo>
                <a:cubicBezTo>
                  <a:pt x="7070" y="1949"/>
                  <a:pt x="7107" y="1958"/>
                  <a:pt x="7181" y="1971"/>
                </a:cubicBezTo>
              </a:path>
              <a:path w="7523" h="2932" extrusionOk="0">
                <a:moveTo>
                  <a:pt x="6760" y="1107"/>
                </a:moveTo>
                <a:cubicBezTo>
                  <a:pt x="6901" y="1043"/>
                  <a:pt x="7041" y="978"/>
                  <a:pt x="7181" y="911"/>
                </a:cubicBezTo>
                <a:cubicBezTo>
                  <a:pt x="7296" y="856"/>
                  <a:pt x="7408" y="799"/>
                  <a:pt x="7522" y="742"/>
                </a:cubicBezTo>
              </a:path>
              <a:path w="7523" h="2932" extrusionOk="0">
                <a:moveTo>
                  <a:pt x="6387" y="861"/>
                </a:moveTo>
                <a:cubicBezTo>
                  <a:pt x="6433" y="794"/>
                  <a:pt x="6482" y="727"/>
                  <a:pt x="6533" y="663"/>
                </a:cubicBezTo>
                <a:cubicBezTo>
                  <a:pt x="6624" y="549"/>
                  <a:pt x="6730" y="451"/>
                  <a:pt x="6832" y="347"/>
                </a:cubicBezTo>
              </a:path>
              <a:path w="7523" h="2932" extrusionOk="0">
                <a:moveTo>
                  <a:pt x="4509" y="1773"/>
                </a:moveTo>
                <a:cubicBezTo>
                  <a:pt x="4358" y="1756"/>
                  <a:pt x="4209" y="1747"/>
                  <a:pt x="4056" y="1754"/>
                </a:cubicBezTo>
                <a:cubicBezTo>
                  <a:pt x="3892" y="1761"/>
                  <a:pt x="3724" y="1787"/>
                  <a:pt x="3570" y="1844"/>
                </a:cubicBezTo>
                <a:cubicBezTo>
                  <a:pt x="3541" y="1857"/>
                  <a:pt x="3511" y="1871"/>
                  <a:pt x="3482" y="1884"/>
                </a:cubicBezTo>
              </a:path>
              <a:path w="7523" h="2932" extrusionOk="0">
                <a:moveTo>
                  <a:pt x="2454" y="754"/>
                </a:moveTo>
                <a:cubicBezTo>
                  <a:pt x="2434" y="731"/>
                  <a:pt x="2425" y="734"/>
                  <a:pt x="2450" y="700"/>
                </a:cubicBezTo>
                <a:cubicBezTo>
                  <a:pt x="2465" y="680"/>
                  <a:pt x="2485" y="660"/>
                  <a:pt x="2502" y="642"/>
                </a:cubicBezTo>
                <a:cubicBezTo>
                  <a:pt x="2519" y="625"/>
                  <a:pt x="2534" y="609"/>
                  <a:pt x="2557" y="600"/>
                </a:cubicBezTo>
                <a:cubicBezTo>
                  <a:pt x="2581" y="591"/>
                  <a:pt x="2606" y="593"/>
                  <a:pt x="2629" y="604"/>
                </a:cubicBezTo>
                <a:cubicBezTo>
                  <a:pt x="2655" y="616"/>
                  <a:pt x="2680" y="632"/>
                  <a:pt x="2703" y="649"/>
                </a:cubicBezTo>
                <a:cubicBezTo>
                  <a:pt x="2722" y="663"/>
                  <a:pt x="2743" y="679"/>
                  <a:pt x="2755" y="701"/>
                </a:cubicBezTo>
                <a:cubicBezTo>
                  <a:pt x="2770" y="729"/>
                  <a:pt x="2756" y="750"/>
                  <a:pt x="2741" y="774"/>
                </a:cubicBezTo>
                <a:cubicBezTo>
                  <a:pt x="2729" y="794"/>
                  <a:pt x="2711" y="811"/>
                  <a:pt x="2694" y="827"/>
                </a:cubicBezTo>
                <a:cubicBezTo>
                  <a:pt x="2655" y="865"/>
                  <a:pt x="2610" y="900"/>
                  <a:pt x="2564" y="929"/>
                </a:cubicBezTo>
                <a:cubicBezTo>
                  <a:pt x="2543" y="942"/>
                  <a:pt x="2527" y="946"/>
                  <a:pt x="2504" y="949"/>
                </a:cubicBezTo>
                <a:cubicBezTo>
                  <a:pt x="2501" y="949"/>
                  <a:pt x="2497" y="949"/>
                  <a:pt x="2494" y="949"/>
                </a:cubicBezTo>
                <a:cubicBezTo>
                  <a:pt x="2523" y="953"/>
                  <a:pt x="2552" y="959"/>
                  <a:pt x="2581" y="962"/>
                </a:cubicBezTo>
                <a:cubicBezTo>
                  <a:pt x="2621" y="966"/>
                  <a:pt x="2659" y="970"/>
                  <a:pt x="2693" y="992"/>
                </a:cubicBezTo>
                <a:cubicBezTo>
                  <a:pt x="2729" y="1015"/>
                  <a:pt x="2748" y="1056"/>
                  <a:pt x="2761" y="1095"/>
                </a:cubicBezTo>
                <a:cubicBezTo>
                  <a:pt x="2775" y="1136"/>
                  <a:pt x="2777" y="1174"/>
                  <a:pt x="2745" y="1206"/>
                </a:cubicBezTo>
                <a:cubicBezTo>
                  <a:pt x="2722" y="1229"/>
                  <a:pt x="2687" y="1236"/>
                  <a:pt x="2658" y="1246"/>
                </a:cubicBezTo>
                <a:cubicBezTo>
                  <a:pt x="2590" y="1270"/>
                  <a:pt x="2523" y="1290"/>
                  <a:pt x="2454" y="1310"/>
                </a:cubicBezTo>
                <a:cubicBezTo>
                  <a:pt x="2427" y="1318"/>
                  <a:pt x="2404" y="1325"/>
                  <a:pt x="2394" y="1293"/>
                </a:cubicBezTo>
                <a:cubicBezTo>
                  <a:pt x="2395" y="1287"/>
                  <a:pt x="2395" y="1281"/>
                  <a:pt x="2396" y="1275"/>
                </a:cubicBezTo>
              </a:path>
              <a:path w="7523" h="2932" extrusionOk="0">
                <a:moveTo>
                  <a:pt x="3014" y="944"/>
                </a:moveTo>
                <a:cubicBezTo>
                  <a:pt x="3010" y="969"/>
                  <a:pt x="3005" y="994"/>
                  <a:pt x="3003" y="1019"/>
                </a:cubicBezTo>
                <a:cubicBezTo>
                  <a:pt x="3000" y="1049"/>
                  <a:pt x="2998" y="1078"/>
                  <a:pt x="2999" y="1108"/>
                </a:cubicBezTo>
                <a:cubicBezTo>
                  <a:pt x="3000" y="1130"/>
                  <a:pt x="2999" y="1156"/>
                  <a:pt x="3003" y="1178"/>
                </a:cubicBezTo>
                <a:cubicBezTo>
                  <a:pt x="3005" y="1190"/>
                  <a:pt x="3006" y="1195"/>
                  <a:pt x="3009" y="1204"/>
                </a:cubicBezTo>
                <a:cubicBezTo>
                  <a:pt x="3028" y="1170"/>
                  <a:pt x="3037" y="1134"/>
                  <a:pt x="3047" y="1097"/>
                </a:cubicBezTo>
                <a:cubicBezTo>
                  <a:pt x="3059" y="1056"/>
                  <a:pt x="3069" y="1014"/>
                  <a:pt x="3088" y="976"/>
                </a:cubicBezTo>
                <a:cubicBezTo>
                  <a:pt x="3103" y="946"/>
                  <a:pt x="3121" y="911"/>
                  <a:pt x="3143" y="885"/>
                </a:cubicBezTo>
                <a:cubicBezTo>
                  <a:pt x="3155" y="874"/>
                  <a:pt x="3159" y="871"/>
                  <a:pt x="3169" y="867"/>
                </a:cubicBezTo>
                <a:cubicBezTo>
                  <a:pt x="3187" y="876"/>
                  <a:pt x="3194" y="872"/>
                  <a:pt x="3206" y="895"/>
                </a:cubicBezTo>
                <a:cubicBezTo>
                  <a:pt x="3239" y="956"/>
                  <a:pt x="3249" y="1039"/>
                  <a:pt x="3247" y="1107"/>
                </a:cubicBezTo>
                <a:cubicBezTo>
                  <a:pt x="3246" y="1139"/>
                  <a:pt x="3242" y="1171"/>
                  <a:pt x="3238" y="1203"/>
                </a:cubicBezTo>
                <a:cubicBezTo>
                  <a:pt x="3236" y="1217"/>
                  <a:pt x="3236" y="1220"/>
                  <a:pt x="3235" y="1229"/>
                </a:cubicBezTo>
                <a:cubicBezTo>
                  <a:pt x="3254" y="1179"/>
                  <a:pt x="3264" y="1127"/>
                  <a:pt x="3282" y="1077"/>
                </a:cubicBezTo>
                <a:cubicBezTo>
                  <a:pt x="3306" y="1012"/>
                  <a:pt x="3333" y="935"/>
                  <a:pt x="3374" y="878"/>
                </a:cubicBezTo>
                <a:cubicBezTo>
                  <a:pt x="3384" y="867"/>
                  <a:pt x="3387" y="864"/>
                  <a:pt x="3395" y="859"/>
                </a:cubicBezTo>
                <a:cubicBezTo>
                  <a:pt x="3414" y="873"/>
                  <a:pt x="3421" y="880"/>
                  <a:pt x="3433" y="903"/>
                </a:cubicBezTo>
                <a:cubicBezTo>
                  <a:pt x="3453" y="941"/>
                  <a:pt x="3471" y="979"/>
                  <a:pt x="3488" y="1019"/>
                </a:cubicBezTo>
                <a:cubicBezTo>
                  <a:pt x="3509" y="1068"/>
                  <a:pt x="3522" y="1119"/>
                  <a:pt x="3542" y="1169"/>
                </a:cubicBezTo>
                <a:cubicBezTo>
                  <a:pt x="3553" y="1196"/>
                  <a:pt x="3563" y="1217"/>
                  <a:pt x="3579" y="1241"/>
                </a:cubicBezTo>
              </a:path>
              <a:path w="7523" h="2932" extrusionOk="0">
                <a:moveTo>
                  <a:pt x="3846" y="1015"/>
                </a:moveTo>
                <a:cubicBezTo>
                  <a:pt x="3844" y="1012"/>
                  <a:pt x="3842" y="1008"/>
                  <a:pt x="3840" y="1005"/>
                </a:cubicBezTo>
                <a:cubicBezTo>
                  <a:pt x="3862" y="1007"/>
                  <a:pt x="3884" y="1009"/>
                  <a:pt x="3908" y="1013"/>
                </a:cubicBezTo>
                <a:cubicBezTo>
                  <a:pt x="3957" y="1021"/>
                  <a:pt x="4005" y="1034"/>
                  <a:pt x="4053" y="1050"/>
                </a:cubicBezTo>
                <a:cubicBezTo>
                  <a:pt x="4136" y="1077"/>
                  <a:pt x="4211" y="1097"/>
                  <a:pt x="4299" y="1102"/>
                </a:cubicBezTo>
                <a:cubicBezTo>
                  <a:pt x="4348" y="1105"/>
                  <a:pt x="4396" y="1103"/>
                  <a:pt x="4445" y="1104"/>
                </a:cubicBezTo>
                <a:cubicBezTo>
                  <a:pt x="4469" y="1105"/>
                  <a:pt x="4494" y="1107"/>
                  <a:pt x="4518" y="1107"/>
                </a:cubicBezTo>
                <a:cubicBezTo>
                  <a:pt x="4541" y="1107"/>
                  <a:pt x="4564" y="1108"/>
                  <a:pt x="4587" y="1108"/>
                </a:cubicBezTo>
                <a:cubicBezTo>
                  <a:pt x="4629" y="1107"/>
                  <a:pt x="4672" y="1102"/>
                  <a:pt x="4714" y="1100"/>
                </a:cubicBezTo>
                <a:cubicBezTo>
                  <a:pt x="4828" y="1096"/>
                  <a:pt x="4944" y="1088"/>
                  <a:pt x="5058" y="1086"/>
                </a:cubicBezTo>
                <a:cubicBezTo>
                  <a:pt x="5107" y="1085"/>
                  <a:pt x="5149" y="1095"/>
                  <a:pt x="5196" y="1100"/>
                </a:cubicBezTo>
                <a:cubicBezTo>
                  <a:pt x="5217" y="1102"/>
                  <a:pt x="5282" y="1111"/>
                  <a:pt x="5299" y="1100"/>
                </a:cubicBezTo>
                <a:cubicBezTo>
                  <a:pt x="5317" y="1088"/>
                  <a:pt x="5322" y="1085"/>
                  <a:pt x="5307" y="1064"/>
                </a:cubicBezTo>
                <a:cubicBezTo>
                  <a:pt x="5300" y="1055"/>
                  <a:pt x="5273" y="1047"/>
                  <a:pt x="5262" y="1041"/>
                </a:cubicBezTo>
                <a:cubicBezTo>
                  <a:pt x="5241" y="1029"/>
                  <a:pt x="5221" y="1018"/>
                  <a:pt x="5201" y="1005"/>
                </a:cubicBezTo>
                <a:cubicBezTo>
                  <a:pt x="5148" y="970"/>
                  <a:pt x="5104" y="942"/>
                  <a:pt x="5043" y="926"/>
                </a:cubicBezTo>
                <a:cubicBezTo>
                  <a:pt x="5032" y="926"/>
                  <a:pt x="5027" y="925"/>
                  <a:pt x="5020" y="921"/>
                </a:cubicBezTo>
                <a:cubicBezTo>
                  <a:pt x="5054" y="950"/>
                  <a:pt x="5086" y="975"/>
                  <a:pt x="5124" y="998"/>
                </a:cubicBezTo>
                <a:cubicBezTo>
                  <a:pt x="5153" y="1015"/>
                  <a:pt x="5232" y="1058"/>
                  <a:pt x="5229" y="1101"/>
                </a:cubicBezTo>
                <a:cubicBezTo>
                  <a:pt x="5227" y="1131"/>
                  <a:pt x="5201" y="1152"/>
                  <a:pt x="5183" y="1175"/>
                </a:cubicBezTo>
                <a:cubicBezTo>
                  <a:pt x="5148" y="1219"/>
                  <a:pt x="5108" y="1261"/>
                  <a:pt x="5071" y="1302"/>
                </a:cubicBezTo>
                <a:cubicBezTo>
                  <a:pt x="5037" y="1338"/>
                  <a:pt x="5026" y="1350"/>
                  <a:pt x="5002" y="1373"/>
                </a:cubicBezTo>
              </a:path>
              <a:path w="7523" h="2932" extrusionOk="0">
                <a:moveTo>
                  <a:pt x="2150" y="1032"/>
                </a:moveTo>
                <a:cubicBezTo>
                  <a:pt x="2125" y="1023"/>
                  <a:pt x="2102" y="1016"/>
                  <a:pt x="2075" y="1010"/>
                </a:cubicBezTo>
                <a:cubicBezTo>
                  <a:pt x="2048" y="1004"/>
                  <a:pt x="2021" y="997"/>
                  <a:pt x="1994" y="992"/>
                </a:cubicBezTo>
                <a:cubicBezTo>
                  <a:pt x="1965" y="987"/>
                  <a:pt x="1937" y="984"/>
                  <a:pt x="1908" y="980"/>
                </a:cubicBezTo>
                <a:cubicBezTo>
                  <a:pt x="1879" y="976"/>
                  <a:pt x="1849" y="973"/>
                  <a:pt x="1820" y="967"/>
                </a:cubicBezTo>
                <a:cubicBezTo>
                  <a:pt x="1780" y="958"/>
                  <a:pt x="1742" y="944"/>
                  <a:pt x="1703" y="934"/>
                </a:cubicBezTo>
                <a:cubicBezTo>
                  <a:pt x="1658" y="923"/>
                  <a:pt x="1613" y="917"/>
                  <a:pt x="1568" y="909"/>
                </a:cubicBezTo>
                <a:cubicBezTo>
                  <a:pt x="1518" y="900"/>
                  <a:pt x="1468" y="886"/>
                  <a:pt x="1417" y="878"/>
                </a:cubicBezTo>
                <a:cubicBezTo>
                  <a:pt x="1355" y="869"/>
                  <a:pt x="1286" y="849"/>
                  <a:pt x="1224" y="845"/>
                </a:cubicBezTo>
                <a:cubicBezTo>
                  <a:pt x="1203" y="844"/>
                  <a:pt x="1187" y="850"/>
                  <a:pt x="1167" y="853"/>
                </a:cubicBezTo>
                <a:cubicBezTo>
                  <a:pt x="1148" y="856"/>
                  <a:pt x="1128" y="860"/>
                  <a:pt x="1109" y="859"/>
                </a:cubicBezTo>
                <a:cubicBezTo>
                  <a:pt x="1095" y="858"/>
                  <a:pt x="1080" y="854"/>
                  <a:pt x="1065" y="853"/>
                </a:cubicBezTo>
                <a:cubicBezTo>
                  <a:pt x="1079" y="870"/>
                  <a:pt x="1094" y="889"/>
                  <a:pt x="1111" y="905"/>
                </a:cubicBezTo>
                <a:cubicBezTo>
                  <a:pt x="1131" y="925"/>
                  <a:pt x="1153" y="943"/>
                  <a:pt x="1174" y="963"/>
                </a:cubicBezTo>
                <a:cubicBezTo>
                  <a:pt x="1211" y="998"/>
                  <a:pt x="1239" y="1039"/>
                  <a:pt x="1270" y="1079"/>
                </a:cubicBezTo>
                <a:cubicBezTo>
                  <a:pt x="1280" y="1088"/>
                  <a:pt x="1283" y="1091"/>
                  <a:pt x="1287" y="1100"/>
                </a:cubicBezTo>
                <a:cubicBezTo>
                  <a:pt x="1251" y="1071"/>
                  <a:pt x="1218" y="1039"/>
                  <a:pt x="1182" y="1010"/>
                </a:cubicBezTo>
                <a:cubicBezTo>
                  <a:pt x="1129" y="967"/>
                  <a:pt x="1078" y="935"/>
                  <a:pt x="1017" y="906"/>
                </a:cubicBezTo>
                <a:cubicBezTo>
                  <a:pt x="1013" y="904"/>
                  <a:pt x="1010" y="902"/>
                  <a:pt x="1006" y="900"/>
                </a:cubicBezTo>
                <a:cubicBezTo>
                  <a:pt x="1020" y="881"/>
                  <a:pt x="1028" y="872"/>
                  <a:pt x="1051" y="854"/>
                </a:cubicBezTo>
                <a:cubicBezTo>
                  <a:pt x="1086" y="826"/>
                  <a:pt x="1125" y="803"/>
                  <a:pt x="1161" y="776"/>
                </a:cubicBezTo>
                <a:cubicBezTo>
                  <a:pt x="1208" y="741"/>
                  <a:pt x="1219" y="709"/>
                  <a:pt x="1229" y="654"/>
                </a:cubicBezTo>
              </a:path>
              <a:path w="7523" h="2932" extrusionOk="0">
                <a:moveTo>
                  <a:pt x="978" y="1405"/>
                </a:moveTo>
                <a:cubicBezTo>
                  <a:pt x="998" y="1402"/>
                  <a:pt x="1015" y="1407"/>
                  <a:pt x="1036" y="1408"/>
                </a:cubicBezTo>
                <a:cubicBezTo>
                  <a:pt x="1082" y="1410"/>
                  <a:pt x="1127" y="1409"/>
                  <a:pt x="1173" y="1409"/>
                </a:cubicBezTo>
                <a:cubicBezTo>
                  <a:pt x="1235" y="1409"/>
                  <a:pt x="1297" y="1408"/>
                  <a:pt x="1359" y="1403"/>
                </a:cubicBezTo>
              </a:path>
              <a:path w="7523" h="2932" extrusionOk="0">
                <a:moveTo>
                  <a:pt x="1722" y="1424"/>
                </a:moveTo>
                <a:cubicBezTo>
                  <a:pt x="1757" y="1429"/>
                  <a:pt x="1792" y="1437"/>
                  <a:pt x="1827" y="1442"/>
                </a:cubicBezTo>
                <a:cubicBezTo>
                  <a:pt x="1868" y="1448"/>
                  <a:pt x="1903" y="1448"/>
                  <a:pt x="1943" y="1447"/>
                </a:cubicBezTo>
                <a:cubicBezTo>
                  <a:pt x="1954" y="1447"/>
                  <a:pt x="1964" y="1448"/>
                  <a:pt x="1975" y="1448"/>
                </a:cubicBezTo>
              </a:path>
              <a:path w="7523" h="2932" extrusionOk="0">
                <a:moveTo>
                  <a:pt x="2251" y="1466"/>
                </a:moveTo>
                <a:cubicBezTo>
                  <a:pt x="2283" y="1460"/>
                  <a:pt x="2315" y="1455"/>
                  <a:pt x="2346" y="1447"/>
                </a:cubicBezTo>
                <a:cubicBezTo>
                  <a:pt x="2381" y="1437"/>
                  <a:pt x="2395" y="1434"/>
                  <a:pt x="2420" y="1435"/>
                </a:cubicBezTo>
              </a:path>
              <a:path w="7523" h="2932" extrusionOk="0">
                <a:moveTo>
                  <a:pt x="2824" y="1448"/>
                </a:moveTo>
                <a:cubicBezTo>
                  <a:pt x="2840" y="1465"/>
                  <a:pt x="2851" y="1466"/>
                  <a:pt x="2875" y="1466"/>
                </a:cubicBezTo>
                <a:cubicBezTo>
                  <a:pt x="2954" y="1467"/>
                  <a:pt x="3031" y="1455"/>
                  <a:pt x="3109" y="1447"/>
                </a:cubicBezTo>
                <a:cubicBezTo>
                  <a:pt x="3153" y="1442"/>
                  <a:pt x="3194" y="1435"/>
                  <a:pt x="3237" y="1429"/>
                </a:cubicBezTo>
              </a:path>
              <a:path w="7523" h="2932" extrusionOk="0">
                <a:moveTo>
                  <a:pt x="3537" y="1403"/>
                </a:moveTo>
                <a:cubicBezTo>
                  <a:pt x="3563" y="1416"/>
                  <a:pt x="3589" y="1410"/>
                  <a:pt x="3619" y="1407"/>
                </a:cubicBezTo>
                <a:cubicBezTo>
                  <a:pt x="3667" y="1402"/>
                  <a:pt x="3716" y="1395"/>
                  <a:pt x="3764" y="1395"/>
                </a:cubicBezTo>
                <a:cubicBezTo>
                  <a:pt x="3799" y="1397"/>
                  <a:pt x="3809" y="1398"/>
                  <a:pt x="3832" y="1394"/>
                </a:cubicBezTo>
              </a:path>
              <a:path w="7523" h="2932" extrusionOk="0">
                <a:moveTo>
                  <a:pt x="4168" y="1446"/>
                </a:moveTo>
                <a:cubicBezTo>
                  <a:pt x="4187" y="1451"/>
                  <a:pt x="4203" y="1450"/>
                  <a:pt x="4223" y="1450"/>
                </a:cubicBezTo>
                <a:cubicBezTo>
                  <a:pt x="4256" y="1450"/>
                  <a:pt x="4290" y="1449"/>
                  <a:pt x="4323" y="1446"/>
                </a:cubicBezTo>
                <a:cubicBezTo>
                  <a:pt x="4372" y="1442"/>
                  <a:pt x="4421" y="1435"/>
                  <a:pt x="4471" y="1433"/>
                </a:cubicBezTo>
              </a:path>
              <a:path w="7523" h="2932" extrusionOk="0">
                <a:moveTo>
                  <a:pt x="4647" y="1494"/>
                </a:moveTo>
                <a:cubicBezTo>
                  <a:pt x="4669" y="1494"/>
                  <a:pt x="4691" y="1498"/>
                  <a:pt x="4713" y="1498"/>
                </a:cubicBezTo>
                <a:cubicBezTo>
                  <a:pt x="4760" y="1499"/>
                  <a:pt x="4806" y="1505"/>
                  <a:pt x="4853" y="1506"/>
                </a:cubicBezTo>
                <a:cubicBezTo>
                  <a:pt x="4866" y="1506"/>
                  <a:pt x="4878" y="1505"/>
                  <a:pt x="4891" y="1505"/>
                </a:cubicBezTo>
              </a:path>
              <a:path w="7523" h="2932" extrusionOk="0">
                <a:moveTo>
                  <a:pt x="5251" y="1472"/>
                </a:moveTo>
                <a:cubicBezTo>
                  <a:pt x="5271" y="1462"/>
                  <a:pt x="5272" y="1468"/>
                  <a:pt x="5294" y="1471"/>
                </a:cubicBezTo>
                <a:cubicBezTo>
                  <a:pt x="5324" y="1476"/>
                  <a:pt x="5354" y="1472"/>
                  <a:pt x="5384" y="1468"/>
                </a:cubicBezTo>
              </a:path>
              <a:path w="7523" h="2932" extrusionOk="0">
                <a:moveTo>
                  <a:pt x="967" y="2093"/>
                </a:moveTo>
                <a:cubicBezTo>
                  <a:pt x="950" y="2104"/>
                  <a:pt x="934" y="2116"/>
                  <a:pt x="915" y="2124"/>
                </a:cubicBezTo>
                <a:cubicBezTo>
                  <a:pt x="912" y="2125"/>
                  <a:pt x="908" y="2126"/>
                  <a:pt x="905" y="2127"/>
                </a:cubicBezTo>
                <a:cubicBezTo>
                  <a:pt x="923" y="2132"/>
                  <a:pt x="941" y="2137"/>
                  <a:pt x="959" y="2141"/>
                </a:cubicBezTo>
                <a:cubicBezTo>
                  <a:pt x="1030" y="2157"/>
                  <a:pt x="1098" y="2152"/>
                  <a:pt x="1169" y="2145"/>
                </a:cubicBezTo>
                <a:cubicBezTo>
                  <a:pt x="1255" y="2136"/>
                  <a:pt x="1365" y="2099"/>
                  <a:pt x="1450" y="2133"/>
                </a:cubicBezTo>
                <a:cubicBezTo>
                  <a:pt x="1463" y="2138"/>
                  <a:pt x="1475" y="2145"/>
                  <a:pt x="1487" y="2151"/>
                </a:cubicBezTo>
                <a:cubicBezTo>
                  <a:pt x="1466" y="2132"/>
                  <a:pt x="1466" y="2133"/>
                  <a:pt x="1461" y="2100"/>
                </a:cubicBezTo>
                <a:cubicBezTo>
                  <a:pt x="1446" y="2000"/>
                  <a:pt x="1469" y="1883"/>
                  <a:pt x="1475" y="1783"/>
                </a:cubicBezTo>
                <a:cubicBezTo>
                  <a:pt x="1478" y="1733"/>
                  <a:pt x="1480" y="1684"/>
                  <a:pt x="1484" y="1634"/>
                </a:cubicBezTo>
                <a:cubicBezTo>
                  <a:pt x="1485" y="1620"/>
                  <a:pt x="1487" y="1605"/>
                  <a:pt x="1488" y="1591"/>
                </a:cubicBezTo>
                <a:cubicBezTo>
                  <a:pt x="1489" y="1607"/>
                  <a:pt x="1490" y="1622"/>
                  <a:pt x="1491" y="1638"/>
                </a:cubicBezTo>
              </a:path>
              <a:path w="7523" h="2932" extrusionOk="0">
                <a:moveTo>
                  <a:pt x="6" y="947"/>
                </a:moveTo>
                <a:cubicBezTo>
                  <a:pt x="6" y="934"/>
                  <a:pt x="3" y="923"/>
                  <a:pt x="5" y="907"/>
                </a:cubicBezTo>
                <a:cubicBezTo>
                  <a:pt x="8" y="885"/>
                  <a:pt x="13" y="863"/>
                  <a:pt x="18" y="841"/>
                </a:cubicBezTo>
                <a:cubicBezTo>
                  <a:pt x="28" y="796"/>
                  <a:pt x="40" y="752"/>
                  <a:pt x="52" y="707"/>
                </a:cubicBezTo>
                <a:cubicBezTo>
                  <a:pt x="68" y="647"/>
                  <a:pt x="85" y="588"/>
                  <a:pt x="102" y="528"/>
                </a:cubicBezTo>
                <a:cubicBezTo>
                  <a:pt x="121" y="463"/>
                  <a:pt x="137" y="397"/>
                  <a:pt x="159" y="333"/>
                </a:cubicBezTo>
                <a:cubicBezTo>
                  <a:pt x="178" y="277"/>
                  <a:pt x="198" y="221"/>
                  <a:pt x="218" y="165"/>
                </a:cubicBezTo>
                <a:cubicBezTo>
                  <a:pt x="234" y="120"/>
                  <a:pt x="247" y="72"/>
                  <a:pt x="269" y="30"/>
                </a:cubicBezTo>
                <a:cubicBezTo>
                  <a:pt x="275" y="20"/>
                  <a:pt x="283" y="10"/>
                  <a:pt x="289" y="0"/>
                </a:cubicBezTo>
                <a:cubicBezTo>
                  <a:pt x="297" y="18"/>
                  <a:pt x="309" y="37"/>
                  <a:pt x="316" y="61"/>
                </a:cubicBezTo>
                <a:cubicBezTo>
                  <a:pt x="346" y="168"/>
                  <a:pt x="375" y="276"/>
                  <a:pt x="410" y="381"/>
                </a:cubicBezTo>
                <a:cubicBezTo>
                  <a:pt x="433" y="451"/>
                  <a:pt x="457" y="520"/>
                  <a:pt x="477" y="591"/>
                </a:cubicBezTo>
                <a:cubicBezTo>
                  <a:pt x="495" y="655"/>
                  <a:pt x="514" y="719"/>
                  <a:pt x="531" y="784"/>
                </a:cubicBezTo>
                <a:cubicBezTo>
                  <a:pt x="538" y="812"/>
                  <a:pt x="547" y="839"/>
                  <a:pt x="553" y="867"/>
                </a:cubicBezTo>
                <a:cubicBezTo>
                  <a:pt x="558" y="889"/>
                  <a:pt x="554" y="896"/>
                  <a:pt x="551" y="913"/>
                </a:cubicBezTo>
              </a:path>
              <a:path w="7523" h="2932" extrusionOk="0">
                <a:moveTo>
                  <a:pt x="105" y="587"/>
                </a:moveTo>
                <a:cubicBezTo>
                  <a:pt x="96" y="560"/>
                  <a:pt x="99" y="558"/>
                  <a:pt x="127" y="552"/>
                </a:cubicBezTo>
                <a:cubicBezTo>
                  <a:pt x="152" y="547"/>
                  <a:pt x="179" y="554"/>
                  <a:pt x="205" y="553"/>
                </a:cubicBezTo>
                <a:cubicBezTo>
                  <a:pt x="242" y="551"/>
                  <a:pt x="279" y="544"/>
                  <a:pt x="316" y="543"/>
                </a:cubicBezTo>
                <a:cubicBezTo>
                  <a:pt x="342" y="542"/>
                  <a:pt x="369" y="541"/>
                  <a:pt x="394" y="547"/>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68614" name="Comment 6"/>
          <p:cNvSpPr>
            <a:spLocks noRot="1" noChangeAspect="1" noEditPoints="1" noChangeArrowheads="1" noChangeShapeType="1" noTextEdit="1"/>
          </p:cNvSpPr>
          <p:nvPr/>
        </p:nvSpPr>
        <p:spPr bwMode="auto">
          <a:xfrm>
            <a:off x="5540375" y="3910013"/>
            <a:ext cx="1119188" cy="2670175"/>
          </a:xfrm>
          <a:custGeom>
            <a:avLst/>
            <a:gdLst/>
            <a:ahLst/>
            <a:cxnLst>
              <a:cxn ang="0">
                <a:pos x="1714" y="7327"/>
              </a:cxn>
              <a:cxn ang="0">
                <a:pos x="1728" y="7372"/>
              </a:cxn>
              <a:cxn ang="0">
                <a:pos x="1708" y="7291"/>
              </a:cxn>
              <a:cxn ang="0">
                <a:pos x="1736" y="7334"/>
              </a:cxn>
              <a:cxn ang="0">
                <a:pos x="1739" y="7327"/>
              </a:cxn>
              <a:cxn ang="0">
                <a:pos x="1670" y="7276"/>
              </a:cxn>
              <a:cxn ang="0">
                <a:pos x="2414" y="701"/>
              </a:cxn>
              <a:cxn ang="0">
                <a:pos x="3007" y="1095"/>
              </a:cxn>
              <a:cxn ang="0">
                <a:pos x="1884" y="1276"/>
              </a:cxn>
              <a:cxn ang="0">
                <a:pos x="2007" y="1991"/>
              </a:cxn>
              <a:cxn ang="0">
                <a:pos x="880" y="1623"/>
              </a:cxn>
              <a:cxn ang="0">
                <a:pos x="1273" y="588"/>
              </a:cxn>
              <a:cxn ang="0">
                <a:pos x="652" y="622"/>
              </a:cxn>
              <a:cxn ang="0">
                <a:pos x="0" y="730"/>
              </a:cxn>
              <a:cxn ang="0">
                <a:pos x="848" y="140"/>
              </a:cxn>
              <a:cxn ang="0">
                <a:pos x="1152" y="3226"/>
              </a:cxn>
              <a:cxn ang="0">
                <a:pos x="1017" y="3392"/>
              </a:cxn>
              <a:cxn ang="0">
                <a:pos x="788" y="3687"/>
              </a:cxn>
              <a:cxn ang="0">
                <a:pos x="879" y="3673"/>
              </a:cxn>
              <a:cxn ang="0">
                <a:pos x="1472" y="3662"/>
              </a:cxn>
              <a:cxn ang="0">
                <a:pos x="1425" y="3223"/>
              </a:cxn>
              <a:cxn ang="0">
                <a:pos x="1364" y="3504"/>
              </a:cxn>
              <a:cxn ang="0">
                <a:pos x="1244" y="4020"/>
              </a:cxn>
              <a:cxn ang="0">
                <a:pos x="1779" y="3801"/>
              </a:cxn>
              <a:cxn ang="0">
                <a:pos x="1775" y="3969"/>
              </a:cxn>
              <a:cxn ang="0">
                <a:pos x="1823" y="3867"/>
              </a:cxn>
              <a:cxn ang="0">
                <a:pos x="1988" y="3698"/>
              </a:cxn>
              <a:cxn ang="0">
                <a:pos x="2023" y="3959"/>
              </a:cxn>
              <a:cxn ang="0">
                <a:pos x="2097" y="3867"/>
              </a:cxn>
              <a:cxn ang="0">
                <a:pos x="2300" y="3743"/>
              </a:cxn>
              <a:cxn ang="0">
                <a:pos x="2426" y="4008"/>
              </a:cxn>
              <a:cxn ang="0">
                <a:pos x="1683" y="2936"/>
              </a:cxn>
              <a:cxn ang="0">
                <a:pos x="1660" y="2364"/>
              </a:cxn>
              <a:cxn ang="0">
                <a:pos x="1626" y="1440"/>
              </a:cxn>
              <a:cxn ang="0">
                <a:pos x="1574" y="729"/>
              </a:cxn>
              <a:cxn ang="0">
                <a:pos x="1569" y="535"/>
              </a:cxn>
              <a:cxn ang="0">
                <a:pos x="1461" y="721"/>
              </a:cxn>
              <a:cxn ang="0">
                <a:pos x="1480" y="623"/>
              </a:cxn>
              <a:cxn ang="0">
                <a:pos x="1599" y="682"/>
              </a:cxn>
              <a:cxn ang="0">
                <a:pos x="1709" y="4464"/>
              </a:cxn>
              <a:cxn ang="0">
                <a:pos x="1722" y="5395"/>
              </a:cxn>
              <a:cxn ang="0">
                <a:pos x="1760" y="6236"/>
              </a:cxn>
              <a:cxn ang="0">
                <a:pos x="1756" y="6689"/>
              </a:cxn>
              <a:cxn ang="0">
                <a:pos x="1747" y="6983"/>
              </a:cxn>
              <a:cxn ang="0">
                <a:pos x="1592" y="6677"/>
              </a:cxn>
              <a:cxn ang="0">
                <a:pos x="1522" y="6592"/>
              </a:cxn>
              <a:cxn ang="0">
                <a:pos x="1750" y="6945"/>
              </a:cxn>
              <a:cxn ang="0">
                <a:pos x="1806" y="6888"/>
              </a:cxn>
              <a:cxn ang="0">
                <a:pos x="1908" y="6597"/>
              </a:cxn>
              <a:cxn ang="0">
                <a:pos x="1925" y="4366"/>
              </a:cxn>
              <a:cxn ang="0">
                <a:pos x="1911" y="4769"/>
              </a:cxn>
              <a:cxn ang="0">
                <a:pos x="1900" y="4889"/>
              </a:cxn>
              <a:cxn ang="0">
                <a:pos x="1907" y="5246"/>
              </a:cxn>
              <a:cxn ang="0">
                <a:pos x="1893" y="5396"/>
              </a:cxn>
              <a:cxn ang="0">
                <a:pos x="1912" y="5701"/>
              </a:cxn>
              <a:cxn ang="0">
                <a:pos x="1915" y="5796"/>
              </a:cxn>
              <a:cxn ang="0">
                <a:pos x="1906" y="6221"/>
              </a:cxn>
              <a:cxn ang="0">
                <a:pos x="1916" y="6349"/>
              </a:cxn>
              <a:cxn ang="0">
                <a:pos x="1914" y="7079"/>
              </a:cxn>
            </a:cxnLst>
            <a:rect l="0" t="0" r="r" b="b"/>
            <a:pathLst>
              <a:path w="3112" h="7416" extrusionOk="0">
                <a:moveTo>
                  <a:pt x="1783" y="7254"/>
                </a:moveTo>
                <a:cubicBezTo>
                  <a:pt x="1740" y="7283"/>
                  <a:pt x="1726" y="7292"/>
                  <a:pt x="1714" y="7327"/>
                </a:cubicBezTo>
                <a:cubicBezTo>
                  <a:pt x="1748" y="7388"/>
                  <a:pt x="1867" y="7434"/>
                  <a:pt x="1820" y="7320"/>
                </a:cubicBezTo>
                <a:cubicBezTo>
                  <a:pt x="1780" y="7224"/>
                  <a:pt x="1657" y="7294"/>
                  <a:pt x="1728" y="7372"/>
                </a:cubicBezTo>
                <a:cubicBezTo>
                  <a:pt x="1797" y="7448"/>
                  <a:pt x="1872" y="7338"/>
                  <a:pt x="1795" y="7274"/>
                </a:cubicBezTo>
                <a:cubicBezTo>
                  <a:pt x="1750" y="7261"/>
                  <a:pt x="1733" y="7259"/>
                  <a:pt x="1708" y="7291"/>
                </a:cubicBezTo>
                <a:cubicBezTo>
                  <a:pt x="1705" y="7332"/>
                  <a:pt x="1732" y="7478"/>
                  <a:pt x="1810" y="7401"/>
                </a:cubicBezTo>
                <a:cubicBezTo>
                  <a:pt x="1874" y="7338"/>
                  <a:pt x="1771" y="7216"/>
                  <a:pt x="1736" y="7334"/>
                </a:cubicBezTo>
                <a:cubicBezTo>
                  <a:pt x="1711" y="7420"/>
                  <a:pt x="1840" y="7410"/>
                  <a:pt x="1855" y="7326"/>
                </a:cubicBezTo>
                <a:cubicBezTo>
                  <a:pt x="1873" y="7225"/>
                  <a:pt x="1746" y="7220"/>
                  <a:pt x="1739" y="7327"/>
                </a:cubicBezTo>
                <a:cubicBezTo>
                  <a:pt x="1731" y="7444"/>
                  <a:pt x="1824" y="7410"/>
                  <a:pt x="1852" y="7339"/>
                </a:cubicBezTo>
                <a:cubicBezTo>
                  <a:pt x="1814" y="7282"/>
                  <a:pt x="1741" y="7173"/>
                  <a:pt x="1670" y="7276"/>
                </a:cubicBezTo>
                <a:cubicBezTo>
                  <a:pt x="1666" y="7293"/>
                  <a:pt x="1662" y="7310"/>
                  <a:pt x="1658" y="7327"/>
                </a:cubicBezTo>
              </a:path>
              <a:path w="3112" h="7416" extrusionOk="0">
                <a:moveTo>
                  <a:pt x="2414" y="701"/>
                </a:moveTo>
                <a:cubicBezTo>
                  <a:pt x="2480" y="756"/>
                  <a:pt x="2547" y="809"/>
                  <a:pt x="2620" y="856"/>
                </a:cubicBezTo>
                <a:cubicBezTo>
                  <a:pt x="2747" y="938"/>
                  <a:pt x="2878" y="1016"/>
                  <a:pt x="3007" y="1095"/>
                </a:cubicBezTo>
                <a:cubicBezTo>
                  <a:pt x="3042" y="1116"/>
                  <a:pt x="3076" y="1136"/>
                  <a:pt x="3111" y="1157"/>
                </a:cubicBezTo>
              </a:path>
              <a:path w="3112" h="7416" extrusionOk="0">
                <a:moveTo>
                  <a:pt x="1884" y="1276"/>
                </a:moveTo>
                <a:cubicBezTo>
                  <a:pt x="1925" y="1400"/>
                  <a:pt x="1954" y="1521"/>
                  <a:pt x="1973" y="1651"/>
                </a:cubicBezTo>
                <a:cubicBezTo>
                  <a:pt x="1990" y="1764"/>
                  <a:pt x="1999" y="1877"/>
                  <a:pt x="2007" y="1991"/>
                </a:cubicBezTo>
              </a:path>
              <a:path w="3112" h="7416" extrusionOk="0">
                <a:moveTo>
                  <a:pt x="1250" y="1247"/>
                </a:moveTo>
                <a:cubicBezTo>
                  <a:pt x="1127" y="1372"/>
                  <a:pt x="1010" y="1505"/>
                  <a:pt x="880" y="1623"/>
                </a:cubicBezTo>
                <a:cubicBezTo>
                  <a:pt x="849" y="1649"/>
                  <a:pt x="818" y="1675"/>
                  <a:pt x="787" y="1701"/>
                </a:cubicBezTo>
              </a:path>
              <a:path w="3112" h="7416" extrusionOk="0">
                <a:moveTo>
                  <a:pt x="1273" y="588"/>
                </a:moveTo>
                <a:cubicBezTo>
                  <a:pt x="1198" y="605"/>
                  <a:pt x="1124" y="616"/>
                  <a:pt x="1047" y="618"/>
                </a:cubicBezTo>
                <a:cubicBezTo>
                  <a:pt x="915" y="622"/>
                  <a:pt x="784" y="616"/>
                  <a:pt x="652" y="622"/>
                </a:cubicBezTo>
                <a:cubicBezTo>
                  <a:pt x="503" y="628"/>
                  <a:pt x="355" y="642"/>
                  <a:pt x="209" y="670"/>
                </a:cubicBezTo>
                <a:cubicBezTo>
                  <a:pt x="137" y="684"/>
                  <a:pt x="69" y="707"/>
                  <a:pt x="0" y="730"/>
                </a:cubicBezTo>
              </a:path>
              <a:path w="3112" h="7416" extrusionOk="0">
                <a:moveTo>
                  <a:pt x="1129" y="241"/>
                </a:moveTo>
                <a:cubicBezTo>
                  <a:pt x="1035" y="208"/>
                  <a:pt x="942" y="174"/>
                  <a:pt x="848" y="140"/>
                </a:cubicBezTo>
                <a:cubicBezTo>
                  <a:pt x="730" y="96"/>
                  <a:pt x="614" y="48"/>
                  <a:pt x="497" y="0"/>
                </a:cubicBezTo>
              </a:path>
              <a:path w="3112" h="7416" extrusionOk="0">
                <a:moveTo>
                  <a:pt x="1152" y="3226"/>
                </a:moveTo>
                <a:cubicBezTo>
                  <a:pt x="1129" y="3236"/>
                  <a:pt x="1125" y="3242"/>
                  <a:pt x="1110" y="3262"/>
                </a:cubicBezTo>
                <a:cubicBezTo>
                  <a:pt x="1077" y="3304"/>
                  <a:pt x="1048" y="3349"/>
                  <a:pt x="1017" y="3392"/>
                </a:cubicBezTo>
                <a:cubicBezTo>
                  <a:pt x="975" y="3450"/>
                  <a:pt x="932" y="3507"/>
                  <a:pt x="888" y="3563"/>
                </a:cubicBezTo>
                <a:cubicBezTo>
                  <a:pt x="857" y="3603"/>
                  <a:pt x="811" y="3642"/>
                  <a:pt x="788" y="3687"/>
                </a:cubicBezTo>
                <a:cubicBezTo>
                  <a:pt x="788" y="3691"/>
                  <a:pt x="788" y="3695"/>
                  <a:pt x="788" y="3699"/>
                </a:cubicBezTo>
                <a:cubicBezTo>
                  <a:pt x="819" y="3693"/>
                  <a:pt x="848" y="3682"/>
                  <a:pt x="879" y="3673"/>
                </a:cubicBezTo>
                <a:cubicBezTo>
                  <a:pt x="1019" y="3631"/>
                  <a:pt x="1164" y="3617"/>
                  <a:pt x="1309" y="3632"/>
                </a:cubicBezTo>
                <a:cubicBezTo>
                  <a:pt x="1365" y="3638"/>
                  <a:pt x="1418" y="3650"/>
                  <a:pt x="1472" y="3662"/>
                </a:cubicBezTo>
                <a:cubicBezTo>
                  <a:pt x="1505" y="3669"/>
                  <a:pt x="1528" y="3667"/>
                  <a:pt x="1560" y="3663"/>
                </a:cubicBezTo>
              </a:path>
              <a:path w="3112" h="7416" extrusionOk="0">
                <a:moveTo>
                  <a:pt x="1425" y="3223"/>
                </a:moveTo>
                <a:cubicBezTo>
                  <a:pt x="1412" y="3250"/>
                  <a:pt x="1405" y="3273"/>
                  <a:pt x="1400" y="3303"/>
                </a:cubicBezTo>
                <a:cubicBezTo>
                  <a:pt x="1389" y="3370"/>
                  <a:pt x="1380" y="3438"/>
                  <a:pt x="1364" y="3504"/>
                </a:cubicBezTo>
                <a:cubicBezTo>
                  <a:pt x="1340" y="3603"/>
                  <a:pt x="1314" y="3701"/>
                  <a:pt x="1289" y="3799"/>
                </a:cubicBezTo>
                <a:cubicBezTo>
                  <a:pt x="1270" y="3872"/>
                  <a:pt x="1246" y="3944"/>
                  <a:pt x="1244" y="4020"/>
                </a:cubicBezTo>
                <a:cubicBezTo>
                  <a:pt x="1245" y="4027"/>
                  <a:pt x="1245" y="4033"/>
                  <a:pt x="1246" y="4040"/>
                </a:cubicBezTo>
              </a:path>
              <a:path w="3112" h="7416" extrusionOk="0">
                <a:moveTo>
                  <a:pt x="1779" y="3801"/>
                </a:moveTo>
                <a:cubicBezTo>
                  <a:pt x="1790" y="3831"/>
                  <a:pt x="1791" y="3843"/>
                  <a:pt x="1787" y="3878"/>
                </a:cubicBezTo>
                <a:cubicBezTo>
                  <a:pt x="1784" y="3909"/>
                  <a:pt x="1779" y="3939"/>
                  <a:pt x="1775" y="3969"/>
                </a:cubicBezTo>
                <a:cubicBezTo>
                  <a:pt x="1772" y="3988"/>
                  <a:pt x="1769" y="4008"/>
                  <a:pt x="1767" y="4027"/>
                </a:cubicBezTo>
                <a:cubicBezTo>
                  <a:pt x="1786" y="3974"/>
                  <a:pt x="1801" y="3919"/>
                  <a:pt x="1823" y="3867"/>
                </a:cubicBezTo>
                <a:cubicBezTo>
                  <a:pt x="1845" y="3815"/>
                  <a:pt x="1872" y="3759"/>
                  <a:pt x="1911" y="3717"/>
                </a:cubicBezTo>
                <a:cubicBezTo>
                  <a:pt x="1930" y="3697"/>
                  <a:pt x="1964" y="3668"/>
                  <a:pt x="1988" y="3698"/>
                </a:cubicBezTo>
                <a:cubicBezTo>
                  <a:pt x="2015" y="3732"/>
                  <a:pt x="2014" y="3786"/>
                  <a:pt x="2016" y="3826"/>
                </a:cubicBezTo>
                <a:cubicBezTo>
                  <a:pt x="2019" y="3870"/>
                  <a:pt x="2019" y="3915"/>
                  <a:pt x="2023" y="3959"/>
                </a:cubicBezTo>
                <a:cubicBezTo>
                  <a:pt x="2026" y="3974"/>
                  <a:pt x="2025" y="3978"/>
                  <a:pt x="2037" y="3979"/>
                </a:cubicBezTo>
                <a:cubicBezTo>
                  <a:pt x="2060" y="3943"/>
                  <a:pt x="2076" y="3904"/>
                  <a:pt x="2097" y="3867"/>
                </a:cubicBezTo>
                <a:cubicBezTo>
                  <a:pt x="2125" y="3817"/>
                  <a:pt x="2160" y="3755"/>
                  <a:pt x="2206" y="3719"/>
                </a:cubicBezTo>
                <a:cubicBezTo>
                  <a:pt x="2244" y="3689"/>
                  <a:pt x="2278" y="3704"/>
                  <a:pt x="2300" y="3743"/>
                </a:cubicBezTo>
                <a:cubicBezTo>
                  <a:pt x="2330" y="3797"/>
                  <a:pt x="2336" y="3863"/>
                  <a:pt x="2357" y="3920"/>
                </a:cubicBezTo>
                <a:cubicBezTo>
                  <a:pt x="2364" y="3940"/>
                  <a:pt x="2388" y="4019"/>
                  <a:pt x="2426" y="4008"/>
                </a:cubicBezTo>
                <a:cubicBezTo>
                  <a:pt x="2431" y="4004"/>
                  <a:pt x="2435" y="4000"/>
                  <a:pt x="2440" y="3996"/>
                </a:cubicBezTo>
              </a:path>
              <a:path w="3112" h="7416" extrusionOk="0">
                <a:moveTo>
                  <a:pt x="1683" y="2936"/>
                </a:moveTo>
                <a:cubicBezTo>
                  <a:pt x="1679" y="2812"/>
                  <a:pt x="1672" y="2689"/>
                  <a:pt x="1667" y="2566"/>
                </a:cubicBezTo>
                <a:cubicBezTo>
                  <a:pt x="1664" y="2499"/>
                  <a:pt x="1663" y="2431"/>
                  <a:pt x="1660" y="2364"/>
                </a:cubicBezTo>
                <a:cubicBezTo>
                  <a:pt x="1652" y="2160"/>
                  <a:pt x="1620" y="1961"/>
                  <a:pt x="1631" y="1756"/>
                </a:cubicBezTo>
                <a:cubicBezTo>
                  <a:pt x="1637" y="1649"/>
                  <a:pt x="1642" y="1546"/>
                  <a:pt x="1626" y="1440"/>
                </a:cubicBezTo>
                <a:cubicBezTo>
                  <a:pt x="1605" y="1299"/>
                  <a:pt x="1612" y="1159"/>
                  <a:pt x="1595" y="1018"/>
                </a:cubicBezTo>
                <a:cubicBezTo>
                  <a:pt x="1583" y="919"/>
                  <a:pt x="1570" y="829"/>
                  <a:pt x="1574" y="729"/>
                </a:cubicBezTo>
                <a:cubicBezTo>
                  <a:pt x="1576" y="674"/>
                  <a:pt x="1595" y="603"/>
                  <a:pt x="1584" y="549"/>
                </a:cubicBezTo>
                <a:cubicBezTo>
                  <a:pt x="1574" y="544"/>
                  <a:pt x="1571" y="543"/>
                  <a:pt x="1569" y="535"/>
                </a:cubicBezTo>
                <a:cubicBezTo>
                  <a:pt x="1556" y="551"/>
                  <a:pt x="1542" y="564"/>
                  <a:pt x="1530" y="584"/>
                </a:cubicBezTo>
                <a:cubicBezTo>
                  <a:pt x="1505" y="628"/>
                  <a:pt x="1482" y="675"/>
                  <a:pt x="1461" y="721"/>
                </a:cubicBezTo>
                <a:cubicBezTo>
                  <a:pt x="1448" y="748"/>
                  <a:pt x="1437" y="776"/>
                  <a:pt x="1425" y="803"/>
                </a:cubicBezTo>
                <a:cubicBezTo>
                  <a:pt x="1442" y="743"/>
                  <a:pt x="1456" y="681"/>
                  <a:pt x="1480" y="623"/>
                </a:cubicBezTo>
                <a:cubicBezTo>
                  <a:pt x="1496" y="583"/>
                  <a:pt x="1518" y="564"/>
                  <a:pt x="1540" y="538"/>
                </a:cubicBezTo>
                <a:cubicBezTo>
                  <a:pt x="1560" y="585"/>
                  <a:pt x="1577" y="635"/>
                  <a:pt x="1599" y="682"/>
                </a:cubicBezTo>
                <a:cubicBezTo>
                  <a:pt x="1648" y="787"/>
                  <a:pt x="1714" y="861"/>
                  <a:pt x="1817" y="912"/>
                </a:cubicBezTo>
              </a:path>
              <a:path w="3112" h="7416" extrusionOk="0">
                <a:moveTo>
                  <a:pt x="1709" y="4464"/>
                </a:moveTo>
                <a:cubicBezTo>
                  <a:pt x="1708" y="4487"/>
                  <a:pt x="1707" y="4509"/>
                  <a:pt x="1708" y="4532"/>
                </a:cubicBezTo>
                <a:cubicBezTo>
                  <a:pt x="1724" y="4820"/>
                  <a:pt x="1716" y="5107"/>
                  <a:pt x="1722" y="5395"/>
                </a:cubicBezTo>
                <a:cubicBezTo>
                  <a:pt x="1726" y="5581"/>
                  <a:pt x="1735" y="5766"/>
                  <a:pt x="1748" y="5951"/>
                </a:cubicBezTo>
                <a:cubicBezTo>
                  <a:pt x="1754" y="6046"/>
                  <a:pt x="1758" y="6141"/>
                  <a:pt x="1760" y="6236"/>
                </a:cubicBezTo>
                <a:cubicBezTo>
                  <a:pt x="1762" y="6304"/>
                  <a:pt x="1764" y="6371"/>
                  <a:pt x="1763" y="6439"/>
                </a:cubicBezTo>
                <a:cubicBezTo>
                  <a:pt x="1762" y="6522"/>
                  <a:pt x="1757" y="6606"/>
                  <a:pt x="1756" y="6689"/>
                </a:cubicBezTo>
                <a:cubicBezTo>
                  <a:pt x="1755" y="6740"/>
                  <a:pt x="1755" y="6791"/>
                  <a:pt x="1752" y="6842"/>
                </a:cubicBezTo>
                <a:cubicBezTo>
                  <a:pt x="1750" y="6889"/>
                  <a:pt x="1749" y="6936"/>
                  <a:pt x="1747" y="6983"/>
                </a:cubicBezTo>
                <a:cubicBezTo>
                  <a:pt x="1717" y="6952"/>
                  <a:pt x="1706" y="6944"/>
                  <a:pt x="1688" y="6898"/>
                </a:cubicBezTo>
                <a:cubicBezTo>
                  <a:pt x="1659" y="6822"/>
                  <a:pt x="1631" y="6749"/>
                  <a:pt x="1592" y="6677"/>
                </a:cubicBezTo>
                <a:cubicBezTo>
                  <a:pt x="1575" y="6647"/>
                  <a:pt x="1558" y="6622"/>
                  <a:pt x="1535" y="6597"/>
                </a:cubicBezTo>
                <a:cubicBezTo>
                  <a:pt x="1531" y="6595"/>
                  <a:pt x="1526" y="6594"/>
                  <a:pt x="1522" y="6592"/>
                </a:cubicBezTo>
                <a:cubicBezTo>
                  <a:pt x="1534" y="6615"/>
                  <a:pt x="1547" y="6637"/>
                  <a:pt x="1559" y="6660"/>
                </a:cubicBezTo>
                <a:cubicBezTo>
                  <a:pt x="1613" y="6766"/>
                  <a:pt x="1665" y="6861"/>
                  <a:pt x="1750" y="6945"/>
                </a:cubicBezTo>
                <a:cubicBezTo>
                  <a:pt x="1755" y="6949"/>
                  <a:pt x="1760" y="6954"/>
                  <a:pt x="1765" y="6958"/>
                </a:cubicBezTo>
                <a:cubicBezTo>
                  <a:pt x="1778" y="6936"/>
                  <a:pt x="1793" y="6913"/>
                  <a:pt x="1806" y="6888"/>
                </a:cubicBezTo>
                <a:cubicBezTo>
                  <a:pt x="1835" y="6833"/>
                  <a:pt x="1861" y="6777"/>
                  <a:pt x="1881" y="6718"/>
                </a:cubicBezTo>
                <a:cubicBezTo>
                  <a:pt x="1899" y="6660"/>
                  <a:pt x="1905" y="6639"/>
                  <a:pt x="1908" y="6597"/>
                </a:cubicBezTo>
              </a:path>
              <a:path w="3112" h="7416" extrusionOk="0">
                <a:moveTo>
                  <a:pt x="1941" y="4260"/>
                </a:moveTo>
                <a:cubicBezTo>
                  <a:pt x="1936" y="4295"/>
                  <a:pt x="1930" y="4331"/>
                  <a:pt x="1925" y="4366"/>
                </a:cubicBezTo>
                <a:cubicBezTo>
                  <a:pt x="1920" y="4401"/>
                  <a:pt x="1918" y="4414"/>
                  <a:pt x="1922" y="4439"/>
                </a:cubicBezTo>
              </a:path>
              <a:path w="3112" h="7416" extrusionOk="0">
                <a:moveTo>
                  <a:pt x="1911" y="4769"/>
                </a:moveTo>
                <a:cubicBezTo>
                  <a:pt x="1905" y="4789"/>
                  <a:pt x="1899" y="4807"/>
                  <a:pt x="1897" y="4828"/>
                </a:cubicBezTo>
                <a:cubicBezTo>
                  <a:pt x="1895" y="4849"/>
                  <a:pt x="1899" y="4868"/>
                  <a:pt x="1900" y="4889"/>
                </a:cubicBezTo>
                <a:cubicBezTo>
                  <a:pt x="1901" y="4907"/>
                  <a:pt x="1903" y="4925"/>
                  <a:pt x="1904" y="4943"/>
                </a:cubicBezTo>
              </a:path>
              <a:path w="3112" h="7416" extrusionOk="0">
                <a:moveTo>
                  <a:pt x="1907" y="5246"/>
                </a:moveTo>
                <a:cubicBezTo>
                  <a:pt x="1904" y="5271"/>
                  <a:pt x="1897" y="5294"/>
                  <a:pt x="1894" y="5319"/>
                </a:cubicBezTo>
                <a:cubicBezTo>
                  <a:pt x="1890" y="5346"/>
                  <a:pt x="1894" y="5370"/>
                  <a:pt x="1893" y="5396"/>
                </a:cubicBezTo>
                <a:cubicBezTo>
                  <a:pt x="1892" y="5401"/>
                  <a:pt x="1891" y="5406"/>
                  <a:pt x="1890" y="5411"/>
                </a:cubicBezTo>
              </a:path>
              <a:path w="3112" h="7416" extrusionOk="0">
                <a:moveTo>
                  <a:pt x="1912" y="5701"/>
                </a:moveTo>
                <a:cubicBezTo>
                  <a:pt x="1910" y="5725"/>
                  <a:pt x="1910" y="5751"/>
                  <a:pt x="1912" y="5775"/>
                </a:cubicBezTo>
                <a:cubicBezTo>
                  <a:pt x="1913" y="5782"/>
                  <a:pt x="1914" y="5789"/>
                  <a:pt x="1915" y="5796"/>
                </a:cubicBezTo>
              </a:path>
              <a:path w="3112" h="7416" extrusionOk="0">
                <a:moveTo>
                  <a:pt x="1901" y="6153"/>
                </a:moveTo>
                <a:cubicBezTo>
                  <a:pt x="1901" y="6176"/>
                  <a:pt x="1904" y="6198"/>
                  <a:pt x="1906" y="6221"/>
                </a:cubicBezTo>
                <a:cubicBezTo>
                  <a:pt x="1909" y="6254"/>
                  <a:pt x="1909" y="6288"/>
                  <a:pt x="1912" y="6321"/>
                </a:cubicBezTo>
                <a:cubicBezTo>
                  <a:pt x="1913" y="6330"/>
                  <a:pt x="1915" y="6340"/>
                  <a:pt x="1916" y="6349"/>
                </a:cubicBezTo>
              </a:path>
              <a:path w="3112" h="7416" extrusionOk="0">
                <a:moveTo>
                  <a:pt x="1917" y="7038"/>
                </a:moveTo>
                <a:cubicBezTo>
                  <a:pt x="1916" y="7052"/>
                  <a:pt x="1915" y="7065"/>
                  <a:pt x="1914" y="7079"/>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68615" name="Comment 7"/>
          <p:cNvSpPr>
            <a:spLocks noRot="1" noChangeAspect="1" noEditPoints="1" noChangeArrowheads="1" noChangeShapeType="1" noTextEdit="1"/>
          </p:cNvSpPr>
          <p:nvPr/>
        </p:nvSpPr>
        <p:spPr bwMode="auto">
          <a:xfrm>
            <a:off x="7904163" y="4167188"/>
            <a:ext cx="1587" cy="1587"/>
          </a:xfrm>
          <a:custGeom>
            <a:avLst/>
            <a:gdLst/>
            <a:ahLst/>
            <a:cxnLst>
              <a:cxn ang="0">
                <a:pos x="0" y="0"/>
              </a:cxn>
              <a:cxn ang="0">
                <a:pos x="0" y="0"/>
              </a:cxn>
            </a:cxnLst>
            <a:rect l="0" t="0" r="r" b="b"/>
            <a:pathLst>
              <a:path w="1" h="1" extrusionOk="0">
                <a:moveTo>
                  <a:pt x="0" y="0"/>
                </a:moveTo>
                <a:lnTo>
                  <a:pt x="0" y="0"/>
                </a:lnTo>
              </a:path>
            </a:pathLst>
          </a:custGeom>
          <a:noFill/>
          <a:ln w="19050" cap="rnd">
            <a:solidFill>
              <a:srgbClr val="FF9900"/>
            </a:solidFill>
            <a:round/>
            <a:headEnd/>
            <a:tailEnd/>
          </a:ln>
        </p:spPr>
        <p:txBody>
          <a:bodyPr>
            <a:prstTxWarp prst="textNoShape">
              <a:avLst/>
            </a:prstTxWarp>
          </a:bodyPr>
          <a:lstStyle/>
          <a:p>
            <a:endParaRPr lang="en-US"/>
          </a:p>
        </p:txBody>
      </p:sp>
      <p:sp>
        <p:nvSpPr>
          <p:cNvPr id="68616" name="Comment 8"/>
          <p:cNvSpPr>
            <a:spLocks noRot="1" noChangeAspect="1" noEditPoints="1" noChangeArrowheads="1" noChangeShapeType="1" noTextEdit="1"/>
          </p:cNvSpPr>
          <p:nvPr/>
        </p:nvSpPr>
        <p:spPr bwMode="auto">
          <a:xfrm>
            <a:off x="7796213" y="4259263"/>
            <a:ext cx="36512" cy="44450"/>
          </a:xfrm>
          <a:custGeom>
            <a:avLst/>
            <a:gdLst/>
            <a:ahLst/>
            <a:cxnLst>
              <a:cxn ang="0">
                <a:pos x="100" y="0"/>
              </a:cxn>
              <a:cxn ang="0">
                <a:pos x="67" y="42"/>
              </a:cxn>
              <a:cxn ang="0">
                <a:pos x="32" y="80"/>
              </a:cxn>
              <a:cxn ang="0">
                <a:pos x="0" y="123"/>
              </a:cxn>
            </a:cxnLst>
            <a:rect l="0" t="0" r="r" b="b"/>
            <a:pathLst>
              <a:path w="101" h="124" extrusionOk="0">
                <a:moveTo>
                  <a:pt x="100" y="0"/>
                </a:moveTo>
                <a:cubicBezTo>
                  <a:pt x="91" y="15"/>
                  <a:pt x="80" y="29"/>
                  <a:pt x="67" y="42"/>
                </a:cubicBezTo>
                <a:cubicBezTo>
                  <a:pt x="55" y="54"/>
                  <a:pt x="43" y="66"/>
                  <a:pt x="32" y="80"/>
                </a:cubicBezTo>
                <a:cubicBezTo>
                  <a:pt x="19" y="96"/>
                  <a:pt x="10" y="106"/>
                  <a:pt x="0" y="12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17" name="Comment 9"/>
          <p:cNvSpPr>
            <a:spLocks noRot="1" noChangeAspect="1" noEditPoints="1" noChangeArrowheads="1" noChangeShapeType="1" noTextEdit="1"/>
          </p:cNvSpPr>
          <p:nvPr/>
        </p:nvSpPr>
        <p:spPr bwMode="auto">
          <a:xfrm>
            <a:off x="7689850" y="4400550"/>
            <a:ext cx="28575" cy="34925"/>
          </a:xfrm>
          <a:custGeom>
            <a:avLst/>
            <a:gdLst/>
            <a:ahLst/>
            <a:cxnLst>
              <a:cxn ang="0">
                <a:pos x="79" y="0"/>
              </a:cxn>
              <a:cxn ang="0">
                <a:pos x="33" y="50"/>
              </a:cxn>
              <a:cxn ang="0">
                <a:pos x="0" y="96"/>
              </a:cxn>
            </a:cxnLst>
            <a:rect l="0" t="0" r="r" b="b"/>
            <a:pathLst>
              <a:path w="80" h="97" extrusionOk="0">
                <a:moveTo>
                  <a:pt x="79" y="0"/>
                </a:moveTo>
                <a:cubicBezTo>
                  <a:pt x="63" y="16"/>
                  <a:pt x="47" y="32"/>
                  <a:pt x="33" y="50"/>
                </a:cubicBezTo>
                <a:cubicBezTo>
                  <a:pt x="21" y="66"/>
                  <a:pt x="11" y="79"/>
                  <a:pt x="0" y="9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18" name="Comment 10"/>
          <p:cNvSpPr>
            <a:spLocks noRot="1" noChangeAspect="1" noEditPoints="1" noChangeArrowheads="1" noChangeShapeType="1" noTextEdit="1"/>
          </p:cNvSpPr>
          <p:nvPr/>
        </p:nvSpPr>
        <p:spPr bwMode="auto">
          <a:xfrm>
            <a:off x="7585075" y="4543425"/>
            <a:ext cx="34925" cy="50800"/>
          </a:xfrm>
          <a:custGeom>
            <a:avLst/>
            <a:gdLst/>
            <a:ahLst/>
            <a:cxnLst>
              <a:cxn ang="0">
                <a:pos x="95" y="0"/>
              </a:cxn>
              <a:cxn ang="0">
                <a:pos x="44" y="69"/>
              </a:cxn>
              <a:cxn ang="0">
                <a:pos x="9" y="129"/>
              </a:cxn>
              <a:cxn ang="0">
                <a:pos x="0" y="143"/>
              </a:cxn>
            </a:cxnLst>
            <a:rect l="0" t="0" r="r" b="b"/>
            <a:pathLst>
              <a:path w="96" h="144" extrusionOk="0">
                <a:moveTo>
                  <a:pt x="95" y="0"/>
                </a:moveTo>
                <a:cubicBezTo>
                  <a:pt x="79" y="23"/>
                  <a:pt x="61" y="46"/>
                  <a:pt x="44" y="69"/>
                </a:cubicBezTo>
                <a:cubicBezTo>
                  <a:pt x="30" y="89"/>
                  <a:pt x="20" y="108"/>
                  <a:pt x="9" y="129"/>
                </a:cubicBezTo>
                <a:cubicBezTo>
                  <a:pt x="6" y="134"/>
                  <a:pt x="3" y="138"/>
                  <a:pt x="0" y="14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19" name="Comment 11"/>
          <p:cNvSpPr>
            <a:spLocks noRot="1" noChangeAspect="1" noEditPoints="1" noChangeArrowheads="1" noChangeShapeType="1" noTextEdit="1"/>
          </p:cNvSpPr>
          <p:nvPr/>
        </p:nvSpPr>
        <p:spPr bwMode="auto">
          <a:xfrm>
            <a:off x="7442200" y="4735513"/>
            <a:ext cx="49213" cy="65087"/>
          </a:xfrm>
          <a:custGeom>
            <a:avLst/>
            <a:gdLst/>
            <a:ahLst/>
            <a:cxnLst>
              <a:cxn ang="0">
                <a:pos x="135" y="0"/>
              </a:cxn>
              <a:cxn ang="0">
                <a:pos x="94" y="46"/>
              </a:cxn>
              <a:cxn ang="0">
                <a:pos x="31" y="133"/>
              </a:cxn>
              <a:cxn ang="0">
                <a:pos x="0" y="181"/>
              </a:cxn>
            </a:cxnLst>
            <a:rect l="0" t="0" r="r" b="b"/>
            <a:pathLst>
              <a:path w="136" h="182" extrusionOk="0">
                <a:moveTo>
                  <a:pt x="135" y="0"/>
                </a:moveTo>
                <a:cubicBezTo>
                  <a:pt x="116" y="12"/>
                  <a:pt x="108" y="28"/>
                  <a:pt x="94" y="46"/>
                </a:cubicBezTo>
                <a:cubicBezTo>
                  <a:pt x="73" y="74"/>
                  <a:pt x="49" y="103"/>
                  <a:pt x="31" y="133"/>
                </a:cubicBezTo>
                <a:cubicBezTo>
                  <a:pt x="18" y="159"/>
                  <a:pt x="14" y="168"/>
                  <a:pt x="0" y="181"/>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0" name="Comment 12"/>
          <p:cNvSpPr>
            <a:spLocks noRot="1" noChangeAspect="1" noEditPoints="1" noChangeArrowheads="1" noChangeShapeType="1" noTextEdit="1"/>
          </p:cNvSpPr>
          <p:nvPr/>
        </p:nvSpPr>
        <p:spPr bwMode="auto">
          <a:xfrm>
            <a:off x="7319963" y="4919663"/>
            <a:ext cx="44450" cy="68262"/>
          </a:xfrm>
          <a:custGeom>
            <a:avLst/>
            <a:gdLst/>
            <a:ahLst/>
            <a:cxnLst>
              <a:cxn ang="0">
                <a:pos x="120" y="0"/>
              </a:cxn>
              <a:cxn ang="0">
                <a:pos x="87" y="58"/>
              </a:cxn>
              <a:cxn ang="0">
                <a:pos x="32" y="142"/>
              </a:cxn>
              <a:cxn ang="0">
                <a:pos x="0" y="188"/>
              </a:cxn>
            </a:cxnLst>
            <a:rect l="0" t="0" r="r" b="b"/>
            <a:pathLst>
              <a:path w="121" h="189" extrusionOk="0">
                <a:moveTo>
                  <a:pt x="120" y="0"/>
                </a:moveTo>
                <a:cubicBezTo>
                  <a:pt x="109" y="20"/>
                  <a:pt x="99" y="39"/>
                  <a:pt x="87" y="58"/>
                </a:cubicBezTo>
                <a:cubicBezTo>
                  <a:pt x="69" y="85"/>
                  <a:pt x="47" y="114"/>
                  <a:pt x="32" y="142"/>
                </a:cubicBezTo>
                <a:cubicBezTo>
                  <a:pt x="20" y="169"/>
                  <a:pt x="17" y="177"/>
                  <a:pt x="0" y="18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1" name="Comment 13"/>
          <p:cNvSpPr>
            <a:spLocks noRot="1" noChangeAspect="1" noEditPoints="1" noChangeArrowheads="1" noChangeShapeType="1" noTextEdit="1"/>
          </p:cNvSpPr>
          <p:nvPr/>
        </p:nvSpPr>
        <p:spPr bwMode="auto">
          <a:xfrm>
            <a:off x="7173913" y="5127625"/>
            <a:ext cx="41275" cy="50800"/>
          </a:xfrm>
          <a:custGeom>
            <a:avLst/>
            <a:gdLst/>
            <a:ahLst/>
            <a:cxnLst>
              <a:cxn ang="0">
                <a:pos x="115" y="0"/>
              </a:cxn>
              <a:cxn ang="0">
                <a:pos x="35" y="95"/>
              </a:cxn>
              <a:cxn ang="0">
                <a:pos x="0" y="139"/>
              </a:cxn>
            </a:cxnLst>
            <a:rect l="0" t="0" r="r" b="b"/>
            <a:pathLst>
              <a:path w="116" h="140" extrusionOk="0">
                <a:moveTo>
                  <a:pt x="115" y="0"/>
                </a:moveTo>
                <a:cubicBezTo>
                  <a:pt x="88" y="29"/>
                  <a:pt x="58" y="62"/>
                  <a:pt x="35" y="95"/>
                </a:cubicBezTo>
                <a:cubicBezTo>
                  <a:pt x="21" y="121"/>
                  <a:pt x="17" y="129"/>
                  <a:pt x="0" y="13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2" name="Comment 14"/>
          <p:cNvSpPr>
            <a:spLocks noRot="1" noChangeAspect="1" noEditPoints="1" noChangeArrowheads="1" noChangeShapeType="1" noTextEdit="1"/>
          </p:cNvSpPr>
          <p:nvPr/>
        </p:nvSpPr>
        <p:spPr bwMode="auto">
          <a:xfrm>
            <a:off x="7058025" y="5286375"/>
            <a:ext cx="41275" cy="57150"/>
          </a:xfrm>
          <a:custGeom>
            <a:avLst/>
            <a:gdLst/>
            <a:ahLst/>
            <a:cxnLst>
              <a:cxn ang="0">
                <a:pos x="113" y="0"/>
              </a:cxn>
              <a:cxn ang="0">
                <a:pos x="70" y="57"/>
              </a:cxn>
              <a:cxn ang="0">
                <a:pos x="17" y="138"/>
              </a:cxn>
              <a:cxn ang="0">
                <a:pos x="0" y="156"/>
              </a:cxn>
            </a:cxnLst>
            <a:rect l="0" t="0" r="r" b="b"/>
            <a:pathLst>
              <a:path w="114" h="157" extrusionOk="0">
                <a:moveTo>
                  <a:pt x="113" y="0"/>
                </a:moveTo>
                <a:cubicBezTo>
                  <a:pt x="99" y="20"/>
                  <a:pt x="85" y="38"/>
                  <a:pt x="70" y="57"/>
                </a:cubicBezTo>
                <a:cubicBezTo>
                  <a:pt x="50" y="83"/>
                  <a:pt x="36" y="112"/>
                  <a:pt x="17" y="138"/>
                </a:cubicBezTo>
                <a:cubicBezTo>
                  <a:pt x="11" y="144"/>
                  <a:pt x="6" y="150"/>
                  <a:pt x="0" y="15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3" name="Comment 15"/>
          <p:cNvSpPr>
            <a:spLocks noRot="1" noChangeAspect="1" noEditPoints="1" noChangeArrowheads="1" noChangeShapeType="1" noTextEdit="1"/>
          </p:cNvSpPr>
          <p:nvPr/>
        </p:nvSpPr>
        <p:spPr bwMode="auto">
          <a:xfrm>
            <a:off x="6970713" y="5461000"/>
            <a:ext cx="28575" cy="46038"/>
          </a:xfrm>
          <a:custGeom>
            <a:avLst/>
            <a:gdLst/>
            <a:ahLst/>
            <a:cxnLst>
              <a:cxn ang="0">
                <a:pos x="80" y="0"/>
              </a:cxn>
              <a:cxn ang="0">
                <a:pos x="36" y="57"/>
              </a:cxn>
              <a:cxn ang="0">
                <a:pos x="0" y="127"/>
              </a:cxn>
            </a:cxnLst>
            <a:rect l="0" t="0" r="r" b="b"/>
            <a:pathLst>
              <a:path w="81" h="128" extrusionOk="0">
                <a:moveTo>
                  <a:pt x="80" y="0"/>
                </a:moveTo>
                <a:cubicBezTo>
                  <a:pt x="65" y="17"/>
                  <a:pt x="49" y="37"/>
                  <a:pt x="36" y="57"/>
                </a:cubicBezTo>
                <a:cubicBezTo>
                  <a:pt x="21" y="80"/>
                  <a:pt x="10" y="102"/>
                  <a:pt x="0" y="127"/>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4" name="Comment 16"/>
          <p:cNvSpPr>
            <a:spLocks noRot="1" noChangeAspect="1" noEditPoints="1" noChangeArrowheads="1" noChangeShapeType="1" noTextEdit="1"/>
          </p:cNvSpPr>
          <p:nvPr/>
        </p:nvSpPr>
        <p:spPr bwMode="auto">
          <a:xfrm>
            <a:off x="6884988" y="5626100"/>
            <a:ext cx="20637" cy="38100"/>
          </a:xfrm>
          <a:custGeom>
            <a:avLst/>
            <a:gdLst/>
            <a:ahLst/>
            <a:cxnLst>
              <a:cxn ang="0">
                <a:pos x="58" y="0"/>
              </a:cxn>
              <a:cxn ang="0">
                <a:pos x="14" y="82"/>
              </a:cxn>
              <a:cxn ang="0">
                <a:pos x="0" y="106"/>
              </a:cxn>
            </a:cxnLst>
            <a:rect l="0" t="0" r="r" b="b"/>
            <a:pathLst>
              <a:path w="59" h="107" extrusionOk="0">
                <a:moveTo>
                  <a:pt x="58" y="0"/>
                </a:moveTo>
                <a:cubicBezTo>
                  <a:pt x="41" y="27"/>
                  <a:pt x="29" y="54"/>
                  <a:pt x="14" y="82"/>
                </a:cubicBezTo>
                <a:cubicBezTo>
                  <a:pt x="9" y="90"/>
                  <a:pt x="5" y="98"/>
                  <a:pt x="0" y="10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5" name="Comment 17"/>
          <p:cNvSpPr>
            <a:spLocks noRot="1" noChangeAspect="1" noEditPoints="1" noChangeArrowheads="1" noChangeShapeType="1" noTextEdit="1"/>
          </p:cNvSpPr>
          <p:nvPr/>
        </p:nvSpPr>
        <p:spPr bwMode="auto">
          <a:xfrm>
            <a:off x="6757988" y="5783263"/>
            <a:ext cx="46037" cy="65087"/>
          </a:xfrm>
          <a:custGeom>
            <a:avLst/>
            <a:gdLst/>
            <a:ahLst/>
            <a:cxnLst>
              <a:cxn ang="0">
                <a:pos x="124" y="0"/>
              </a:cxn>
              <a:cxn ang="0">
                <a:pos x="75" y="71"/>
              </a:cxn>
              <a:cxn ang="0">
                <a:pos x="0" y="180"/>
              </a:cxn>
            </a:cxnLst>
            <a:rect l="0" t="0" r="r" b="b"/>
            <a:pathLst>
              <a:path w="125" h="181" extrusionOk="0">
                <a:moveTo>
                  <a:pt x="124" y="0"/>
                </a:moveTo>
                <a:cubicBezTo>
                  <a:pt x="111" y="25"/>
                  <a:pt x="92" y="47"/>
                  <a:pt x="75" y="71"/>
                </a:cubicBezTo>
                <a:cubicBezTo>
                  <a:pt x="49" y="108"/>
                  <a:pt x="23" y="142"/>
                  <a:pt x="0" y="18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6" name="Comment 18"/>
          <p:cNvSpPr>
            <a:spLocks noRot="1" noChangeAspect="1" noEditPoints="1" noChangeArrowheads="1" noChangeShapeType="1" noTextEdit="1"/>
          </p:cNvSpPr>
          <p:nvPr/>
        </p:nvSpPr>
        <p:spPr bwMode="auto">
          <a:xfrm>
            <a:off x="6597650" y="6007100"/>
            <a:ext cx="52388" cy="85725"/>
          </a:xfrm>
          <a:custGeom>
            <a:avLst/>
            <a:gdLst/>
            <a:ahLst/>
            <a:cxnLst>
              <a:cxn ang="0">
                <a:pos x="142" y="0"/>
              </a:cxn>
              <a:cxn ang="0">
                <a:pos x="86" y="84"/>
              </a:cxn>
              <a:cxn ang="0">
                <a:pos x="0" y="235"/>
              </a:cxn>
            </a:cxnLst>
            <a:rect l="0" t="0" r="r" b="b"/>
            <a:pathLst>
              <a:path w="143" h="236" extrusionOk="0">
                <a:moveTo>
                  <a:pt x="142" y="0"/>
                </a:moveTo>
                <a:cubicBezTo>
                  <a:pt x="124" y="29"/>
                  <a:pt x="105" y="55"/>
                  <a:pt x="86" y="84"/>
                </a:cubicBezTo>
                <a:cubicBezTo>
                  <a:pt x="54" y="132"/>
                  <a:pt x="25" y="183"/>
                  <a:pt x="0" y="23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7" name="Comment 19"/>
          <p:cNvSpPr>
            <a:spLocks noRot="1" noChangeAspect="1" noEditPoints="1" noChangeArrowheads="1" noChangeShapeType="1" noTextEdit="1"/>
          </p:cNvSpPr>
          <p:nvPr/>
        </p:nvSpPr>
        <p:spPr bwMode="auto">
          <a:xfrm>
            <a:off x="6432550" y="6243638"/>
            <a:ext cx="47625" cy="61912"/>
          </a:xfrm>
          <a:custGeom>
            <a:avLst/>
            <a:gdLst/>
            <a:ahLst/>
            <a:cxnLst>
              <a:cxn ang="0">
                <a:pos x="132" y="0"/>
              </a:cxn>
              <a:cxn ang="0">
                <a:pos x="92" y="43"/>
              </a:cxn>
              <a:cxn ang="0">
                <a:pos x="30" y="120"/>
              </a:cxn>
              <a:cxn ang="0">
                <a:pos x="0" y="173"/>
              </a:cxn>
            </a:cxnLst>
            <a:rect l="0" t="0" r="r" b="b"/>
            <a:pathLst>
              <a:path w="133" h="174" extrusionOk="0">
                <a:moveTo>
                  <a:pt x="132" y="0"/>
                </a:moveTo>
                <a:cubicBezTo>
                  <a:pt x="119" y="17"/>
                  <a:pt x="107" y="28"/>
                  <a:pt x="92" y="43"/>
                </a:cubicBezTo>
                <a:cubicBezTo>
                  <a:pt x="71" y="64"/>
                  <a:pt x="44" y="94"/>
                  <a:pt x="30" y="120"/>
                </a:cubicBezTo>
                <a:cubicBezTo>
                  <a:pt x="19" y="149"/>
                  <a:pt x="15" y="158"/>
                  <a:pt x="0" y="17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8" name="Comment 20"/>
          <p:cNvSpPr>
            <a:spLocks noRot="1" noChangeAspect="1" noEditPoints="1" noChangeArrowheads="1" noChangeShapeType="1" noTextEdit="1"/>
          </p:cNvSpPr>
          <p:nvPr/>
        </p:nvSpPr>
        <p:spPr bwMode="auto">
          <a:xfrm>
            <a:off x="6297613" y="6426200"/>
            <a:ext cx="33337" cy="53975"/>
          </a:xfrm>
          <a:custGeom>
            <a:avLst/>
            <a:gdLst/>
            <a:ahLst/>
            <a:cxnLst>
              <a:cxn ang="0">
                <a:pos x="92" y="0"/>
              </a:cxn>
              <a:cxn ang="0">
                <a:pos x="0" y="149"/>
              </a:cxn>
            </a:cxnLst>
            <a:rect l="0" t="0" r="r" b="b"/>
            <a:pathLst>
              <a:path w="93" h="150" extrusionOk="0">
                <a:moveTo>
                  <a:pt x="92" y="0"/>
                </a:moveTo>
                <a:cubicBezTo>
                  <a:pt x="63" y="52"/>
                  <a:pt x="34" y="100"/>
                  <a:pt x="0" y="14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29" name="Comment 21"/>
          <p:cNvSpPr>
            <a:spLocks noRot="1" noChangeAspect="1" noEditPoints="1" noChangeArrowheads="1" noChangeShapeType="1" noTextEdit="1"/>
          </p:cNvSpPr>
          <p:nvPr/>
        </p:nvSpPr>
        <p:spPr bwMode="auto">
          <a:xfrm>
            <a:off x="6221413" y="4125913"/>
            <a:ext cx="4762" cy="69850"/>
          </a:xfrm>
          <a:custGeom>
            <a:avLst/>
            <a:gdLst/>
            <a:ahLst/>
            <a:cxnLst>
              <a:cxn ang="0">
                <a:pos x="0" y="0"/>
              </a:cxn>
              <a:cxn ang="0">
                <a:pos x="5" y="73"/>
              </a:cxn>
              <a:cxn ang="0">
                <a:pos x="11" y="194"/>
              </a:cxn>
            </a:cxnLst>
            <a:rect l="0" t="0" r="r" b="b"/>
            <a:pathLst>
              <a:path w="12" h="195" extrusionOk="0">
                <a:moveTo>
                  <a:pt x="0" y="0"/>
                </a:moveTo>
                <a:cubicBezTo>
                  <a:pt x="2" y="24"/>
                  <a:pt x="4" y="49"/>
                  <a:pt x="5" y="73"/>
                </a:cubicBezTo>
                <a:cubicBezTo>
                  <a:pt x="6" y="114"/>
                  <a:pt x="8" y="154"/>
                  <a:pt x="11" y="194"/>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30" name="Comment 22"/>
          <p:cNvSpPr>
            <a:spLocks noRot="1" noChangeAspect="1" noEditPoints="1" noChangeArrowheads="1" noChangeShapeType="1" noTextEdit="1"/>
          </p:cNvSpPr>
          <p:nvPr/>
        </p:nvSpPr>
        <p:spPr bwMode="auto">
          <a:xfrm>
            <a:off x="6205538" y="4343400"/>
            <a:ext cx="3175" cy="76200"/>
          </a:xfrm>
          <a:custGeom>
            <a:avLst/>
            <a:gdLst/>
            <a:ahLst/>
            <a:cxnLst>
              <a:cxn ang="0">
                <a:pos x="10" y="0"/>
              </a:cxn>
              <a:cxn ang="0">
                <a:pos x="8" y="75"/>
              </a:cxn>
              <a:cxn ang="0">
                <a:pos x="3" y="182"/>
              </a:cxn>
              <a:cxn ang="0">
                <a:pos x="0" y="209"/>
              </a:cxn>
            </a:cxnLst>
            <a:rect l="0" t="0" r="r" b="b"/>
            <a:pathLst>
              <a:path w="11" h="210" extrusionOk="0">
                <a:moveTo>
                  <a:pt x="10" y="0"/>
                </a:moveTo>
                <a:cubicBezTo>
                  <a:pt x="10" y="25"/>
                  <a:pt x="9" y="50"/>
                  <a:pt x="8" y="75"/>
                </a:cubicBezTo>
                <a:cubicBezTo>
                  <a:pt x="6" y="111"/>
                  <a:pt x="5" y="147"/>
                  <a:pt x="3" y="182"/>
                </a:cubicBezTo>
                <a:cubicBezTo>
                  <a:pt x="2" y="191"/>
                  <a:pt x="1" y="200"/>
                  <a:pt x="0" y="20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31" name="Comment 23"/>
          <p:cNvSpPr>
            <a:spLocks noRot="1" noChangeAspect="1" noEditPoints="1" noChangeArrowheads="1" noChangeShapeType="1" noTextEdit="1"/>
          </p:cNvSpPr>
          <p:nvPr/>
        </p:nvSpPr>
        <p:spPr bwMode="auto">
          <a:xfrm>
            <a:off x="6203950" y="4567238"/>
            <a:ext cx="1588" cy="44450"/>
          </a:xfrm>
          <a:custGeom>
            <a:avLst/>
            <a:gdLst/>
            <a:ahLst/>
            <a:cxnLst>
              <a:cxn ang="0">
                <a:pos x="0" y="0"/>
              </a:cxn>
              <a:cxn ang="0">
                <a:pos x="2" y="47"/>
              </a:cxn>
              <a:cxn ang="0">
                <a:pos x="2" y="125"/>
              </a:cxn>
            </a:cxnLst>
            <a:rect l="0" t="0" r="r" b="b"/>
            <a:pathLst>
              <a:path w="5" h="126" extrusionOk="0">
                <a:moveTo>
                  <a:pt x="0" y="0"/>
                </a:moveTo>
                <a:cubicBezTo>
                  <a:pt x="1" y="16"/>
                  <a:pt x="1" y="31"/>
                  <a:pt x="2" y="47"/>
                </a:cubicBezTo>
                <a:cubicBezTo>
                  <a:pt x="4" y="73"/>
                  <a:pt x="4" y="99"/>
                  <a:pt x="2" y="12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32" name="Comment 24"/>
          <p:cNvSpPr>
            <a:spLocks noRot="1" noChangeAspect="1" noEditPoints="1" noChangeArrowheads="1" noChangeShapeType="1" noTextEdit="1"/>
          </p:cNvSpPr>
          <p:nvPr/>
        </p:nvSpPr>
        <p:spPr bwMode="auto">
          <a:xfrm>
            <a:off x="6202363" y="4773613"/>
            <a:ext cx="1587" cy="46037"/>
          </a:xfrm>
          <a:custGeom>
            <a:avLst/>
            <a:gdLst/>
            <a:ahLst/>
            <a:cxnLst>
              <a:cxn ang="0">
                <a:pos x="4" y="0"/>
              </a:cxn>
              <a:cxn ang="0">
                <a:pos x="1" y="69"/>
              </a:cxn>
              <a:cxn ang="0">
                <a:pos x="3" y="126"/>
              </a:cxn>
            </a:cxnLst>
            <a:rect l="0" t="0" r="r" b="b"/>
            <a:pathLst>
              <a:path w="5" h="127" extrusionOk="0">
                <a:moveTo>
                  <a:pt x="4" y="0"/>
                </a:moveTo>
                <a:cubicBezTo>
                  <a:pt x="2" y="23"/>
                  <a:pt x="1" y="46"/>
                  <a:pt x="1" y="69"/>
                </a:cubicBezTo>
                <a:cubicBezTo>
                  <a:pt x="1" y="89"/>
                  <a:pt x="1" y="106"/>
                  <a:pt x="3" y="12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33" name="Comment 25"/>
          <p:cNvSpPr>
            <a:spLocks noRot="1" noChangeAspect="1" noEditPoints="1" noChangeArrowheads="1" noChangeShapeType="1" noTextEdit="1"/>
          </p:cNvSpPr>
          <p:nvPr/>
        </p:nvSpPr>
        <p:spPr bwMode="auto">
          <a:xfrm>
            <a:off x="6207125" y="4940300"/>
            <a:ext cx="1588" cy="14288"/>
          </a:xfrm>
          <a:custGeom>
            <a:avLst/>
            <a:gdLst/>
            <a:ahLst/>
            <a:cxnLst>
              <a:cxn ang="0">
                <a:pos x="4" y="0"/>
              </a:cxn>
              <a:cxn ang="0">
                <a:pos x="0" y="40"/>
              </a:cxn>
            </a:cxnLst>
            <a:rect l="0" t="0" r="r" b="b"/>
            <a:pathLst>
              <a:path w="5" h="41" extrusionOk="0">
                <a:moveTo>
                  <a:pt x="4" y="0"/>
                </a:moveTo>
                <a:cubicBezTo>
                  <a:pt x="2" y="13"/>
                  <a:pt x="1" y="27"/>
                  <a:pt x="0" y="4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34" name="Comment 26"/>
          <p:cNvSpPr>
            <a:spLocks noRot="1" noChangeAspect="1" noEditPoints="1" noChangeArrowheads="1" noChangeShapeType="1" noTextEdit="1"/>
          </p:cNvSpPr>
          <p:nvPr/>
        </p:nvSpPr>
        <p:spPr bwMode="auto">
          <a:xfrm>
            <a:off x="6207125" y="5054600"/>
            <a:ext cx="3175" cy="71438"/>
          </a:xfrm>
          <a:custGeom>
            <a:avLst/>
            <a:gdLst/>
            <a:ahLst/>
            <a:cxnLst>
              <a:cxn ang="0">
                <a:pos x="6" y="13"/>
              </a:cxn>
              <a:cxn ang="0">
                <a:pos x="0" y="70"/>
              </a:cxn>
              <a:cxn ang="0">
                <a:pos x="5" y="198"/>
              </a:cxn>
            </a:cxnLst>
            <a:rect l="0" t="0" r="r" b="b"/>
            <a:pathLst>
              <a:path w="7" h="199" extrusionOk="0">
                <a:moveTo>
                  <a:pt x="6" y="13"/>
                </a:moveTo>
                <a:cubicBezTo>
                  <a:pt x="-11" y="-10"/>
                  <a:pt x="0" y="52"/>
                  <a:pt x="0" y="70"/>
                </a:cubicBezTo>
                <a:cubicBezTo>
                  <a:pt x="0" y="113"/>
                  <a:pt x="3" y="155"/>
                  <a:pt x="5" y="19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8635" name="Comment 27"/>
          <p:cNvSpPr>
            <a:spLocks noRot="1" noChangeAspect="1" noEditPoints="1" noChangeArrowheads="1" noChangeShapeType="1" noTextEdit="1"/>
          </p:cNvSpPr>
          <p:nvPr/>
        </p:nvSpPr>
        <p:spPr bwMode="auto">
          <a:xfrm>
            <a:off x="5726113" y="6388100"/>
            <a:ext cx="280987" cy="295275"/>
          </a:xfrm>
          <a:custGeom>
            <a:avLst/>
            <a:gdLst/>
            <a:ahLst/>
            <a:cxnLst>
              <a:cxn ang="0">
                <a:pos x="723" y="260"/>
              </a:cxn>
              <a:cxn ang="0">
                <a:pos x="712" y="203"/>
              </a:cxn>
              <a:cxn ang="0">
                <a:pos x="611" y="74"/>
              </a:cxn>
              <a:cxn ang="0">
                <a:pos x="522" y="32"/>
              </a:cxn>
              <a:cxn ang="0">
                <a:pos x="414" y="4"/>
              </a:cxn>
              <a:cxn ang="0">
                <a:pos x="247" y="30"/>
              </a:cxn>
              <a:cxn ang="0">
                <a:pos x="89" y="125"/>
              </a:cxn>
              <a:cxn ang="0">
                <a:pos x="0" y="369"/>
              </a:cxn>
              <a:cxn ang="0">
                <a:pos x="194" y="747"/>
              </a:cxn>
              <a:cxn ang="0">
                <a:pos x="484" y="818"/>
              </a:cxn>
              <a:cxn ang="0">
                <a:pos x="687" y="759"/>
              </a:cxn>
              <a:cxn ang="0">
                <a:pos x="778" y="730"/>
              </a:cxn>
            </a:cxnLst>
            <a:rect l="0" t="0" r="r" b="b"/>
            <a:pathLst>
              <a:path w="779" h="822" extrusionOk="0">
                <a:moveTo>
                  <a:pt x="723" y="260"/>
                </a:moveTo>
                <a:cubicBezTo>
                  <a:pt x="719" y="242"/>
                  <a:pt x="718" y="222"/>
                  <a:pt x="712" y="203"/>
                </a:cubicBezTo>
                <a:cubicBezTo>
                  <a:pt x="693" y="146"/>
                  <a:pt x="662" y="105"/>
                  <a:pt x="611" y="74"/>
                </a:cubicBezTo>
                <a:cubicBezTo>
                  <a:pt x="582" y="56"/>
                  <a:pt x="554" y="44"/>
                  <a:pt x="522" y="32"/>
                </a:cubicBezTo>
                <a:cubicBezTo>
                  <a:pt x="486" y="19"/>
                  <a:pt x="452" y="9"/>
                  <a:pt x="414" y="4"/>
                </a:cubicBezTo>
                <a:cubicBezTo>
                  <a:pt x="354" y="-4"/>
                  <a:pt x="302" y="4"/>
                  <a:pt x="247" y="30"/>
                </a:cubicBezTo>
                <a:cubicBezTo>
                  <a:pt x="196" y="54"/>
                  <a:pt x="131" y="87"/>
                  <a:pt x="89" y="125"/>
                </a:cubicBezTo>
                <a:cubicBezTo>
                  <a:pt x="17" y="192"/>
                  <a:pt x="-2" y="273"/>
                  <a:pt x="0" y="369"/>
                </a:cubicBezTo>
                <a:cubicBezTo>
                  <a:pt x="2" y="518"/>
                  <a:pt x="60" y="670"/>
                  <a:pt x="194" y="747"/>
                </a:cubicBezTo>
                <a:cubicBezTo>
                  <a:pt x="278" y="795"/>
                  <a:pt x="388" y="825"/>
                  <a:pt x="484" y="818"/>
                </a:cubicBezTo>
                <a:cubicBezTo>
                  <a:pt x="555" y="813"/>
                  <a:pt x="620" y="779"/>
                  <a:pt x="687" y="759"/>
                </a:cubicBezTo>
                <a:cubicBezTo>
                  <a:pt x="734" y="745"/>
                  <a:pt x="748" y="741"/>
                  <a:pt x="778" y="730"/>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29" name="TextBox 28"/>
          <p:cNvSpPr txBox="1"/>
          <p:nvPr/>
        </p:nvSpPr>
        <p:spPr>
          <a:xfrm>
            <a:off x="76200" y="139038"/>
            <a:ext cx="2701381" cy="461665"/>
          </a:xfrm>
          <a:prstGeom prst="rect">
            <a:avLst/>
          </a:prstGeom>
          <a:noFill/>
        </p:spPr>
        <p:txBody>
          <a:bodyPr wrap="none" rtlCol="0">
            <a:spAutoFit/>
          </a:bodyPr>
          <a:lstStyle/>
          <a:p>
            <a:r>
              <a:rPr lang="en-CA" sz="2400" dirty="0" smtClean="0"/>
              <a:t>Clicker Question 3</a:t>
            </a:r>
            <a:endParaRPr lang="en-CA" sz="2400" dirty="0"/>
          </a:p>
        </p:txBody>
      </p:sp>
    </p:spTree>
    <p:extLst>
      <p:ext uri="{BB962C8B-B14F-4D97-AF65-F5344CB8AC3E}">
        <p14:creationId xmlns:p14="http://schemas.microsoft.com/office/powerpoint/2010/main" val="3923760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0" y="731838"/>
            <a:ext cx="8229600" cy="2014537"/>
          </a:xfrm>
        </p:spPr>
        <p:txBody>
          <a:bodyPr/>
          <a:lstStyle/>
          <a:p>
            <a:r>
              <a:rPr lang="en-US" sz="3200"/>
              <a:t>Two speakers, A and B, are “in phase” and emit a pure note with a wavelength 2 m.  The speakers are side-by-side, 3 m apart. Point C is 4 m directly in front of speaker A.</a:t>
            </a:r>
          </a:p>
        </p:txBody>
      </p:sp>
      <p:sp>
        <p:nvSpPr>
          <p:cNvPr id="69635" name="Rectangle 3"/>
          <p:cNvSpPr>
            <a:spLocks noGrp="1" noChangeArrowheads="1"/>
          </p:cNvSpPr>
          <p:nvPr>
            <p:ph type="body" idx="1"/>
          </p:nvPr>
        </p:nvSpPr>
        <p:spPr>
          <a:xfrm>
            <a:off x="284163" y="2832100"/>
            <a:ext cx="8229600" cy="4025900"/>
          </a:xfrm>
        </p:spPr>
        <p:txBody>
          <a:bodyPr/>
          <a:lstStyle/>
          <a:p>
            <a:pPr marL="609600" indent="-609600">
              <a:buFontTx/>
              <a:buNone/>
            </a:pPr>
            <a:r>
              <a:rPr lang="en-US"/>
              <a:t>How many wavelengths are between Speaker B and Point C?</a:t>
            </a:r>
          </a:p>
          <a:p>
            <a:pPr marL="609600" indent="-609600">
              <a:buClr>
                <a:schemeClr val="tx1"/>
              </a:buClr>
              <a:buFontTx/>
              <a:buAutoNum type="alphaUcPeriod"/>
            </a:pPr>
            <a:r>
              <a:rPr lang="en-US"/>
              <a:t>0.5</a:t>
            </a:r>
          </a:p>
          <a:p>
            <a:pPr marL="609600" indent="-609600">
              <a:buClr>
                <a:schemeClr val="tx1"/>
              </a:buClr>
              <a:buFontTx/>
              <a:buAutoNum type="alphaUcPeriod"/>
            </a:pPr>
            <a:r>
              <a:rPr lang="en-US"/>
              <a:t>1.0</a:t>
            </a:r>
          </a:p>
          <a:p>
            <a:pPr marL="609600" indent="-609600">
              <a:buClr>
                <a:schemeClr val="tx1"/>
              </a:buClr>
              <a:buFontTx/>
              <a:buAutoNum type="alphaUcPeriod"/>
            </a:pPr>
            <a:r>
              <a:rPr lang="en-US"/>
              <a:t>1.5</a:t>
            </a:r>
          </a:p>
          <a:p>
            <a:pPr marL="609600" indent="-609600">
              <a:buClr>
                <a:schemeClr val="tx1"/>
              </a:buClr>
              <a:buFontTx/>
              <a:buAutoNum type="alphaUcPeriod"/>
            </a:pPr>
            <a:r>
              <a:rPr lang="en-US"/>
              <a:t>2.0</a:t>
            </a:r>
          </a:p>
          <a:p>
            <a:pPr marL="609600" indent="-609600">
              <a:buClr>
                <a:schemeClr val="tx1"/>
              </a:buClr>
              <a:buFontTx/>
              <a:buAutoNum type="alphaUcPeriod"/>
            </a:pPr>
            <a:r>
              <a:rPr lang="en-US"/>
              <a:t>2.5</a:t>
            </a:r>
          </a:p>
        </p:txBody>
      </p:sp>
      <p:sp>
        <p:nvSpPr>
          <p:cNvPr id="69636" name="Comment 4"/>
          <p:cNvSpPr>
            <a:spLocks noRot="1" noChangeAspect="1" noEditPoints="1" noChangeArrowheads="1" noChangeShapeType="1" noTextEdit="1"/>
          </p:cNvSpPr>
          <p:nvPr/>
        </p:nvSpPr>
        <p:spPr bwMode="auto">
          <a:xfrm>
            <a:off x="7888288" y="3498850"/>
            <a:ext cx="161925" cy="323850"/>
          </a:xfrm>
          <a:custGeom>
            <a:avLst/>
            <a:gdLst/>
            <a:ahLst/>
            <a:cxnLst>
              <a:cxn ang="0">
                <a:pos x="74" y="43"/>
              </a:cxn>
              <a:cxn ang="0">
                <a:pos x="74" y="107"/>
              </a:cxn>
              <a:cxn ang="0">
                <a:pos x="91" y="261"/>
              </a:cxn>
              <a:cxn ang="0">
                <a:pos x="88" y="509"/>
              </a:cxn>
              <a:cxn ang="0">
                <a:pos x="79" y="784"/>
              </a:cxn>
              <a:cxn ang="0">
                <a:pos x="96" y="776"/>
              </a:cxn>
              <a:cxn ang="0">
                <a:pos x="90" y="721"/>
              </a:cxn>
              <a:cxn ang="0">
                <a:pos x="51" y="649"/>
              </a:cxn>
              <a:cxn ang="0">
                <a:pos x="33" y="516"/>
              </a:cxn>
              <a:cxn ang="0">
                <a:pos x="3" y="254"/>
              </a:cxn>
              <a:cxn ang="0">
                <a:pos x="67" y="102"/>
              </a:cxn>
              <a:cxn ang="0">
                <a:pos x="209" y="4"/>
              </a:cxn>
              <a:cxn ang="0">
                <a:pos x="383" y="64"/>
              </a:cxn>
              <a:cxn ang="0">
                <a:pos x="441" y="200"/>
              </a:cxn>
              <a:cxn ang="0">
                <a:pos x="399" y="303"/>
              </a:cxn>
              <a:cxn ang="0">
                <a:pos x="158" y="402"/>
              </a:cxn>
              <a:cxn ang="0">
                <a:pos x="129" y="414"/>
              </a:cxn>
              <a:cxn ang="0">
                <a:pos x="199" y="453"/>
              </a:cxn>
              <a:cxn ang="0">
                <a:pos x="329" y="526"/>
              </a:cxn>
              <a:cxn ang="0">
                <a:pos x="428" y="664"/>
              </a:cxn>
              <a:cxn ang="0">
                <a:pos x="428" y="862"/>
              </a:cxn>
              <a:cxn ang="0">
                <a:pos x="272" y="880"/>
              </a:cxn>
              <a:cxn ang="0">
                <a:pos x="108" y="788"/>
              </a:cxn>
              <a:cxn ang="0">
                <a:pos x="64" y="765"/>
              </a:cxn>
            </a:cxnLst>
            <a:rect l="0" t="0" r="r" b="b"/>
            <a:pathLst>
              <a:path w="450" h="901" extrusionOk="0">
                <a:moveTo>
                  <a:pt x="74" y="43"/>
                </a:moveTo>
                <a:cubicBezTo>
                  <a:pt x="71" y="64"/>
                  <a:pt x="69" y="77"/>
                  <a:pt x="74" y="107"/>
                </a:cubicBezTo>
                <a:cubicBezTo>
                  <a:pt x="83" y="158"/>
                  <a:pt x="89" y="209"/>
                  <a:pt x="91" y="261"/>
                </a:cubicBezTo>
                <a:cubicBezTo>
                  <a:pt x="94" y="344"/>
                  <a:pt x="92" y="426"/>
                  <a:pt x="88" y="509"/>
                </a:cubicBezTo>
                <a:cubicBezTo>
                  <a:pt x="85" y="571"/>
                  <a:pt x="46" y="726"/>
                  <a:pt x="79" y="784"/>
                </a:cubicBezTo>
                <a:cubicBezTo>
                  <a:pt x="91" y="806"/>
                  <a:pt x="84" y="782"/>
                  <a:pt x="96" y="776"/>
                </a:cubicBezTo>
                <a:cubicBezTo>
                  <a:pt x="100" y="749"/>
                  <a:pt x="107" y="739"/>
                  <a:pt x="90" y="721"/>
                </a:cubicBezTo>
                <a:cubicBezTo>
                  <a:pt x="67" y="696"/>
                  <a:pt x="56" y="687"/>
                  <a:pt x="51" y="649"/>
                </a:cubicBezTo>
                <a:cubicBezTo>
                  <a:pt x="45" y="605"/>
                  <a:pt x="42" y="560"/>
                  <a:pt x="33" y="516"/>
                </a:cubicBezTo>
                <a:cubicBezTo>
                  <a:pt x="16" y="431"/>
                  <a:pt x="-10" y="341"/>
                  <a:pt x="3" y="254"/>
                </a:cubicBezTo>
                <a:cubicBezTo>
                  <a:pt x="11" y="202"/>
                  <a:pt x="35" y="144"/>
                  <a:pt x="67" y="102"/>
                </a:cubicBezTo>
                <a:cubicBezTo>
                  <a:pt x="102" y="57"/>
                  <a:pt x="153" y="17"/>
                  <a:pt x="209" y="4"/>
                </a:cubicBezTo>
                <a:cubicBezTo>
                  <a:pt x="276" y="-12"/>
                  <a:pt x="336" y="18"/>
                  <a:pt x="383" y="64"/>
                </a:cubicBezTo>
                <a:cubicBezTo>
                  <a:pt x="420" y="100"/>
                  <a:pt x="444" y="148"/>
                  <a:pt x="441" y="200"/>
                </a:cubicBezTo>
                <a:cubicBezTo>
                  <a:pt x="439" y="239"/>
                  <a:pt x="425" y="274"/>
                  <a:pt x="399" y="303"/>
                </a:cubicBezTo>
                <a:cubicBezTo>
                  <a:pt x="339" y="371"/>
                  <a:pt x="241" y="382"/>
                  <a:pt x="158" y="402"/>
                </a:cubicBezTo>
                <a:cubicBezTo>
                  <a:pt x="141" y="406"/>
                  <a:pt x="137" y="406"/>
                  <a:pt x="129" y="414"/>
                </a:cubicBezTo>
                <a:cubicBezTo>
                  <a:pt x="151" y="434"/>
                  <a:pt x="167" y="439"/>
                  <a:pt x="199" y="453"/>
                </a:cubicBezTo>
                <a:cubicBezTo>
                  <a:pt x="245" y="473"/>
                  <a:pt x="289" y="497"/>
                  <a:pt x="329" y="526"/>
                </a:cubicBezTo>
                <a:cubicBezTo>
                  <a:pt x="377" y="561"/>
                  <a:pt x="407" y="609"/>
                  <a:pt x="428" y="664"/>
                </a:cubicBezTo>
                <a:cubicBezTo>
                  <a:pt x="451" y="724"/>
                  <a:pt x="464" y="804"/>
                  <a:pt x="428" y="862"/>
                </a:cubicBezTo>
                <a:cubicBezTo>
                  <a:pt x="394" y="916"/>
                  <a:pt x="320" y="901"/>
                  <a:pt x="272" y="880"/>
                </a:cubicBezTo>
                <a:cubicBezTo>
                  <a:pt x="216" y="855"/>
                  <a:pt x="161" y="818"/>
                  <a:pt x="108" y="788"/>
                </a:cubicBezTo>
                <a:cubicBezTo>
                  <a:pt x="86" y="776"/>
                  <a:pt x="79" y="772"/>
                  <a:pt x="64" y="765"/>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69637" name="Comment 5"/>
          <p:cNvSpPr>
            <a:spLocks noRot="1" noChangeAspect="1" noEditPoints="1" noChangeArrowheads="1" noChangeShapeType="1" noTextEdit="1"/>
          </p:cNvSpPr>
          <p:nvPr/>
        </p:nvSpPr>
        <p:spPr bwMode="auto">
          <a:xfrm>
            <a:off x="5934075" y="3556000"/>
            <a:ext cx="2708275" cy="1055688"/>
          </a:xfrm>
          <a:custGeom>
            <a:avLst/>
            <a:gdLst/>
            <a:ahLst/>
            <a:cxnLst>
              <a:cxn ang="0">
                <a:pos x="814" y="1416"/>
              </a:cxn>
              <a:cxn ang="0">
                <a:pos x="738" y="1391"/>
              </a:cxn>
              <a:cxn ang="0">
                <a:pos x="831" y="1295"/>
              </a:cxn>
              <a:cxn ang="0">
                <a:pos x="729" y="1414"/>
              </a:cxn>
              <a:cxn ang="0">
                <a:pos x="816" y="1285"/>
              </a:cxn>
              <a:cxn ang="0">
                <a:pos x="757" y="1456"/>
              </a:cxn>
              <a:cxn ang="0">
                <a:pos x="728" y="1290"/>
              </a:cxn>
              <a:cxn ang="0">
                <a:pos x="797" y="1464"/>
              </a:cxn>
              <a:cxn ang="0">
                <a:pos x="5611" y="1355"/>
              </a:cxn>
              <a:cxn ang="0">
                <a:pos x="5668" y="1301"/>
              </a:cxn>
              <a:cxn ang="0">
                <a:pos x="5649" y="1456"/>
              </a:cxn>
              <a:cxn ang="0">
                <a:pos x="5629" y="1304"/>
              </a:cxn>
              <a:cxn ang="0">
                <a:pos x="5718" y="1499"/>
              </a:cxn>
              <a:cxn ang="0">
                <a:pos x="5591" y="1404"/>
              </a:cxn>
              <a:cxn ang="0">
                <a:pos x="5675" y="1315"/>
              </a:cxn>
              <a:cxn ang="0">
                <a:pos x="5685" y="1339"/>
              </a:cxn>
              <a:cxn ang="0">
                <a:pos x="5043" y="2758"/>
              </a:cxn>
              <a:cxn ang="0">
                <a:pos x="6367" y="2567"/>
              </a:cxn>
              <a:cxn ang="0">
                <a:pos x="6760" y="1107"/>
              </a:cxn>
              <a:cxn ang="0">
                <a:pos x="6533" y="663"/>
              </a:cxn>
              <a:cxn ang="0">
                <a:pos x="3570" y="1844"/>
              </a:cxn>
              <a:cxn ang="0">
                <a:pos x="2502" y="642"/>
              </a:cxn>
              <a:cxn ang="0">
                <a:pos x="2755" y="701"/>
              </a:cxn>
              <a:cxn ang="0">
                <a:pos x="2504" y="949"/>
              </a:cxn>
              <a:cxn ang="0">
                <a:pos x="2761" y="1095"/>
              </a:cxn>
              <a:cxn ang="0">
                <a:pos x="2394" y="1293"/>
              </a:cxn>
              <a:cxn ang="0">
                <a:pos x="2999" y="1108"/>
              </a:cxn>
              <a:cxn ang="0">
                <a:pos x="3088" y="976"/>
              </a:cxn>
              <a:cxn ang="0">
                <a:pos x="3247" y="1107"/>
              </a:cxn>
              <a:cxn ang="0">
                <a:pos x="3374" y="878"/>
              </a:cxn>
              <a:cxn ang="0">
                <a:pos x="3542" y="1169"/>
              </a:cxn>
              <a:cxn ang="0">
                <a:pos x="3908" y="1013"/>
              </a:cxn>
              <a:cxn ang="0">
                <a:pos x="4518" y="1107"/>
              </a:cxn>
              <a:cxn ang="0">
                <a:pos x="5196" y="1100"/>
              </a:cxn>
              <a:cxn ang="0">
                <a:pos x="5201" y="1005"/>
              </a:cxn>
              <a:cxn ang="0">
                <a:pos x="5229" y="1101"/>
              </a:cxn>
              <a:cxn ang="0">
                <a:pos x="2150" y="1032"/>
              </a:cxn>
              <a:cxn ang="0">
                <a:pos x="1820" y="967"/>
              </a:cxn>
              <a:cxn ang="0">
                <a:pos x="1224" y="845"/>
              </a:cxn>
              <a:cxn ang="0">
                <a:pos x="1111" y="905"/>
              </a:cxn>
              <a:cxn ang="0">
                <a:pos x="1182" y="1010"/>
              </a:cxn>
              <a:cxn ang="0">
                <a:pos x="1161" y="776"/>
              </a:cxn>
              <a:cxn ang="0">
                <a:pos x="1173" y="1409"/>
              </a:cxn>
              <a:cxn ang="0">
                <a:pos x="1943" y="1447"/>
              </a:cxn>
              <a:cxn ang="0">
                <a:pos x="2420" y="1435"/>
              </a:cxn>
              <a:cxn ang="0">
                <a:pos x="3237" y="1429"/>
              </a:cxn>
              <a:cxn ang="0">
                <a:pos x="3832" y="1394"/>
              </a:cxn>
              <a:cxn ang="0">
                <a:pos x="4471" y="1433"/>
              </a:cxn>
              <a:cxn ang="0">
                <a:pos x="4891" y="1505"/>
              </a:cxn>
              <a:cxn ang="0">
                <a:pos x="967" y="2093"/>
              </a:cxn>
              <a:cxn ang="0">
                <a:pos x="1169" y="2145"/>
              </a:cxn>
              <a:cxn ang="0">
                <a:pos x="1475" y="1783"/>
              </a:cxn>
              <a:cxn ang="0">
                <a:pos x="6" y="947"/>
              </a:cxn>
              <a:cxn ang="0">
                <a:pos x="102" y="528"/>
              </a:cxn>
              <a:cxn ang="0">
                <a:pos x="289" y="0"/>
              </a:cxn>
              <a:cxn ang="0">
                <a:pos x="531" y="784"/>
              </a:cxn>
              <a:cxn ang="0">
                <a:pos x="127" y="552"/>
              </a:cxn>
            </a:cxnLst>
            <a:rect l="0" t="0" r="r" b="b"/>
            <a:pathLst>
              <a:path w="7523" h="2932" extrusionOk="0">
                <a:moveTo>
                  <a:pt x="797" y="1351"/>
                </a:moveTo>
                <a:cubicBezTo>
                  <a:pt x="778" y="1357"/>
                  <a:pt x="766" y="1362"/>
                  <a:pt x="762" y="1384"/>
                </a:cubicBezTo>
                <a:cubicBezTo>
                  <a:pt x="761" y="1398"/>
                  <a:pt x="760" y="1401"/>
                  <a:pt x="763" y="1409"/>
                </a:cubicBezTo>
                <a:cubicBezTo>
                  <a:pt x="777" y="1425"/>
                  <a:pt x="794" y="1440"/>
                  <a:pt x="814" y="1416"/>
                </a:cubicBezTo>
                <a:cubicBezTo>
                  <a:pt x="826" y="1401"/>
                  <a:pt x="834" y="1377"/>
                  <a:pt x="832" y="1358"/>
                </a:cubicBezTo>
                <a:cubicBezTo>
                  <a:pt x="830" y="1336"/>
                  <a:pt x="816" y="1328"/>
                  <a:pt x="800" y="1316"/>
                </a:cubicBezTo>
                <a:cubicBezTo>
                  <a:pt x="777" y="1314"/>
                  <a:pt x="750" y="1315"/>
                  <a:pt x="736" y="1338"/>
                </a:cubicBezTo>
                <a:cubicBezTo>
                  <a:pt x="726" y="1354"/>
                  <a:pt x="729" y="1375"/>
                  <a:pt x="738" y="1391"/>
                </a:cubicBezTo>
                <a:cubicBezTo>
                  <a:pt x="748" y="1407"/>
                  <a:pt x="763" y="1422"/>
                  <a:pt x="780" y="1430"/>
                </a:cubicBezTo>
                <a:cubicBezTo>
                  <a:pt x="795" y="1437"/>
                  <a:pt x="803" y="1431"/>
                  <a:pt x="817" y="1426"/>
                </a:cubicBezTo>
                <a:cubicBezTo>
                  <a:pt x="833" y="1411"/>
                  <a:pt x="845" y="1395"/>
                  <a:pt x="848" y="1372"/>
                </a:cubicBezTo>
                <a:cubicBezTo>
                  <a:pt x="851" y="1346"/>
                  <a:pt x="845" y="1317"/>
                  <a:pt x="831" y="1295"/>
                </a:cubicBezTo>
                <a:cubicBezTo>
                  <a:pt x="817" y="1273"/>
                  <a:pt x="799" y="1259"/>
                  <a:pt x="772" y="1258"/>
                </a:cubicBezTo>
                <a:cubicBezTo>
                  <a:pt x="748" y="1258"/>
                  <a:pt x="726" y="1272"/>
                  <a:pt x="711" y="1290"/>
                </a:cubicBezTo>
                <a:cubicBezTo>
                  <a:pt x="695" y="1310"/>
                  <a:pt x="689" y="1334"/>
                  <a:pt x="692" y="1359"/>
                </a:cubicBezTo>
                <a:cubicBezTo>
                  <a:pt x="695" y="1385"/>
                  <a:pt x="709" y="1400"/>
                  <a:pt x="729" y="1414"/>
                </a:cubicBezTo>
                <a:cubicBezTo>
                  <a:pt x="748" y="1427"/>
                  <a:pt x="769" y="1433"/>
                  <a:pt x="790" y="1422"/>
                </a:cubicBezTo>
                <a:cubicBezTo>
                  <a:pt x="810" y="1412"/>
                  <a:pt x="825" y="1387"/>
                  <a:pt x="831" y="1366"/>
                </a:cubicBezTo>
                <a:cubicBezTo>
                  <a:pt x="837" y="1343"/>
                  <a:pt x="838" y="1314"/>
                  <a:pt x="825" y="1294"/>
                </a:cubicBezTo>
                <a:cubicBezTo>
                  <a:pt x="822" y="1291"/>
                  <a:pt x="819" y="1288"/>
                  <a:pt x="816" y="1285"/>
                </a:cubicBezTo>
                <a:cubicBezTo>
                  <a:pt x="793" y="1278"/>
                  <a:pt x="779" y="1279"/>
                  <a:pt x="757" y="1289"/>
                </a:cubicBezTo>
                <a:cubicBezTo>
                  <a:pt x="733" y="1300"/>
                  <a:pt x="706" y="1317"/>
                  <a:pt x="692" y="1340"/>
                </a:cubicBezTo>
                <a:cubicBezTo>
                  <a:pt x="679" y="1361"/>
                  <a:pt x="679" y="1390"/>
                  <a:pt x="690" y="1412"/>
                </a:cubicBezTo>
                <a:cubicBezTo>
                  <a:pt x="703" y="1438"/>
                  <a:pt x="731" y="1449"/>
                  <a:pt x="757" y="1456"/>
                </a:cubicBezTo>
                <a:cubicBezTo>
                  <a:pt x="785" y="1463"/>
                  <a:pt x="808" y="1449"/>
                  <a:pt x="828" y="1429"/>
                </a:cubicBezTo>
                <a:cubicBezTo>
                  <a:pt x="848" y="1409"/>
                  <a:pt x="859" y="1379"/>
                  <a:pt x="858" y="1351"/>
                </a:cubicBezTo>
                <a:cubicBezTo>
                  <a:pt x="857" y="1324"/>
                  <a:pt x="840" y="1303"/>
                  <a:pt x="816" y="1292"/>
                </a:cubicBezTo>
                <a:cubicBezTo>
                  <a:pt x="789" y="1280"/>
                  <a:pt x="756" y="1283"/>
                  <a:pt x="728" y="1290"/>
                </a:cubicBezTo>
                <a:cubicBezTo>
                  <a:pt x="703" y="1297"/>
                  <a:pt x="679" y="1313"/>
                  <a:pt x="674" y="1340"/>
                </a:cubicBezTo>
                <a:cubicBezTo>
                  <a:pt x="669" y="1370"/>
                  <a:pt x="682" y="1400"/>
                  <a:pt x="700" y="1423"/>
                </a:cubicBezTo>
                <a:cubicBezTo>
                  <a:pt x="716" y="1443"/>
                  <a:pt x="742" y="1468"/>
                  <a:pt x="769" y="1472"/>
                </a:cubicBezTo>
                <a:cubicBezTo>
                  <a:pt x="784" y="1471"/>
                  <a:pt x="789" y="1470"/>
                  <a:pt x="797" y="1464"/>
                </a:cubicBezTo>
                <a:cubicBezTo>
                  <a:pt x="809" y="1447"/>
                  <a:pt x="819" y="1427"/>
                  <a:pt x="814" y="1405"/>
                </a:cubicBezTo>
                <a:cubicBezTo>
                  <a:pt x="808" y="1379"/>
                  <a:pt x="790" y="1367"/>
                  <a:pt x="764" y="1370"/>
                </a:cubicBezTo>
                <a:cubicBezTo>
                  <a:pt x="758" y="1372"/>
                  <a:pt x="753" y="1373"/>
                  <a:pt x="747" y="1375"/>
                </a:cubicBezTo>
              </a:path>
              <a:path w="7523" h="2932" extrusionOk="0">
                <a:moveTo>
                  <a:pt x="5611" y="1355"/>
                </a:moveTo>
                <a:cubicBezTo>
                  <a:pt x="5608" y="1352"/>
                  <a:pt x="5604" y="1349"/>
                  <a:pt x="5601" y="1346"/>
                </a:cubicBezTo>
                <a:cubicBezTo>
                  <a:pt x="5593" y="1370"/>
                  <a:pt x="5604" y="1377"/>
                  <a:pt x="5632" y="1377"/>
                </a:cubicBezTo>
                <a:cubicBezTo>
                  <a:pt x="5648" y="1377"/>
                  <a:pt x="5667" y="1372"/>
                  <a:pt x="5673" y="1356"/>
                </a:cubicBezTo>
                <a:cubicBezTo>
                  <a:pt x="5680" y="1338"/>
                  <a:pt x="5680" y="1317"/>
                  <a:pt x="5668" y="1301"/>
                </a:cubicBezTo>
                <a:cubicBezTo>
                  <a:pt x="5657" y="1286"/>
                  <a:pt x="5638" y="1277"/>
                  <a:pt x="5620" y="1277"/>
                </a:cubicBezTo>
                <a:cubicBezTo>
                  <a:pt x="5600" y="1277"/>
                  <a:pt x="5581" y="1284"/>
                  <a:pt x="5569" y="1301"/>
                </a:cubicBezTo>
                <a:cubicBezTo>
                  <a:pt x="5549" y="1330"/>
                  <a:pt x="5560" y="1373"/>
                  <a:pt x="5579" y="1400"/>
                </a:cubicBezTo>
                <a:cubicBezTo>
                  <a:pt x="5595" y="1424"/>
                  <a:pt x="5623" y="1444"/>
                  <a:pt x="5649" y="1456"/>
                </a:cubicBezTo>
                <a:cubicBezTo>
                  <a:pt x="5671" y="1466"/>
                  <a:pt x="5703" y="1475"/>
                  <a:pt x="5725" y="1460"/>
                </a:cubicBezTo>
                <a:cubicBezTo>
                  <a:pt x="5744" y="1447"/>
                  <a:pt x="5756" y="1418"/>
                  <a:pt x="5756" y="1395"/>
                </a:cubicBezTo>
                <a:cubicBezTo>
                  <a:pt x="5756" y="1366"/>
                  <a:pt x="5741" y="1337"/>
                  <a:pt x="5717" y="1320"/>
                </a:cubicBezTo>
                <a:cubicBezTo>
                  <a:pt x="5691" y="1301"/>
                  <a:pt x="5660" y="1298"/>
                  <a:pt x="5629" y="1304"/>
                </a:cubicBezTo>
                <a:cubicBezTo>
                  <a:pt x="5597" y="1310"/>
                  <a:pt x="5579" y="1329"/>
                  <a:pt x="5571" y="1361"/>
                </a:cubicBezTo>
                <a:cubicBezTo>
                  <a:pt x="5562" y="1397"/>
                  <a:pt x="5570" y="1431"/>
                  <a:pt x="5584" y="1464"/>
                </a:cubicBezTo>
                <a:cubicBezTo>
                  <a:pt x="5596" y="1492"/>
                  <a:pt x="5616" y="1523"/>
                  <a:pt x="5647" y="1533"/>
                </a:cubicBezTo>
                <a:cubicBezTo>
                  <a:pt x="5677" y="1542"/>
                  <a:pt x="5703" y="1523"/>
                  <a:pt x="5718" y="1499"/>
                </a:cubicBezTo>
                <a:cubicBezTo>
                  <a:pt x="5739" y="1464"/>
                  <a:pt x="5744" y="1412"/>
                  <a:pt x="5733" y="1373"/>
                </a:cubicBezTo>
                <a:cubicBezTo>
                  <a:pt x="5724" y="1341"/>
                  <a:pt x="5703" y="1324"/>
                  <a:pt x="5671" y="1318"/>
                </a:cubicBezTo>
                <a:cubicBezTo>
                  <a:pt x="5646" y="1314"/>
                  <a:pt x="5618" y="1318"/>
                  <a:pt x="5600" y="1338"/>
                </a:cubicBezTo>
                <a:cubicBezTo>
                  <a:pt x="5583" y="1357"/>
                  <a:pt x="5582" y="1382"/>
                  <a:pt x="5591" y="1404"/>
                </a:cubicBezTo>
                <a:cubicBezTo>
                  <a:pt x="5601" y="1428"/>
                  <a:pt x="5619" y="1442"/>
                  <a:pt x="5642" y="1453"/>
                </a:cubicBezTo>
                <a:cubicBezTo>
                  <a:pt x="5664" y="1464"/>
                  <a:pt x="5683" y="1459"/>
                  <a:pt x="5699" y="1441"/>
                </a:cubicBezTo>
                <a:cubicBezTo>
                  <a:pt x="5716" y="1422"/>
                  <a:pt x="5717" y="1395"/>
                  <a:pt x="5712" y="1371"/>
                </a:cubicBezTo>
                <a:cubicBezTo>
                  <a:pt x="5707" y="1348"/>
                  <a:pt x="5695" y="1328"/>
                  <a:pt x="5675" y="1315"/>
                </a:cubicBezTo>
                <a:cubicBezTo>
                  <a:pt x="5658" y="1305"/>
                  <a:pt x="5643" y="1314"/>
                  <a:pt x="5642" y="1334"/>
                </a:cubicBezTo>
                <a:cubicBezTo>
                  <a:pt x="5641" y="1347"/>
                  <a:pt x="5649" y="1368"/>
                  <a:pt x="5659" y="1377"/>
                </a:cubicBezTo>
                <a:cubicBezTo>
                  <a:pt x="5674" y="1387"/>
                  <a:pt x="5677" y="1391"/>
                  <a:pt x="5689" y="1388"/>
                </a:cubicBezTo>
                <a:cubicBezTo>
                  <a:pt x="5694" y="1380"/>
                  <a:pt x="5708" y="1338"/>
                  <a:pt x="5685" y="1339"/>
                </a:cubicBezTo>
                <a:cubicBezTo>
                  <a:pt x="5666" y="1340"/>
                  <a:pt x="5697" y="1385"/>
                  <a:pt x="5699" y="1388"/>
                </a:cubicBezTo>
              </a:path>
              <a:path w="7523" h="2932" extrusionOk="0">
                <a:moveTo>
                  <a:pt x="5447" y="2038"/>
                </a:moveTo>
                <a:cubicBezTo>
                  <a:pt x="5394" y="2137"/>
                  <a:pt x="5339" y="2232"/>
                  <a:pt x="5282" y="2329"/>
                </a:cubicBezTo>
                <a:cubicBezTo>
                  <a:pt x="5200" y="2470"/>
                  <a:pt x="5116" y="2612"/>
                  <a:pt x="5043" y="2758"/>
                </a:cubicBezTo>
                <a:cubicBezTo>
                  <a:pt x="5002" y="2849"/>
                  <a:pt x="4990" y="2876"/>
                  <a:pt x="4955" y="2931"/>
                </a:cubicBezTo>
              </a:path>
              <a:path w="7523" h="2932" extrusionOk="0">
                <a:moveTo>
                  <a:pt x="6090" y="2168"/>
                </a:moveTo>
                <a:cubicBezTo>
                  <a:pt x="6149" y="2246"/>
                  <a:pt x="6205" y="2324"/>
                  <a:pt x="6259" y="2405"/>
                </a:cubicBezTo>
                <a:cubicBezTo>
                  <a:pt x="6312" y="2485"/>
                  <a:pt x="6330" y="2514"/>
                  <a:pt x="6367" y="2567"/>
                </a:cubicBezTo>
              </a:path>
              <a:path w="7523" h="2932" extrusionOk="0">
                <a:moveTo>
                  <a:pt x="6629" y="1810"/>
                </a:moveTo>
                <a:cubicBezTo>
                  <a:pt x="6738" y="1860"/>
                  <a:pt x="6847" y="1891"/>
                  <a:pt x="6963" y="1921"/>
                </a:cubicBezTo>
                <a:cubicBezTo>
                  <a:pt x="7070" y="1949"/>
                  <a:pt x="7107" y="1958"/>
                  <a:pt x="7181" y="1971"/>
                </a:cubicBezTo>
              </a:path>
              <a:path w="7523" h="2932" extrusionOk="0">
                <a:moveTo>
                  <a:pt x="6760" y="1107"/>
                </a:moveTo>
                <a:cubicBezTo>
                  <a:pt x="6901" y="1043"/>
                  <a:pt x="7041" y="978"/>
                  <a:pt x="7181" y="911"/>
                </a:cubicBezTo>
                <a:cubicBezTo>
                  <a:pt x="7296" y="856"/>
                  <a:pt x="7408" y="799"/>
                  <a:pt x="7522" y="742"/>
                </a:cubicBezTo>
              </a:path>
              <a:path w="7523" h="2932" extrusionOk="0">
                <a:moveTo>
                  <a:pt x="6387" y="861"/>
                </a:moveTo>
                <a:cubicBezTo>
                  <a:pt x="6433" y="794"/>
                  <a:pt x="6482" y="727"/>
                  <a:pt x="6533" y="663"/>
                </a:cubicBezTo>
                <a:cubicBezTo>
                  <a:pt x="6624" y="549"/>
                  <a:pt x="6730" y="451"/>
                  <a:pt x="6832" y="347"/>
                </a:cubicBezTo>
              </a:path>
              <a:path w="7523" h="2932" extrusionOk="0">
                <a:moveTo>
                  <a:pt x="4509" y="1773"/>
                </a:moveTo>
                <a:cubicBezTo>
                  <a:pt x="4358" y="1756"/>
                  <a:pt x="4209" y="1747"/>
                  <a:pt x="4056" y="1754"/>
                </a:cubicBezTo>
                <a:cubicBezTo>
                  <a:pt x="3892" y="1761"/>
                  <a:pt x="3724" y="1787"/>
                  <a:pt x="3570" y="1844"/>
                </a:cubicBezTo>
                <a:cubicBezTo>
                  <a:pt x="3541" y="1857"/>
                  <a:pt x="3511" y="1871"/>
                  <a:pt x="3482" y="1884"/>
                </a:cubicBezTo>
              </a:path>
              <a:path w="7523" h="2932" extrusionOk="0">
                <a:moveTo>
                  <a:pt x="2454" y="754"/>
                </a:moveTo>
                <a:cubicBezTo>
                  <a:pt x="2434" y="731"/>
                  <a:pt x="2425" y="734"/>
                  <a:pt x="2450" y="700"/>
                </a:cubicBezTo>
                <a:cubicBezTo>
                  <a:pt x="2465" y="680"/>
                  <a:pt x="2485" y="660"/>
                  <a:pt x="2502" y="642"/>
                </a:cubicBezTo>
                <a:cubicBezTo>
                  <a:pt x="2519" y="625"/>
                  <a:pt x="2534" y="609"/>
                  <a:pt x="2557" y="600"/>
                </a:cubicBezTo>
                <a:cubicBezTo>
                  <a:pt x="2581" y="591"/>
                  <a:pt x="2606" y="593"/>
                  <a:pt x="2629" y="604"/>
                </a:cubicBezTo>
                <a:cubicBezTo>
                  <a:pt x="2655" y="616"/>
                  <a:pt x="2680" y="632"/>
                  <a:pt x="2703" y="649"/>
                </a:cubicBezTo>
                <a:cubicBezTo>
                  <a:pt x="2722" y="663"/>
                  <a:pt x="2743" y="679"/>
                  <a:pt x="2755" y="701"/>
                </a:cubicBezTo>
                <a:cubicBezTo>
                  <a:pt x="2770" y="729"/>
                  <a:pt x="2756" y="750"/>
                  <a:pt x="2741" y="774"/>
                </a:cubicBezTo>
                <a:cubicBezTo>
                  <a:pt x="2729" y="794"/>
                  <a:pt x="2711" y="811"/>
                  <a:pt x="2694" y="827"/>
                </a:cubicBezTo>
                <a:cubicBezTo>
                  <a:pt x="2655" y="865"/>
                  <a:pt x="2610" y="900"/>
                  <a:pt x="2564" y="929"/>
                </a:cubicBezTo>
                <a:cubicBezTo>
                  <a:pt x="2543" y="942"/>
                  <a:pt x="2527" y="946"/>
                  <a:pt x="2504" y="949"/>
                </a:cubicBezTo>
                <a:cubicBezTo>
                  <a:pt x="2501" y="949"/>
                  <a:pt x="2497" y="949"/>
                  <a:pt x="2494" y="949"/>
                </a:cubicBezTo>
                <a:cubicBezTo>
                  <a:pt x="2523" y="953"/>
                  <a:pt x="2552" y="959"/>
                  <a:pt x="2581" y="962"/>
                </a:cubicBezTo>
                <a:cubicBezTo>
                  <a:pt x="2621" y="966"/>
                  <a:pt x="2659" y="970"/>
                  <a:pt x="2693" y="992"/>
                </a:cubicBezTo>
                <a:cubicBezTo>
                  <a:pt x="2729" y="1015"/>
                  <a:pt x="2748" y="1056"/>
                  <a:pt x="2761" y="1095"/>
                </a:cubicBezTo>
                <a:cubicBezTo>
                  <a:pt x="2775" y="1136"/>
                  <a:pt x="2777" y="1174"/>
                  <a:pt x="2745" y="1206"/>
                </a:cubicBezTo>
                <a:cubicBezTo>
                  <a:pt x="2722" y="1229"/>
                  <a:pt x="2687" y="1236"/>
                  <a:pt x="2658" y="1246"/>
                </a:cubicBezTo>
                <a:cubicBezTo>
                  <a:pt x="2590" y="1270"/>
                  <a:pt x="2523" y="1290"/>
                  <a:pt x="2454" y="1310"/>
                </a:cubicBezTo>
                <a:cubicBezTo>
                  <a:pt x="2427" y="1318"/>
                  <a:pt x="2404" y="1325"/>
                  <a:pt x="2394" y="1293"/>
                </a:cubicBezTo>
                <a:cubicBezTo>
                  <a:pt x="2395" y="1287"/>
                  <a:pt x="2395" y="1281"/>
                  <a:pt x="2396" y="1275"/>
                </a:cubicBezTo>
              </a:path>
              <a:path w="7523" h="2932" extrusionOk="0">
                <a:moveTo>
                  <a:pt x="3014" y="944"/>
                </a:moveTo>
                <a:cubicBezTo>
                  <a:pt x="3010" y="969"/>
                  <a:pt x="3005" y="994"/>
                  <a:pt x="3003" y="1019"/>
                </a:cubicBezTo>
                <a:cubicBezTo>
                  <a:pt x="3000" y="1049"/>
                  <a:pt x="2998" y="1078"/>
                  <a:pt x="2999" y="1108"/>
                </a:cubicBezTo>
                <a:cubicBezTo>
                  <a:pt x="3000" y="1130"/>
                  <a:pt x="2999" y="1156"/>
                  <a:pt x="3003" y="1178"/>
                </a:cubicBezTo>
                <a:cubicBezTo>
                  <a:pt x="3005" y="1190"/>
                  <a:pt x="3006" y="1195"/>
                  <a:pt x="3009" y="1204"/>
                </a:cubicBezTo>
                <a:cubicBezTo>
                  <a:pt x="3028" y="1170"/>
                  <a:pt x="3037" y="1134"/>
                  <a:pt x="3047" y="1097"/>
                </a:cubicBezTo>
                <a:cubicBezTo>
                  <a:pt x="3059" y="1056"/>
                  <a:pt x="3069" y="1014"/>
                  <a:pt x="3088" y="976"/>
                </a:cubicBezTo>
                <a:cubicBezTo>
                  <a:pt x="3103" y="946"/>
                  <a:pt x="3121" y="911"/>
                  <a:pt x="3143" y="885"/>
                </a:cubicBezTo>
                <a:cubicBezTo>
                  <a:pt x="3155" y="874"/>
                  <a:pt x="3159" y="871"/>
                  <a:pt x="3169" y="867"/>
                </a:cubicBezTo>
                <a:cubicBezTo>
                  <a:pt x="3187" y="876"/>
                  <a:pt x="3194" y="872"/>
                  <a:pt x="3206" y="895"/>
                </a:cubicBezTo>
                <a:cubicBezTo>
                  <a:pt x="3239" y="956"/>
                  <a:pt x="3249" y="1039"/>
                  <a:pt x="3247" y="1107"/>
                </a:cubicBezTo>
                <a:cubicBezTo>
                  <a:pt x="3246" y="1139"/>
                  <a:pt x="3242" y="1171"/>
                  <a:pt x="3238" y="1203"/>
                </a:cubicBezTo>
                <a:cubicBezTo>
                  <a:pt x="3236" y="1217"/>
                  <a:pt x="3236" y="1220"/>
                  <a:pt x="3235" y="1229"/>
                </a:cubicBezTo>
                <a:cubicBezTo>
                  <a:pt x="3254" y="1179"/>
                  <a:pt x="3264" y="1127"/>
                  <a:pt x="3282" y="1077"/>
                </a:cubicBezTo>
                <a:cubicBezTo>
                  <a:pt x="3306" y="1012"/>
                  <a:pt x="3333" y="935"/>
                  <a:pt x="3374" y="878"/>
                </a:cubicBezTo>
                <a:cubicBezTo>
                  <a:pt x="3384" y="867"/>
                  <a:pt x="3387" y="864"/>
                  <a:pt x="3395" y="859"/>
                </a:cubicBezTo>
                <a:cubicBezTo>
                  <a:pt x="3414" y="873"/>
                  <a:pt x="3421" y="880"/>
                  <a:pt x="3433" y="903"/>
                </a:cubicBezTo>
                <a:cubicBezTo>
                  <a:pt x="3453" y="941"/>
                  <a:pt x="3471" y="979"/>
                  <a:pt x="3488" y="1019"/>
                </a:cubicBezTo>
                <a:cubicBezTo>
                  <a:pt x="3509" y="1068"/>
                  <a:pt x="3522" y="1119"/>
                  <a:pt x="3542" y="1169"/>
                </a:cubicBezTo>
                <a:cubicBezTo>
                  <a:pt x="3553" y="1196"/>
                  <a:pt x="3563" y="1217"/>
                  <a:pt x="3579" y="1241"/>
                </a:cubicBezTo>
              </a:path>
              <a:path w="7523" h="2932" extrusionOk="0">
                <a:moveTo>
                  <a:pt x="3846" y="1015"/>
                </a:moveTo>
                <a:cubicBezTo>
                  <a:pt x="3844" y="1012"/>
                  <a:pt x="3842" y="1008"/>
                  <a:pt x="3840" y="1005"/>
                </a:cubicBezTo>
                <a:cubicBezTo>
                  <a:pt x="3862" y="1007"/>
                  <a:pt x="3884" y="1009"/>
                  <a:pt x="3908" y="1013"/>
                </a:cubicBezTo>
                <a:cubicBezTo>
                  <a:pt x="3957" y="1021"/>
                  <a:pt x="4005" y="1034"/>
                  <a:pt x="4053" y="1050"/>
                </a:cubicBezTo>
                <a:cubicBezTo>
                  <a:pt x="4136" y="1077"/>
                  <a:pt x="4211" y="1097"/>
                  <a:pt x="4299" y="1102"/>
                </a:cubicBezTo>
                <a:cubicBezTo>
                  <a:pt x="4348" y="1105"/>
                  <a:pt x="4396" y="1103"/>
                  <a:pt x="4445" y="1104"/>
                </a:cubicBezTo>
                <a:cubicBezTo>
                  <a:pt x="4469" y="1105"/>
                  <a:pt x="4494" y="1107"/>
                  <a:pt x="4518" y="1107"/>
                </a:cubicBezTo>
                <a:cubicBezTo>
                  <a:pt x="4541" y="1107"/>
                  <a:pt x="4564" y="1108"/>
                  <a:pt x="4587" y="1108"/>
                </a:cubicBezTo>
                <a:cubicBezTo>
                  <a:pt x="4629" y="1107"/>
                  <a:pt x="4672" y="1102"/>
                  <a:pt x="4714" y="1100"/>
                </a:cubicBezTo>
                <a:cubicBezTo>
                  <a:pt x="4828" y="1096"/>
                  <a:pt x="4944" y="1088"/>
                  <a:pt x="5058" y="1086"/>
                </a:cubicBezTo>
                <a:cubicBezTo>
                  <a:pt x="5107" y="1085"/>
                  <a:pt x="5149" y="1095"/>
                  <a:pt x="5196" y="1100"/>
                </a:cubicBezTo>
                <a:cubicBezTo>
                  <a:pt x="5217" y="1102"/>
                  <a:pt x="5282" y="1111"/>
                  <a:pt x="5299" y="1100"/>
                </a:cubicBezTo>
                <a:cubicBezTo>
                  <a:pt x="5317" y="1088"/>
                  <a:pt x="5322" y="1085"/>
                  <a:pt x="5307" y="1064"/>
                </a:cubicBezTo>
                <a:cubicBezTo>
                  <a:pt x="5300" y="1055"/>
                  <a:pt x="5273" y="1047"/>
                  <a:pt x="5262" y="1041"/>
                </a:cubicBezTo>
                <a:cubicBezTo>
                  <a:pt x="5241" y="1029"/>
                  <a:pt x="5221" y="1018"/>
                  <a:pt x="5201" y="1005"/>
                </a:cubicBezTo>
                <a:cubicBezTo>
                  <a:pt x="5148" y="970"/>
                  <a:pt x="5104" y="942"/>
                  <a:pt x="5043" y="926"/>
                </a:cubicBezTo>
                <a:cubicBezTo>
                  <a:pt x="5032" y="926"/>
                  <a:pt x="5027" y="925"/>
                  <a:pt x="5020" y="921"/>
                </a:cubicBezTo>
                <a:cubicBezTo>
                  <a:pt x="5054" y="950"/>
                  <a:pt x="5086" y="975"/>
                  <a:pt x="5124" y="998"/>
                </a:cubicBezTo>
                <a:cubicBezTo>
                  <a:pt x="5153" y="1015"/>
                  <a:pt x="5232" y="1058"/>
                  <a:pt x="5229" y="1101"/>
                </a:cubicBezTo>
                <a:cubicBezTo>
                  <a:pt x="5227" y="1131"/>
                  <a:pt x="5201" y="1152"/>
                  <a:pt x="5183" y="1175"/>
                </a:cubicBezTo>
                <a:cubicBezTo>
                  <a:pt x="5148" y="1219"/>
                  <a:pt x="5108" y="1261"/>
                  <a:pt x="5071" y="1302"/>
                </a:cubicBezTo>
                <a:cubicBezTo>
                  <a:pt x="5037" y="1338"/>
                  <a:pt x="5026" y="1350"/>
                  <a:pt x="5002" y="1373"/>
                </a:cubicBezTo>
              </a:path>
              <a:path w="7523" h="2932" extrusionOk="0">
                <a:moveTo>
                  <a:pt x="2150" y="1032"/>
                </a:moveTo>
                <a:cubicBezTo>
                  <a:pt x="2125" y="1023"/>
                  <a:pt x="2102" y="1016"/>
                  <a:pt x="2075" y="1010"/>
                </a:cubicBezTo>
                <a:cubicBezTo>
                  <a:pt x="2048" y="1004"/>
                  <a:pt x="2021" y="997"/>
                  <a:pt x="1994" y="992"/>
                </a:cubicBezTo>
                <a:cubicBezTo>
                  <a:pt x="1965" y="987"/>
                  <a:pt x="1937" y="984"/>
                  <a:pt x="1908" y="980"/>
                </a:cubicBezTo>
                <a:cubicBezTo>
                  <a:pt x="1879" y="976"/>
                  <a:pt x="1849" y="973"/>
                  <a:pt x="1820" y="967"/>
                </a:cubicBezTo>
                <a:cubicBezTo>
                  <a:pt x="1780" y="958"/>
                  <a:pt x="1742" y="944"/>
                  <a:pt x="1703" y="934"/>
                </a:cubicBezTo>
                <a:cubicBezTo>
                  <a:pt x="1658" y="923"/>
                  <a:pt x="1613" y="917"/>
                  <a:pt x="1568" y="909"/>
                </a:cubicBezTo>
                <a:cubicBezTo>
                  <a:pt x="1518" y="900"/>
                  <a:pt x="1468" y="886"/>
                  <a:pt x="1417" y="878"/>
                </a:cubicBezTo>
                <a:cubicBezTo>
                  <a:pt x="1355" y="869"/>
                  <a:pt x="1286" y="849"/>
                  <a:pt x="1224" y="845"/>
                </a:cubicBezTo>
                <a:cubicBezTo>
                  <a:pt x="1203" y="844"/>
                  <a:pt x="1187" y="850"/>
                  <a:pt x="1167" y="853"/>
                </a:cubicBezTo>
                <a:cubicBezTo>
                  <a:pt x="1148" y="856"/>
                  <a:pt x="1128" y="860"/>
                  <a:pt x="1109" y="859"/>
                </a:cubicBezTo>
                <a:cubicBezTo>
                  <a:pt x="1095" y="858"/>
                  <a:pt x="1080" y="854"/>
                  <a:pt x="1065" y="853"/>
                </a:cubicBezTo>
                <a:cubicBezTo>
                  <a:pt x="1079" y="870"/>
                  <a:pt x="1094" y="889"/>
                  <a:pt x="1111" y="905"/>
                </a:cubicBezTo>
                <a:cubicBezTo>
                  <a:pt x="1131" y="925"/>
                  <a:pt x="1153" y="943"/>
                  <a:pt x="1174" y="963"/>
                </a:cubicBezTo>
                <a:cubicBezTo>
                  <a:pt x="1211" y="998"/>
                  <a:pt x="1239" y="1039"/>
                  <a:pt x="1270" y="1079"/>
                </a:cubicBezTo>
                <a:cubicBezTo>
                  <a:pt x="1280" y="1088"/>
                  <a:pt x="1283" y="1091"/>
                  <a:pt x="1287" y="1100"/>
                </a:cubicBezTo>
                <a:cubicBezTo>
                  <a:pt x="1251" y="1071"/>
                  <a:pt x="1218" y="1039"/>
                  <a:pt x="1182" y="1010"/>
                </a:cubicBezTo>
                <a:cubicBezTo>
                  <a:pt x="1129" y="967"/>
                  <a:pt x="1078" y="935"/>
                  <a:pt x="1017" y="906"/>
                </a:cubicBezTo>
                <a:cubicBezTo>
                  <a:pt x="1013" y="904"/>
                  <a:pt x="1010" y="902"/>
                  <a:pt x="1006" y="900"/>
                </a:cubicBezTo>
                <a:cubicBezTo>
                  <a:pt x="1020" y="881"/>
                  <a:pt x="1028" y="872"/>
                  <a:pt x="1051" y="854"/>
                </a:cubicBezTo>
                <a:cubicBezTo>
                  <a:pt x="1086" y="826"/>
                  <a:pt x="1125" y="803"/>
                  <a:pt x="1161" y="776"/>
                </a:cubicBezTo>
                <a:cubicBezTo>
                  <a:pt x="1208" y="741"/>
                  <a:pt x="1219" y="709"/>
                  <a:pt x="1229" y="654"/>
                </a:cubicBezTo>
              </a:path>
              <a:path w="7523" h="2932" extrusionOk="0">
                <a:moveTo>
                  <a:pt x="978" y="1405"/>
                </a:moveTo>
                <a:cubicBezTo>
                  <a:pt x="998" y="1402"/>
                  <a:pt x="1015" y="1407"/>
                  <a:pt x="1036" y="1408"/>
                </a:cubicBezTo>
                <a:cubicBezTo>
                  <a:pt x="1082" y="1410"/>
                  <a:pt x="1127" y="1409"/>
                  <a:pt x="1173" y="1409"/>
                </a:cubicBezTo>
                <a:cubicBezTo>
                  <a:pt x="1235" y="1409"/>
                  <a:pt x="1297" y="1408"/>
                  <a:pt x="1359" y="1403"/>
                </a:cubicBezTo>
              </a:path>
              <a:path w="7523" h="2932" extrusionOk="0">
                <a:moveTo>
                  <a:pt x="1722" y="1424"/>
                </a:moveTo>
                <a:cubicBezTo>
                  <a:pt x="1757" y="1429"/>
                  <a:pt x="1792" y="1437"/>
                  <a:pt x="1827" y="1442"/>
                </a:cubicBezTo>
                <a:cubicBezTo>
                  <a:pt x="1868" y="1448"/>
                  <a:pt x="1903" y="1448"/>
                  <a:pt x="1943" y="1447"/>
                </a:cubicBezTo>
                <a:cubicBezTo>
                  <a:pt x="1954" y="1447"/>
                  <a:pt x="1964" y="1448"/>
                  <a:pt x="1975" y="1448"/>
                </a:cubicBezTo>
              </a:path>
              <a:path w="7523" h="2932" extrusionOk="0">
                <a:moveTo>
                  <a:pt x="2251" y="1466"/>
                </a:moveTo>
                <a:cubicBezTo>
                  <a:pt x="2283" y="1460"/>
                  <a:pt x="2315" y="1455"/>
                  <a:pt x="2346" y="1447"/>
                </a:cubicBezTo>
                <a:cubicBezTo>
                  <a:pt x="2381" y="1437"/>
                  <a:pt x="2395" y="1434"/>
                  <a:pt x="2420" y="1435"/>
                </a:cubicBezTo>
              </a:path>
              <a:path w="7523" h="2932" extrusionOk="0">
                <a:moveTo>
                  <a:pt x="2824" y="1448"/>
                </a:moveTo>
                <a:cubicBezTo>
                  <a:pt x="2840" y="1465"/>
                  <a:pt x="2851" y="1466"/>
                  <a:pt x="2875" y="1466"/>
                </a:cubicBezTo>
                <a:cubicBezTo>
                  <a:pt x="2954" y="1467"/>
                  <a:pt x="3031" y="1455"/>
                  <a:pt x="3109" y="1447"/>
                </a:cubicBezTo>
                <a:cubicBezTo>
                  <a:pt x="3153" y="1442"/>
                  <a:pt x="3194" y="1435"/>
                  <a:pt x="3237" y="1429"/>
                </a:cubicBezTo>
              </a:path>
              <a:path w="7523" h="2932" extrusionOk="0">
                <a:moveTo>
                  <a:pt x="3537" y="1403"/>
                </a:moveTo>
                <a:cubicBezTo>
                  <a:pt x="3563" y="1416"/>
                  <a:pt x="3589" y="1410"/>
                  <a:pt x="3619" y="1407"/>
                </a:cubicBezTo>
                <a:cubicBezTo>
                  <a:pt x="3667" y="1402"/>
                  <a:pt x="3716" y="1395"/>
                  <a:pt x="3764" y="1395"/>
                </a:cubicBezTo>
                <a:cubicBezTo>
                  <a:pt x="3799" y="1397"/>
                  <a:pt x="3809" y="1398"/>
                  <a:pt x="3832" y="1394"/>
                </a:cubicBezTo>
              </a:path>
              <a:path w="7523" h="2932" extrusionOk="0">
                <a:moveTo>
                  <a:pt x="4168" y="1446"/>
                </a:moveTo>
                <a:cubicBezTo>
                  <a:pt x="4187" y="1451"/>
                  <a:pt x="4203" y="1450"/>
                  <a:pt x="4223" y="1450"/>
                </a:cubicBezTo>
                <a:cubicBezTo>
                  <a:pt x="4256" y="1450"/>
                  <a:pt x="4290" y="1449"/>
                  <a:pt x="4323" y="1446"/>
                </a:cubicBezTo>
                <a:cubicBezTo>
                  <a:pt x="4372" y="1442"/>
                  <a:pt x="4421" y="1435"/>
                  <a:pt x="4471" y="1433"/>
                </a:cubicBezTo>
              </a:path>
              <a:path w="7523" h="2932" extrusionOk="0">
                <a:moveTo>
                  <a:pt x="4647" y="1494"/>
                </a:moveTo>
                <a:cubicBezTo>
                  <a:pt x="4669" y="1494"/>
                  <a:pt x="4691" y="1498"/>
                  <a:pt x="4713" y="1498"/>
                </a:cubicBezTo>
                <a:cubicBezTo>
                  <a:pt x="4760" y="1499"/>
                  <a:pt x="4806" y="1505"/>
                  <a:pt x="4853" y="1506"/>
                </a:cubicBezTo>
                <a:cubicBezTo>
                  <a:pt x="4866" y="1506"/>
                  <a:pt x="4878" y="1505"/>
                  <a:pt x="4891" y="1505"/>
                </a:cubicBezTo>
              </a:path>
              <a:path w="7523" h="2932" extrusionOk="0">
                <a:moveTo>
                  <a:pt x="5251" y="1472"/>
                </a:moveTo>
                <a:cubicBezTo>
                  <a:pt x="5271" y="1462"/>
                  <a:pt x="5272" y="1468"/>
                  <a:pt x="5294" y="1471"/>
                </a:cubicBezTo>
                <a:cubicBezTo>
                  <a:pt x="5324" y="1476"/>
                  <a:pt x="5354" y="1472"/>
                  <a:pt x="5384" y="1468"/>
                </a:cubicBezTo>
              </a:path>
              <a:path w="7523" h="2932" extrusionOk="0">
                <a:moveTo>
                  <a:pt x="967" y="2093"/>
                </a:moveTo>
                <a:cubicBezTo>
                  <a:pt x="950" y="2104"/>
                  <a:pt x="934" y="2116"/>
                  <a:pt x="915" y="2124"/>
                </a:cubicBezTo>
                <a:cubicBezTo>
                  <a:pt x="912" y="2125"/>
                  <a:pt x="908" y="2126"/>
                  <a:pt x="905" y="2127"/>
                </a:cubicBezTo>
                <a:cubicBezTo>
                  <a:pt x="923" y="2132"/>
                  <a:pt x="941" y="2137"/>
                  <a:pt x="959" y="2141"/>
                </a:cubicBezTo>
                <a:cubicBezTo>
                  <a:pt x="1030" y="2157"/>
                  <a:pt x="1098" y="2152"/>
                  <a:pt x="1169" y="2145"/>
                </a:cubicBezTo>
                <a:cubicBezTo>
                  <a:pt x="1255" y="2136"/>
                  <a:pt x="1365" y="2099"/>
                  <a:pt x="1450" y="2133"/>
                </a:cubicBezTo>
                <a:cubicBezTo>
                  <a:pt x="1463" y="2138"/>
                  <a:pt x="1475" y="2145"/>
                  <a:pt x="1487" y="2151"/>
                </a:cubicBezTo>
                <a:cubicBezTo>
                  <a:pt x="1466" y="2132"/>
                  <a:pt x="1466" y="2133"/>
                  <a:pt x="1461" y="2100"/>
                </a:cubicBezTo>
                <a:cubicBezTo>
                  <a:pt x="1446" y="2000"/>
                  <a:pt x="1469" y="1883"/>
                  <a:pt x="1475" y="1783"/>
                </a:cubicBezTo>
                <a:cubicBezTo>
                  <a:pt x="1478" y="1733"/>
                  <a:pt x="1480" y="1684"/>
                  <a:pt x="1484" y="1634"/>
                </a:cubicBezTo>
                <a:cubicBezTo>
                  <a:pt x="1485" y="1620"/>
                  <a:pt x="1487" y="1605"/>
                  <a:pt x="1488" y="1591"/>
                </a:cubicBezTo>
                <a:cubicBezTo>
                  <a:pt x="1489" y="1607"/>
                  <a:pt x="1490" y="1622"/>
                  <a:pt x="1491" y="1638"/>
                </a:cubicBezTo>
              </a:path>
              <a:path w="7523" h="2932" extrusionOk="0">
                <a:moveTo>
                  <a:pt x="6" y="947"/>
                </a:moveTo>
                <a:cubicBezTo>
                  <a:pt x="6" y="934"/>
                  <a:pt x="3" y="923"/>
                  <a:pt x="5" y="907"/>
                </a:cubicBezTo>
                <a:cubicBezTo>
                  <a:pt x="8" y="885"/>
                  <a:pt x="13" y="863"/>
                  <a:pt x="18" y="841"/>
                </a:cubicBezTo>
                <a:cubicBezTo>
                  <a:pt x="28" y="796"/>
                  <a:pt x="40" y="752"/>
                  <a:pt x="52" y="707"/>
                </a:cubicBezTo>
                <a:cubicBezTo>
                  <a:pt x="68" y="647"/>
                  <a:pt x="85" y="588"/>
                  <a:pt x="102" y="528"/>
                </a:cubicBezTo>
                <a:cubicBezTo>
                  <a:pt x="121" y="463"/>
                  <a:pt x="137" y="397"/>
                  <a:pt x="159" y="333"/>
                </a:cubicBezTo>
                <a:cubicBezTo>
                  <a:pt x="178" y="277"/>
                  <a:pt x="198" y="221"/>
                  <a:pt x="218" y="165"/>
                </a:cubicBezTo>
                <a:cubicBezTo>
                  <a:pt x="234" y="120"/>
                  <a:pt x="247" y="72"/>
                  <a:pt x="269" y="30"/>
                </a:cubicBezTo>
                <a:cubicBezTo>
                  <a:pt x="275" y="20"/>
                  <a:pt x="283" y="10"/>
                  <a:pt x="289" y="0"/>
                </a:cubicBezTo>
                <a:cubicBezTo>
                  <a:pt x="297" y="18"/>
                  <a:pt x="309" y="37"/>
                  <a:pt x="316" y="61"/>
                </a:cubicBezTo>
                <a:cubicBezTo>
                  <a:pt x="346" y="168"/>
                  <a:pt x="375" y="276"/>
                  <a:pt x="410" y="381"/>
                </a:cubicBezTo>
                <a:cubicBezTo>
                  <a:pt x="433" y="451"/>
                  <a:pt x="457" y="520"/>
                  <a:pt x="477" y="591"/>
                </a:cubicBezTo>
                <a:cubicBezTo>
                  <a:pt x="495" y="655"/>
                  <a:pt x="514" y="719"/>
                  <a:pt x="531" y="784"/>
                </a:cubicBezTo>
                <a:cubicBezTo>
                  <a:pt x="538" y="812"/>
                  <a:pt x="547" y="839"/>
                  <a:pt x="553" y="867"/>
                </a:cubicBezTo>
                <a:cubicBezTo>
                  <a:pt x="558" y="889"/>
                  <a:pt x="554" y="896"/>
                  <a:pt x="551" y="913"/>
                </a:cubicBezTo>
              </a:path>
              <a:path w="7523" h="2932" extrusionOk="0">
                <a:moveTo>
                  <a:pt x="105" y="587"/>
                </a:moveTo>
                <a:cubicBezTo>
                  <a:pt x="96" y="560"/>
                  <a:pt x="99" y="558"/>
                  <a:pt x="127" y="552"/>
                </a:cubicBezTo>
                <a:cubicBezTo>
                  <a:pt x="152" y="547"/>
                  <a:pt x="179" y="554"/>
                  <a:pt x="205" y="553"/>
                </a:cubicBezTo>
                <a:cubicBezTo>
                  <a:pt x="242" y="551"/>
                  <a:pt x="279" y="544"/>
                  <a:pt x="316" y="543"/>
                </a:cubicBezTo>
                <a:cubicBezTo>
                  <a:pt x="342" y="542"/>
                  <a:pt x="369" y="541"/>
                  <a:pt x="394" y="547"/>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69638" name="Comment 6"/>
          <p:cNvSpPr>
            <a:spLocks noRot="1" noChangeAspect="1" noEditPoints="1" noChangeArrowheads="1" noChangeShapeType="1" noTextEdit="1"/>
          </p:cNvSpPr>
          <p:nvPr/>
        </p:nvSpPr>
        <p:spPr bwMode="auto">
          <a:xfrm>
            <a:off x="5540375" y="3910013"/>
            <a:ext cx="1119188" cy="2670175"/>
          </a:xfrm>
          <a:custGeom>
            <a:avLst/>
            <a:gdLst/>
            <a:ahLst/>
            <a:cxnLst>
              <a:cxn ang="0">
                <a:pos x="1714" y="7327"/>
              </a:cxn>
              <a:cxn ang="0">
                <a:pos x="1728" y="7372"/>
              </a:cxn>
              <a:cxn ang="0">
                <a:pos x="1708" y="7291"/>
              </a:cxn>
              <a:cxn ang="0">
                <a:pos x="1736" y="7334"/>
              </a:cxn>
              <a:cxn ang="0">
                <a:pos x="1739" y="7327"/>
              </a:cxn>
              <a:cxn ang="0">
                <a:pos x="1670" y="7276"/>
              </a:cxn>
              <a:cxn ang="0">
                <a:pos x="2414" y="701"/>
              </a:cxn>
              <a:cxn ang="0">
                <a:pos x="3007" y="1095"/>
              </a:cxn>
              <a:cxn ang="0">
                <a:pos x="1884" y="1276"/>
              </a:cxn>
              <a:cxn ang="0">
                <a:pos x="2007" y="1991"/>
              </a:cxn>
              <a:cxn ang="0">
                <a:pos x="880" y="1623"/>
              </a:cxn>
              <a:cxn ang="0">
                <a:pos x="1273" y="588"/>
              </a:cxn>
              <a:cxn ang="0">
                <a:pos x="652" y="622"/>
              </a:cxn>
              <a:cxn ang="0">
                <a:pos x="0" y="730"/>
              </a:cxn>
              <a:cxn ang="0">
                <a:pos x="848" y="140"/>
              </a:cxn>
              <a:cxn ang="0">
                <a:pos x="1152" y="3226"/>
              </a:cxn>
              <a:cxn ang="0">
                <a:pos x="1017" y="3392"/>
              </a:cxn>
              <a:cxn ang="0">
                <a:pos x="788" y="3687"/>
              </a:cxn>
              <a:cxn ang="0">
                <a:pos x="879" y="3673"/>
              </a:cxn>
              <a:cxn ang="0">
                <a:pos x="1472" y="3662"/>
              </a:cxn>
              <a:cxn ang="0">
                <a:pos x="1425" y="3223"/>
              </a:cxn>
              <a:cxn ang="0">
                <a:pos x="1364" y="3504"/>
              </a:cxn>
              <a:cxn ang="0">
                <a:pos x="1244" y="4020"/>
              </a:cxn>
              <a:cxn ang="0">
                <a:pos x="1779" y="3801"/>
              </a:cxn>
              <a:cxn ang="0">
                <a:pos x="1775" y="3969"/>
              </a:cxn>
              <a:cxn ang="0">
                <a:pos x="1823" y="3867"/>
              </a:cxn>
              <a:cxn ang="0">
                <a:pos x="1988" y="3698"/>
              </a:cxn>
              <a:cxn ang="0">
                <a:pos x="2023" y="3959"/>
              </a:cxn>
              <a:cxn ang="0">
                <a:pos x="2097" y="3867"/>
              </a:cxn>
              <a:cxn ang="0">
                <a:pos x="2300" y="3743"/>
              </a:cxn>
              <a:cxn ang="0">
                <a:pos x="2426" y="4008"/>
              </a:cxn>
              <a:cxn ang="0">
                <a:pos x="1683" y="2936"/>
              </a:cxn>
              <a:cxn ang="0">
                <a:pos x="1660" y="2364"/>
              </a:cxn>
              <a:cxn ang="0">
                <a:pos x="1626" y="1440"/>
              </a:cxn>
              <a:cxn ang="0">
                <a:pos x="1574" y="729"/>
              </a:cxn>
              <a:cxn ang="0">
                <a:pos x="1569" y="535"/>
              </a:cxn>
              <a:cxn ang="0">
                <a:pos x="1461" y="721"/>
              </a:cxn>
              <a:cxn ang="0">
                <a:pos x="1480" y="623"/>
              </a:cxn>
              <a:cxn ang="0">
                <a:pos x="1599" y="682"/>
              </a:cxn>
              <a:cxn ang="0">
                <a:pos x="1709" y="4464"/>
              </a:cxn>
              <a:cxn ang="0">
                <a:pos x="1722" y="5395"/>
              </a:cxn>
              <a:cxn ang="0">
                <a:pos x="1760" y="6236"/>
              </a:cxn>
              <a:cxn ang="0">
                <a:pos x="1756" y="6689"/>
              </a:cxn>
              <a:cxn ang="0">
                <a:pos x="1747" y="6983"/>
              </a:cxn>
              <a:cxn ang="0">
                <a:pos x="1592" y="6677"/>
              </a:cxn>
              <a:cxn ang="0">
                <a:pos x="1522" y="6592"/>
              </a:cxn>
              <a:cxn ang="0">
                <a:pos x="1750" y="6945"/>
              </a:cxn>
              <a:cxn ang="0">
                <a:pos x="1806" y="6888"/>
              </a:cxn>
              <a:cxn ang="0">
                <a:pos x="1908" y="6597"/>
              </a:cxn>
              <a:cxn ang="0">
                <a:pos x="1925" y="4366"/>
              </a:cxn>
              <a:cxn ang="0">
                <a:pos x="1911" y="4769"/>
              </a:cxn>
              <a:cxn ang="0">
                <a:pos x="1900" y="4889"/>
              </a:cxn>
              <a:cxn ang="0">
                <a:pos x="1907" y="5246"/>
              </a:cxn>
              <a:cxn ang="0">
                <a:pos x="1893" y="5396"/>
              </a:cxn>
              <a:cxn ang="0">
                <a:pos x="1912" y="5701"/>
              </a:cxn>
              <a:cxn ang="0">
                <a:pos x="1915" y="5796"/>
              </a:cxn>
              <a:cxn ang="0">
                <a:pos x="1906" y="6221"/>
              </a:cxn>
              <a:cxn ang="0">
                <a:pos x="1916" y="6349"/>
              </a:cxn>
              <a:cxn ang="0">
                <a:pos x="1914" y="7079"/>
              </a:cxn>
            </a:cxnLst>
            <a:rect l="0" t="0" r="r" b="b"/>
            <a:pathLst>
              <a:path w="3112" h="7416" extrusionOk="0">
                <a:moveTo>
                  <a:pt x="1783" y="7254"/>
                </a:moveTo>
                <a:cubicBezTo>
                  <a:pt x="1740" y="7283"/>
                  <a:pt x="1726" y="7292"/>
                  <a:pt x="1714" y="7327"/>
                </a:cubicBezTo>
                <a:cubicBezTo>
                  <a:pt x="1748" y="7388"/>
                  <a:pt x="1867" y="7434"/>
                  <a:pt x="1820" y="7320"/>
                </a:cubicBezTo>
                <a:cubicBezTo>
                  <a:pt x="1780" y="7224"/>
                  <a:pt x="1657" y="7294"/>
                  <a:pt x="1728" y="7372"/>
                </a:cubicBezTo>
                <a:cubicBezTo>
                  <a:pt x="1797" y="7448"/>
                  <a:pt x="1872" y="7338"/>
                  <a:pt x="1795" y="7274"/>
                </a:cubicBezTo>
                <a:cubicBezTo>
                  <a:pt x="1750" y="7261"/>
                  <a:pt x="1733" y="7259"/>
                  <a:pt x="1708" y="7291"/>
                </a:cubicBezTo>
                <a:cubicBezTo>
                  <a:pt x="1705" y="7332"/>
                  <a:pt x="1732" y="7478"/>
                  <a:pt x="1810" y="7401"/>
                </a:cubicBezTo>
                <a:cubicBezTo>
                  <a:pt x="1874" y="7338"/>
                  <a:pt x="1771" y="7216"/>
                  <a:pt x="1736" y="7334"/>
                </a:cubicBezTo>
                <a:cubicBezTo>
                  <a:pt x="1711" y="7420"/>
                  <a:pt x="1840" y="7410"/>
                  <a:pt x="1855" y="7326"/>
                </a:cubicBezTo>
                <a:cubicBezTo>
                  <a:pt x="1873" y="7225"/>
                  <a:pt x="1746" y="7220"/>
                  <a:pt x="1739" y="7327"/>
                </a:cubicBezTo>
                <a:cubicBezTo>
                  <a:pt x="1731" y="7444"/>
                  <a:pt x="1824" y="7410"/>
                  <a:pt x="1852" y="7339"/>
                </a:cubicBezTo>
                <a:cubicBezTo>
                  <a:pt x="1814" y="7282"/>
                  <a:pt x="1741" y="7173"/>
                  <a:pt x="1670" y="7276"/>
                </a:cubicBezTo>
                <a:cubicBezTo>
                  <a:pt x="1666" y="7293"/>
                  <a:pt x="1662" y="7310"/>
                  <a:pt x="1658" y="7327"/>
                </a:cubicBezTo>
              </a:path>
              <a:path w="3112" h="7416" extrusionOk="0">
                <a:moveTo>
                  <a:pt x="2414" y="701"/>
                </a:moveTo>
                <a:cubicBezTo>
                  <a:pt x="2480" y="756"/>
                  <a:pt x="2547" y="809"/>
                  <a:pt x="2620" y="856"/>
                </a:cubicBezTo>
                <a:cubicBezTo>
                  <a:pt x="2747" y="938"/>
                  <a:pt x="2878" y="1016"/>
                  <a:pt x="3007" y="1095"/>
                </a:cubicBezTo>
                <a:cubicBezTo>
                  <a:pt x="3042" y="1116"/>
                  <a:pt x="3076" y="1136"/>
                  <a:pt x="3111" y="1157"/>
                </a:cubicBezTo>
              </a:path>
              <a:path w="3112" h="7416" extrusionOk="0">
                <a:moveTo>
                  <a:pt x="1884" y="1276"/>
                </a:moveTo>
                <a:cubicBezTo>
                  <a:pt x="1925" y="1400"/>
                  <a:pt x="1954" y="1521"/>
                  <a:pt x="1973" y="1651"/>
                </a:cubicBezTo>
                <a:cubicBezTo>
                  <a:pt x="1990" y="1764"/>
                  <a:pt x="1999" y="1877"/>
                  <a:pt x="2007" y="1991"/>
                </a:cubicBezTo>
              </a:path>
              <a:path w="3112" h="7416" extrusionOk="0">
                <a:moveTo>
                  <a:pt x="1250" y="1247"/>
                </a:moveTo>
                <a:cubicBezTo>
                  <a:pt x="1127" y="1372"/>
                  <a:pt x="1010" y="1505"/>
                  <a:pt x="880" y="1623"/>
                </a:cubicBezTo>
                <a:cubicBezTo>
                  <a:pt x="849" y="1649"/>
                  <a:pt x="818" y="1675"/>
                  <a:pt x="787" y="1701"/>
                </a:cubicBezTo>
              </a:path>
              <a:path w="3112" h="7416" extrusionOk="0">
                <a:moveTo>
                  <a:pt x="1273" y="588"/>
                </a:moveTo>
                <a:cubicBezTo>
                  <a:pt x="1198" y="605"/>
                  <a:pt x="1124" y="616"/>
                  <a:pt x="1047" y="618"/>
                </a:cubicBezTo>
                <a:cubicBezTo>
                  <a:pt x="915" y="622"/>
                  <a:pt x="784" y="616"/>
                  <a:pt x="652" y="622"/>
                </a:cubicBezTo>
                <a:cubicBezTo>
                  <a:pt x="503" y="628"/>
                  <a:pt x="355" y="642"/>
                  <a:pt x="209" y="670"/>
                </a:cubicBezTo>
                <a:cubicBezTo>
                  <a:pt x="137" y="684"/>
                  <a:pt x="69" y="707"/>
                  <a:pt x="0" y="730"/>
                </a:cubicBezTo>
              </a:path>
              <a:path w="3112" h="7416" extrusionOk="0">
                <a:moveTo>
                  <a:pt x="1129" y="241"/>
                </a:moveTo>
                <a:cubicBezTo>
                  <a:pt x="1035" y="208"/>
                  <a:pt x="942" y="174"/>
                  <a:pt x="848" y="140"/>
                </a:cubicBezTo>
                <a:cubicBezTo>
                  <a:pt x="730" y="96"/>
                  <a:pt x="614" y="48"/>
                  <a:pt x="497" y="0"/>
                </a:cubicBezTo>
              </a:path>
              <a:path w="3112" h="7416" extrusionOk="0">
                <a:moveTo>
                  <a:pt x="1152" y="3226"/>
                </a:moveTo>
                <a:cubicBezTo>
                  <a:pt x="1129" y="3236"/>
                  <a:pt x="1125" y="3242"/>
                  <a:pt x="1110" y="3262"/>
                </a:cubicBezTo>
                <a:cubicBezTo>
                  <a:pt x="1077" y="3304"/>
                  <a:pt x="1048" y="3349"/>
                  <a:pt x="1017" y="3392"/>
                </a:cubicBezTo>
                <a:cubicBezTo>
                  <a:pt x="975" y="3450"/>
                  <a:pt x="932" y="3507"/>
                  <a:pt x="888" y="3563"/>
                </a:cubicBezTo>
                <a:cubicBezTo>
                  <a:pt x="857" y="3603"/>
                  <a:pt x="811" y="3642"/>
                  <a:pt x="788" y="3687"/>
                </a:cubicBezTo>
                <a:cubicBezTo>
                  <a:pt x="788" y="3691"/>
                  <a:pt x="788" y="3695"/>
                  <a:pt x="788" y="3699"/>
                </a:cubicBezTo>
                <a:cubicBezTo>
                  <a:pt x="819" y="3693"/>
                  <a:pt x="848" y="3682"/>
                  <a:pt x="879" y="3673"/>
                </a:cubicBezTo>
                <a:cubicBezTo>
                  <a:pt x="1019" y="3631"/>
                  <a:pt x="1164" y="3617"/>
                  <a:pt x="1309" y="3632"/>
                </a:cubicBezTo>
                <a:cubicBezTo>
                  <a:pt x="1365" y="3638"/>
                  <a:pt x="1418" y="3650"/>
                  <a:pt x="1472" y="3662"/>
                </a:cubicBezTo>
                <a:cubicBezTo>
                  <a:pt x="1505" y="3669"/>
                  <a:pt x="1528" y="3667"/>
                  <a:pt x="1560" y="3663"/>
                </a:cubicBezTo>
              </a:path>
              <a:path w="3112" h="7416" extrusionOk="0">
                <a:moveTo>
                  <a:pt x="1425" y="3223"/>
                </a:moveTo>
                <a:cubicBezTo>
                  <a:pt x="1412" y="3250"/>
                  <a:pt x="1405" y="3273"/>
                  <a:pt x="1400" y="3303"/>
                </a:cubicBezTo>
                <a:cubicBezTo>
                  <a:pt x="1389" y="3370"/>
                  <a:pt x="1380" y="3438"/>
                  <a:pt x="1364" y="3504"/>
                </a:cubicBezTo>
                <a:cubicBezTo>
                  <a:pt x="1340" y="3603"/>
                  <a:pt x="1314" y="3701"/>
                  <a:pt x="1289" y="3799"/>
                </a:cubicBezTo>
                <a:cubicBezTo>
                  <a:pt x="1270" y="3872"/>
                  <a:pt x="1246" y="3944"/>
                  <a:pt x="1244" y="4020"/>
                </a:cubicBezTo>
                <a:cubicBezTo>
                  <a:pt x="1245" y="4027"/>
                  <a:pt x="1245" y="4033"/>
                  <a:pt x="1246" y="4040"/>
                </a:cubicBezTo>
              </a:path>
              <a:path w="3112" h="7416" extrusionOk="0">
                <a:moveTo>
                  <a:pt x="1779" y="3801"/>
                </a:moveTo>
                <a:cubicBezTo>
                  <a:pt x="1790" y="3831"/>
                  <a:pt x="1791" y="3843"/>
                  <a:pt x="1787" y="3878"/>
                </a:cubicBezTo>
                <a:cubicBezTo>
                  <a:pt x="1784" y="3909"/>
                  <a:pt x="1779" y="3939"/>
                  <a:pt x="1775" y="3969"/>
                </a:cubicBezTo>
                <a:cubicBezTo>
                  <a:pt x="1772" y="3988"/>
                  <a:pt x="1769" y="4008"/>
                  <a:pt x="1767" y="4027"/>
                </a:cubicBezTo>
                <a:cubicBezTo>
                  <a:pt x="1786" y="3974"/>
                  <a:pt x="1801" y="3919"/>
                  <a:pt x="1823" y="3867"/>
                </a:cubicBezTo>
                <a:cubicBezTo>
                  <a:pt x="1845" y="3815"/>
                  <a:pt x="1872" y="3759"/>
                  <a:pt x="1911" y="3717"/>
                </a:cubicBezTo>
                <a:cubicBezTo>
                  <a:pt x="1930" y="3697"/>
                  <a:pt x="1964" y="3668"/>
                  <a:pt x="1988" y="3698"/>
                </a:cubicBezTo>
                <a:cubicBezTo>
                  <a:pt x="2015" y="3732"/>
                  <a:pt x="2014" y="3786"/>
                  <a:pt x="2016" y="3826"/>
                </a:cubicBezTo>
                <a:cubicBezTo>
                  <a:pt x="2019" y="3870"/>
                  <a:pt x="2019" y="3915"/>
                  <a:pt x="2023" y="3959"/>
                </a:cubicBezTo>
                <a:cubicBezTo>
                  <a:pt x="2026" y="3974"/>
                  <a:pt x="2025" y="3978"/>
                  <a:pt x="2037" y="3979"/>
                </a:cubicBezTo>
                <a:cubicBezTo>
                  <a:pt x="2060" y="3943"/>
                  <a:pt x="2076" y="3904"/>
                  <a:pt x="2097" y="3867"/>
                </a:cubicBezTo>
                <a:cubicBezTo>
                  <a:pt x="2125" y="3817"/>
                  <a:pt x="2160" y="3755"/>
                  <a:pt x="2206" y="3719"/>
                </a:cubicBezTo>
                <a:cubicBezTo>
                  <a:pt x="2244" y="3689"/>
                  <a:pt x="2278" y="3704"/>
                  <a:pt x="2300" y="3743"/>
                </a:cubicBezTo>
                <a:cubicBezTo>
                  <a:pt x="2330" y="3797"/>
                  <a:pt x="2336" y="3863"/>
                  <a:pt x="2357" y="3920"/>
                </a:cubicBezTo>
                <a:cubicBezTo>
                  <a:pt x="2364" y="3940"/>
                  <a:pt x="2388" y="4019"/>
                  <a:pt x="2426" y="4008"/>
                </a:cubicBezTo>
                <a:cubicBezTo>
                  <a:pt x="2431" y="4004"/>
                  <a:pt x="2435" y="4000"/>
                  <a:pt x="2440" y="3996"/>
                </a:cubicBezTo>
              </a:path>
              <a:path w="3112" h="7416" extrusionOk="0">
                <a:moveTo>
                  <a:pt x="1683" y="2936"/>
                </a:moveTo>
                <a:cubicBezTo>
                  <a:pt x="1679" y="2812"/>
                  <a:pt x="1672" y="2689"/>
                  <a:pt x="1667" y="2566"/>
                </a:cubicBezTo>
                <a:cubicBezTo>
                  <a:pt x="1664" y="2499"/>
                  <a:pt x="1663" y="2431"/>
                  <a:pt x="1660" y="2364"/>
                </a:cubicBezTo>
                <a:cubicBezTo>
                  <a:pt x="1652" y="2160"/>
                  <a:pt x="1620" y="1961"/>
                  <a:pt x="1631" y="1756"/>
                </a:cubicBezTo>
                <a:cubicBezTo>
                  <a:pt x="1637" y="1649"/>
                  <a:pt x="1642" y="1546"/>
                  <a:pt x="1626" y="1440"/>
                </a:cubicBezTo>
                <a:cubicBezTo>
                  <a:pt x="1605" y="1299"/>
                  <a:pt x="1612" y="1159"/>
                  <a:pt x="1595" y="1018"/>
                </a:cubicBezTo>
                <a:cubicBezTo>
                  <a:pt x="1583" y="919"/>
                  <a:pt x="1570" y="829"/>
                  <a:pt x="1574" y="729"/>
                </a:cubicBezTo>
                <a:cubicBezTo>
                  <a:pt x="1576" y="674"/>
                  <a:pt x="1595" y="603"/>
                  <a:pt x="1584" y="549"/>
                </a:cubicBezTo>
                <a:cubicBezTo>
                  <a:pt x="1574" y="544"/>
                  <a:pt x="1571" y="543"/>
                  <a:pt x="1569" y="535"/>
                </a:cubicBezTo>
                <a:cubicBezTo>
                  <a:pt x="1556" y="551"/>
                  <a:pt x="1542" y="564"/>
                  <a:pt x="1530" y="584"/>
                </a:cubicBezTo>
                <a:cubicBezTo>
                  <a:pt x="1505" y="628"/>
                  <a:pt x="1482" y="675"/>
                  <a:pt x="1461" y="721"/>
                </a:cubicBezTo>
                <a:cubicBezTo>
                  <a:pt x="1448" y="748"/>
                  <a:pt x="1437" y="776"/>
                  <a:pt x="1425" y="803"/>
                </a:cubicBezTo>
                <a:cubicBezTo>
                  <a:pt x="1442" y="743"/>
                  <a:pt x="1456" y="681"/>
                  <a:pt x="1480" y="623"/>
                </a:cubicBezTo>
                <a:cubicBezTo>
                  <a:pt x="1496" y="583"/>
                  <a:pt x="1518" y="564"/>
                  <a:pt x="1540" y="538"/>
                </a:cubicBezTo>
                <a:cubicBezTo>
                  <a:pt x="1560" y="585"/>
                  <a:pt x="1577" y="635"/>
                  <a:pt x="1599" y="682"/>
                </a:cubicBezTo>
                <a:cubicBezTo>
                  <a:pt x="1648" y="787"/>
                  <a:pt x="1714" y="861"/>
                  <a:pt x="1817" y="912"/>
                </a:cubicBezTo>
              </a:path>
              <a:path w="3112" h="7416" extrusionOk="0">
                <a:moveTo>
                  <a:pt x="1709" y="4464"/>
                </a:moveTo>
                <a:cubicBezTo>
                  <a:pt x="1708" y="4487"/>
                  <a:pt x="1707" y="4509"/>
                  <a:pt x="1708" y="4532"/>
                </a:cubicBezTo>
                <a:cubicBezTo>
                  <a:pt x="1724" y="4820"/>
                  <a:pt x="1716" y="5107"/>
                  <a:pt x="1722" y="5395"/>
                </a:cubicBezTo>
                <a:cubicBezTo>
                  <a:pt x="1726" y="5581"/>
                  <a:pt x="1735" y="5766"/>
                  <a:pt x="1748" y="5951"/>
                </a:cubicBezTo>
                <a:cubicBezTo>
                  <a:pt x="1754" y="6046"/>
                  <a:pt x="1758" y="6141"/>
                  <a:pt x="1760" y="6236"/>
                </a:cubicBezTo>
                <a:cubicBezTo>
                  <a:pt x="1762" y="6304"/>
                  <a:pt x="1764" y="6371"/>
                  <a:pt x="1763" y="6439"/>
                </a:cubicBezTo>
                <a:cubicBezTo>
                  <a:pt x="1762" y="6522"/>
                  <a:pt x="1757" y="6606"/>
                  <a:pt x="1756" y="6689"/>
                </a:cubicBezTo>
                <a:cubicBezTo>
                  <a:pt x="1755" y="6740"/>
                  <a:pt x="1755" y="6791"/>
                  <a:pt x="1752" y="6842"/>
                </a:cubicBezTo>
                <a:cubicBezTo>
                  <a:pt x="1750" y="6889"/>
                  <a:pt x="1749" y="6936"/>
                  <a:pt x="1747" y="6983"/>
                </a:cubicBezTo>
                <a:cubicBezTo>
                  <a:pt x="1717" y="6952"/>
                  <a:pt x="1706" y="6944"/>
                  <a:pt x="1688" y="6898"/>
                </a:cubicBezTo>
                <a:cubicBezTo>
                  <a:pt x="1659" y="6822"/>
                  <a:pt x="1631" y="6749"/>
                  <a:pt x="1592" y="6677"/>
                </a:cubicBezTo>
                <a:cubicBezTo>
                  <a:pt x="1575" y="6647"/>
                  <a:pt x="1558" y="6622"/>
                  <a:pt x="1535" y="6597"/>
                </a:cubicBezTo>
                <a:cubicBezTo>
                  <a:pt x="1531" y="6595"/>
                  <a:pt x="1526" y="6594"/>
                  <a:pt x="1522" y="6592"/>
                </a:cubicBezTo>
                <a:cubicBezTo>
                  <a:pt x="1534" y="6615"/>
                  <a:pt x="1547" y="6637"/>
                  <a:pt x="1559" y="6660"/>
                </a:cubicBezTo>
                <a:cubicBezTo>
                  <a:pt x="1613" y="6766"/>
                  <a:pt x="1665" y="6861"/>
                  <a:pt x="1750" y="6945"/>
                </a:cubicBezTo>
                <a:cubicBezTo>
                  <a:pt x="1755" y="6949"/>
                  <a:pt x="1760" y="6954"/>
                  <a:pt x="1765" y="6958"/>
                </a:cubicBezTo>
                <a:cubicBezTo>
                  <a:pt x="1778" y="6936"/>
                  <a:pt x="1793" y="6913"/>
                  <a:pt x="1806" y="6888"/>
                </a:cubicBezTo>
                <a:cubicBezTo>
                  <a:pt x="1835" y="6833"/>
                  <a:pt x="1861" y="6777"/>
                  <a:pt x="1881" y="6718"/>
                </a:cubicBezTo>
                <a:cubicBezTo>
                  <a:pt x="1899" y="6660"/>
                  <a:pt x="1905" y="6639"/>
                  <a:pt x="1908" y="6597"/>
                </a:cubicBezTo>
              </a:path>
              <a:path w="3112" h="7416" extrusionOk="0">
                <a:moveTo>
                  <a:pt x="1941" y="4260"/>
                </a:moveTo>
                <a:cubicBezTo>
                  <a:pt x="1936" y="4295"/>
                  <a:pt x="1930" y="4331"/>
                  <a:pt x="1925" y="4366"/>
                </a:cubicBezTo>
                <a:cubicBezTo>
                  <a:pt x="1920" y="4401"/>
                  <a:pt x="1918" y="4414"/>
                  <a:pt x="1922" y="4439"/>
                </a:cubicBezTo>
              </a:path>
              <a:path w="3112" h="7416" extrusionOk="0">
                <a:moveTo>
                  <a:pt x="1911" y="4769"/>
                </a:moveTo>
                <a:cubicBezTo>
                  <a:pt x="1905" y="4789"/>
                  <a:pt x="1899" y="4807"/>
                  <a:pt x="1897" y="4828"/>
                </a:cubicBezTo>
                <a:cubicBezTo>
                  <a:pt x="1895" y="4849"/>
                  <a:pt x="1899" y="4868"/>
                  <a:pt x="1900" y="4889"/>
                </a:cubicBezTo>
                <a:cubicBezTo>
                  <a:pt x="1901" y="4907"/>
                  <a:pt x="1903" y="4925"/>
                  <a:pt x="1904" y="4943"/>
                </a:cubicBezTo>
              </a:path>
              <a:path w="3112" h="7416" extrusionOk="0">
                <a:moveTo>
                  <a:pt x="1907" y="5246"/>
                </a:moveTo>
                <a:cubicBezTo>
                  <a:pt x="1904" y="5271"/>
                  <a:pt x="1897" y="5294"/>
                  <a:pt x="1894" y="5319"/>
                </a:cubicBezTo>
                <a:cubicBezTo>
                  <a:pt x="1890" y="5346"/>
                  <a:pt x="1894" y="5370"/>
                  <a:pt x="1893" y="5396"/>
                </a:cubicBezTo>
                <a:cubicBezTo>
                  <a:pt x="1892" y="5401"/>
                  <a:pt x="1891" y="5406"/>
                  <a:pt x="1890" y="5411"/>
                </a:cubicBezTo>
              </a:path>
              <a:path w="3112" h="7416" extrusionOk="0">
                <a:moveTo>
                  <a:pt x="1912" y="5701"/>
                </a:moveTo>
                <a:cubicBezTo>
                  <a:pt x="1910" y="5725"/>
                  <a:pt x="1910" y="5751"/>
                  <a:pt x="1912" y="5775"/>
                </a:cubicBezTo>
                <a:cubicBezTo>
                  <a:pt x="1913" y="5782"/>
                  <a:pt x="1914" y="5789"/>
                  <a:pt x="1915" y="5796"/>
                </a:cubicBezTo>
              </a:path>
              <a:path w="3112" h="7416" extrusionOk="0">
                <a:moveTo>
                  <a:pt x="1901" y="6153"/>
                </a:moveTo>
                <a:cubicBezTo>
                  <a:pt x="1901" y="6176"/>
                  <a:pt x="1904" y="6198"/>
                  <a:pt x="1906" y="6221"/>
                </a:cubicBezTo>
                <a:cubicBezTo>
                  <a:pt x="1909" y="6254"/>
                  <a:pt x="1909" y="6288"/>
                  <a:pt x="1912" y="6321"/>
                </a:cubicBezTo>
                <a:cubicBezTo>
                  <a:pt x="1913" y="6330"/>
                  <a:pt x="1915" y="6340"/>
                  <a:pt x="1916" y="6349"/>
                </a:cubicBezTo>
              </a:path>
              <a:path w="3112" h="7416" extrusionOk="0">
                <a:moveTo>
                  <a:pt x="1917" y="7038"/>
                </a:moveTo>
                <a:cubicBezTo>
                  <a:pt x="1916" y="7052"/>
                  <a:pt x="1915" y="7065"/>
                  <a:pt x="1914" y="7079"/>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69639" name="Comment 7"/>
          <p:cNvSpPr>
            <a:spLocks noRot="1" noChangeAspect="1" noEditPoints="1" noChangeArrowheads="1" noChangeShapeType="1" noTextEdit="1"/>
          </p:cNvSpPr>
          <p:nvPr/>
        </p:nvSpPr>
        <p:spPr bwMode="auto">
          <a:xfrm>
            <a:off x="7904163" y="4167188"/>
            <a:ext cx="1587" cy="1587"/>
          </a:xfrm>
          <a:custGeom>
            <a:avLst/>
            <a:gdLst/>
            <a:ahLst/>
            <a:cxnLst>
              <a:cxn ang="0">
                <a:pos x="0" y="0"/>
              </a:cxn>
              <a:cxn ang="0">
                <a:pos x="0" y="0"/>
              </a:cxn>
            </a:cxnLst>
            <a:rect l="0" t="0" r="r" b="b"/>
            <a:pathLst>
              <a:path w="1" h="1" extrusionOk="0">
                <a:moveTo>
                  <a:pt x="0" y="0"/>
                </a:moveTo>
                <a:lnTo>
                  <a:pt x="0" y="0"/>
                </a:lnTo>
              </a:path>
            </a:pathLst>
          </a:custGeom>
          <a:noFill/>
          <a:ln w="19050" cap="rnd">
            <a:solidFill>
              <a:srgbClr val="FF9900"/>
            </a:solidFill>
            <a:round/>
            <a:headEnd/>
            <a:tailEnd/>
          </a:ln>
        </p:spPr>
        <p:txBody>
          <a:bodyPr>
            <a:prstTxWarp prst="textNoShape">
              <a:avLst/>
            </a:prstTxWarp>
          </a:bodyPr>
          <a:lstStyle/>
          <a:p>
            <a:endParaRPr lang="en-US"/>
          </a:p>
        </p:txBody>
      </p:sp>
      <p:sp>
        <p:nvSpPr>
          <p:cNvPr id="69640" name="Comment 8"/>
          <p:cNvSpPr>
            <a:spLocks noRot="1" noChangeAspect="1" noEditPoints="1" noChangeArrowheads="1" noChangeShapeType="1" noTextEdit="1"/>
          </p:cNvSpPr>
          <p:nvPr/>
        </p:nvSpPr>
        <p:spPr bwMode="auto">
          <a:xfrm>
            <a:off x="7796213" y="4259263"/>
            <a:ext cx="36512" cy="44450"/>
          </a:xfrm>
          <a:custGeom>
            <a:avLst/>
            <a:gdLst/>
            <a:ahLst/>
            <a:cxnLst>
              <a:cxn ang="0">
                <a:pos x="100" y="0"/>
              </a:cxn>
              <a:cxn ang="0">
                <a:pos x="67" y="42"/>
              </a:cxn>
              <a:cxn ang="0">
                <a:pos x="32" y="80"/>
              </a:cxn>
              <a:cxn ang="0">
                <a:pos x="0" y="123"/>
              </a:cxn>
            </a:cxnLst>
            <a:rect l="0" t="0" r="r" b="b"/>
            <a:pathLst>
              <a:path w="101" h="124" extrusionOk="0">
                <a:moveTo>
                  <a:pt x="100" y="0"/>
                </a:moveTo>
                <a:cubicBezTo>
                  <a:pt x="91" y="15"/>
                  <a:pt x="80" y="29"/>
                  <a:pt x="67" y="42"/>
                </a:cubicBezTo>
                <a:cubicBezTo>
                  <a:pt x="55" y="54"/>
                  <a:pt x="43" y="66"/>
                  <a:pt x="32" y="80"/>
                </a:cubicBezTo>
                <a:cubicBezTo>
                  <a:pt x="19" y="96"/>
                  <a:pt x="10" y="106"/>
                  <a:pt x="0" y="12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41" name="Comment 9"/>
          <p:cNvSpPr>
            <a:spLocks noRot="1" noChangeAspect="1" noEditPoints="1" noChangeArrowheads="1" noChangeShapeType="1" noTextEdit="1"/>
          </p:cNvSpPr>
          <p:nvPr/>
        </p:nvSpPr>
        <p:spPr bwMode="auto">
          <a:xfrm>
            <a:off x="7689850" y="4400550"/>
            <a:ext cx="28575" cy="34925"/>
          </a:xfrm>
          <a:custGeom>
            <a:avLst/>
            <a:gdLst/>
            <a:ahLst/>
            <a:cxnLst>
              <a:cxn ang="0">
                <a:pos x="79" y="0"/>
              </a:cxn>
              <a:cxn ang="0">
                <a:pos x="33" y="50"/>
              </a:cxn>
              <a:cxn ang="0">
                <a:pos x="0" y="96"/>
              </a:cxn>
            </a:cxnLst>
            <a:rect l="0" t="0" r="r" b="b"/>
            <a:pathLst>
              <a:path w="80" h="97" extrusionOk="0">
                <a:moveTo>
                  <a:pt x="79" y="0"/>
                </a:moveTo>
                <a:cubicBezTo>
                  <a:pt x="63" y="16"/>
                  <a:pt x="47" y="32"/>
                  <a:pt x="33" y="50"/>
                </a:cubicBezTo>
                <a:cubicBezTo>
                  <a:pt x="21" y="66"/>
                  <a:pt x="11" y="79"/>
                  <a:pt x="0" y="9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42" name="Comment 10"/>
          <p:cNvSpPr>
            <a:spLocks noRot="1" noChangeAspect="1" noEditPoints="1" noChangeArrowheads="1" noChangeShapeType="1" noTextEdit="1"/>
          </p:cNvSpPr>
          <p:nvPr/>
        </p:nvSpPr>
        <p:spPr bwMode="auto">
          <a:xfrm>
            <a:off x="7585075" y="4543425"/>
            <a:ext cx="34925" cy="50800"/>
          </a:xfrm>
          <a:custGeom>
            <a:avLst/>
            <a:gdLst/>
            <a:ahLst/>
            <a:cxnLst>
              <a:cxn ang="0">
                <a:pos x="95" y="0"/>
              </a:cxn>
              <a:cxn ang="0">
                <a:pos x="44" y="69"/>
              </a:cxn>
              <a:cxn ang="0">
                <a:pos x="9" y="129"/>
              </a:cxn>
              <a:cxn ang="0">
                <a:pos x="0" y="143"/>
              </a:cxn>
            </a:cxnLst>
            <a:rect l="0" t="0" r="r" b="b"/>
            <a:pathLst>
              <a:path w="96" h="144" extrusionOk="0">
                <a:moveTo>
                  <a:pt x="95" y="0"/>
                </a:moveTo>
                <a:cubicBezTo>
                  <a:pt x="79" y="23"/>
                  <a:pt x="61" y="46"/>
                  <a:pt x="44" y="69"/>
                </a:cubicBezTo>
                <a:cubicBezTo>
                  <a:pt x="30" y="89"/>
                  <a:pt x="20" y="108"/>
                  <a:pt x="9" y="129"/>
                </a:cubicBezTo>
                <a:cubicBezTo>
                  <a:pt x="6" y="134"/>
                  <a:pt x="3" y="138"/>
                  <a:pt x="0" y="14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43" name="Comment 11"/>
          <p:cNvSpPr>
            <a:spLocks noRot="1" noChangeAspect="1" noEditPoints="1" noChangeArrowheads="1" noChangeShapeType="1" noTextEdit="1"/>
          </p:cNvSpPr>
          <p:nvPr/>
        </p:nvSpPr>
        <p:spPr bwMode="auto">
          <a:xfrm>
            <a:off x="7442200" y="4735513"/>
            <a:ext cx="49213" cy="65087"/>
          </a:xfrm>
          <a:custGeom>
            <a:avLst/>
            <a:gdLst/>
            <a:ahLst/>
            <a:cxnLst>
              <a:cxn ang="0">
                <a:pos x="135" y="0"/>
              </a:cxn>
              <a:cxn ang="0">
                <a:pos x="94" y="46"/>
              </a:cxn>
              <a:cxn ang="0">
                <a:pos x="31" y="133"/>
              </a:cxn>
              <a:cxn ang="0">
                <a:pos x="0" y="181"/>
              </a:cxn>
            </a:cxnLst>
            <a:rect l="0" t="0" r="r" b="b"/>
            <a:pathLst>
              <a:path w="136" h="182" extrusionOk="0">
                <a:moveTo>
                  <a:pt x="135" y="0"/>
                </a:moveTo>
                <a:cubicBezTo>
                  <a:pt x="116" y="12"/>
                  <a:pt x="108" y="28"/>
                  <a:pt x="94" y="46"/>
                </a:cubicBezTo>
                <a:cubicBezTo>
                  <a:pt x="73" y="74"/>
                  <a:pt x="49" y="103"/>
                  <a:pt x="31" y="133"/>
                </a:cubicBezTo>
                <a:cubicBezTo>
                  <a:pt x="18" y="159"/>
                  <a:pt x="14" y="168"/>
                  <a:pt x="0" y="181"/>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44" name="Comment 12"/>
          <p:cNvSpPr>
            <a:spLocks noRot="1" noChangeAspect="1" noEditPoints="1" noChangeArrowheads="1" noChangeShapeType="1" noTextEdit="1"/>
          </p:cNvSpPr>
          <p:nvPr/>
        </p:nvSpPr>
        <p:spPr bwMode="auto">
          <a:xfrm>
            <a:off x="7319963" y="4919663"/>
            <a:ext cx="44450" cy="68262"/>
          </a:xfrm>
          <a:custGeom>
            <a:avLst/>
            <a:gdLst/>
            <a:ahLst/>
            <a:cxnLst>
              <a:cxn ang="0">
                <a:pos x="120" y="0"/>
              </a:cxn>
              <a:cxn ang="0">
                <a:pos x="87" y="58"/>
              </a:cxn>
              <a:cxn ang="0">
                <a:pos x="32" y="142"/>
              </a:cxn>
              <a:cxn ang="0">
                <a:pos x="0" y="188"/>
              </a:cxn>
            </a:cxnLst>
            <a:rect l="0" t="0" r="r" b="b"/>
            <a:pathLst>
              <a:path w="121" h="189" extrusionOk="0">
                <a:moveTo>
                  <a:pt x="120" y="0"/>
                </a:moveTo>
                <a:cubicBezTo>
                  <a:pt x="109" y="20"/>
                  <a:pt x="99" y="39"/>
                  <a:pt x="87" y="58"/>
                </a:cubicBezTo>
                <a:cubicBezTo>
                  <a:pt x="69" y="85"/>
                  <a:pt x="47" y="114"/>
                  <a:pt x="32" y="142"/>
                </a:cubicBezTo>
                <a:cubicBezTo>
                  <a:pt x="20" y="169"/>
                  <a:pt x="17" y="177"/>
                  <a:pt x="0" y="18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45" name="Comment 13"/>
          <p:cNvSpPr>
            <a:spLocks noRot="1" noChangeAspect="1" noEditPoints="1" noChangeArrowheads="1" noChangeShapeType="1" noTextEdit="1"/>
          </p:cNvSpPr>
          <p:nvPr/>
        </p:nvSpPr>
        <p:spPr bwMode="auto">
          <a:xfrm>
            <a:off x="7173913" y="5127625"/>
            <a:ext cx="41275" cy="50800"/>
          </a:xfrm>
          <a:custGeom>
            <a:avLst/>
            <a:gdLst/>
            <a:ahLst/>
            <a:cxnLst>
              <a:cxn ang="0">
                <a:pos x="115" y="0"/>
              </a:cxn>
              <a:cxn ang="0">
                <a:pos x="35" y="95"/>
              </a:cxn>
              <a:cxn ang="0">
                <a:pos x="0" y="139"/>
              </a:cxn>
            </a:cxnLst>
            <a:rect l="0" t="0" r="r" b="b"/>
            <a:pathLst>
              <a:path w="116" h="140" extrusionOk="0">
                <a:moveTo>
                  <a:pt x="115" y="0"/>
                </a:moveTo>
                <a:cubicBezTo>
                  <a:pt x="88" y="29"/>
                  <a:pt x="58" y="62"/>
                  <a:pt x="35" y="95"/>
                </a:cubicBezTo>
                <a:cubicBezTo>
                  <a:pt x="21" y="121"/>
                  <a:pt x="17" y="129"/>
                  <a:pt x="0" y="13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46" name="Comment 14"/>
          <p:cNvSpPr>
            <a:spLocks noRot="1" noChangeAspect="1" noEditPoints="1" noChangeArrowheads="1" noChangeShapeType="1" noTextEdit="1"/>
          </p:cNvSpPr>
          <p:nvPr/>
        </p:nvSpPr>
        <p:spPr bwMode="auto">
          <a:xfrm>
            <a:off x="7058025" y="5286375"/>
            <a:ext cx="41275" cy="57150"/>
          </a:xfrm>
          <a:custGeom>
            <a:avLst/>
            <a:gdLst/>
            <a:ahLst/>
            <a:cxnLst>
              <a:cxn ang="0">
                <a:pos x="113" y="0"/>
              </a:cxn>
              <a:cxn ang="0">
                <a:pos x="70" y="57"/>
              </a:cxn>
              <a:cxn ang="0">
                <a:pos x="17" y="138"/>
              </a:cxn>
              <a:cxn ang="0">
                <a:pos x="0" y="156"/>
              </a:cxn>
            </a:cxnLst>
            <a:rect l="0" t="0" r="r" b="b"/>
            <a:pathLst>
              <a:path w="114" h="157" extrusionOk="0">
                <a:moveTo>
                  <a:pt x="113" y="0"/>
                </a:moveTo>
                <a:cubicBezTo>
                  <a:pt x="99" y="20"/>
                  <a:pt x="85" y="38"/>
                  <a:pt x="70" y="57"/>
                </a:cubicBezTo>
                <a:cubicBezTo>
                  <a:pt x="50" y="83"/>
                  <a:pt x="36" y="112"/>
                  <a:pt x="17" y="138"/>
                </a:cubicBezTo>
                <a:cubicBezTo>
                  <a:pt x="11" y="144"/>
                  <a:pt x="6" y="150"/>
                  <a:pt x="0" y="15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47" name="Comment 15"/>
          <p:cNvSpPr>
            <a:spLocks noRot="1" noChangeAspect="1" noEditPoints="1" noChangeArrowheads="1" noChangeShapeType="1" noTextEdit="1"/>
          </p:cNvSpPr>
          <p:nvPr/>
        </p:nvSpPr>
        <p:spPr bwMode="auto">
          <a:xfrm>
            <a:off x="6970713" y="5461000"/>
            <a:ext cx="28575" cy="46038"/>
          </a:xfrm>
          <a:custGeom>
            <a:avLst/>
            <a:gdLst/>
            <a:ahLst/>
            <a:cxnLst>
              <a:cxn ang="0">
                <a:pos x="80" y="0"/>
              </a:cxn>
              <a:cxn ang="0">
                <a:pos x="36" y="57"/>
              </a:cxn>
              <a:cxn ang="0">
                <a:pos x="0" y="127"/>
              </a:cxn>
            </a:cxnLst>
            <a:rect l="0" t="0" r="r" b="b"/>
            <a:pathLst>
              <a:path w="81" h="128" extrusionOk="0">
                <a:moveTo>
                  <a:pt x="80" y="0"/>
                </a:moveTo>
                <a:cubicBezTo>
                  <a:pt x="65" y="17"/>
                  <a:pt x="49" y="37"/>
                  <a:pt x="36" y="57"/>
                </a:cubicBezTo>
                <a:cubicBezTo>
                  <a:pt x="21" y="80"/>
                  <a:pt x="10" y="102"/>
                  <a:pt x="0" y="127"/>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48" name="Comment 16"/>
          <p:cNvSpPr>
            <a:spLocks noRot="1" noChangeAspect="1" noEditPoints="1" noChangeArrowheads="1" noChangeShapeType="1" noTextEdit="1"/>
          </p:cNvSpPr>
          <p:nvPr/>
        </p:nvSpPr>
        <p:spPr bwMode="auto">
          <a:xfrm>
            <a:off x="6884988" y="5626100"/>
            <a:ext cx="20637" cy="38100"/>
          </a:xfrm>
          <a:custGeom>
            <a:avLst/>
            <a:gdLst/>
            <a:ahLst/>
            <a:cxnLst>
              <a:cxn ang="0">
                <a:pos x="58" y="0"/>
              </a:cxn>
              <a:cxn ang="0">
                <a:pos x="14" y="82"/>
              </a:cxn>
              <a:cxn ang="0">
                <a:pos x="0" y="106"/>
              </a:cxn>
            </a:cxnLst>
            <a:rect l="0" t="0" r="r" b="b"/>
            <a:pathLst>
              <a:path w="59" h="107" extrusionOk="0">
                <a:moveTo>
                  <a:pt x="58" y="0"/>
                </a:moveTo>
                <a:cubicBezTo>
                  <a:pt x="41" y="27"/>
                  <a:pt x="29" y="54"/>
                  <a:pt x="14" y="82"/>
                </a:cubicBezTo>
                <a:cubicBezTo>
                  <a:pt x="9" y="90"/>
                  <a:pt x="5" y="98"/>
                  <a:pt x="0" y="10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49" name="Comment 17"/>
          <p:cNvSpPr>
            <a:spLocks noRot="1" noChangeAspect="1" noEditPoints="1" noChangeArrowheads="1" noChangeShapeType="1" noTextEdit="1"/>
          </p:cNvSpPr>
          <p:nvPr/>
        </p:nvSpPr>
        <p:spPr bwMode="auto">
          <a:xfrm>
            <a:off x="6757988" y="5783263"/>
            <a:ext cx="46037" cy="65087"/>
          </a:xfrm>
          <a:custGeom>
            <a:avLst/>
            <a:gdLst/>
            <a:ahLst/>
            <a:cxnLst>
              <a:cxn ang="0">
                <a:pos x="124" y="0"/>
              </a:cxn>
              <a:cxn ang="0">
                <a:pos x="75" y="71"/>
              </a:cxn>
              <a:cxn ang="0">
                <a:pos x="0" y="180"/>
              </a:cxn>
            </a:cxnLst>
            <a:rect l="0" t="0" r="r" b="b"/>
            <a:pathLst>
              <a:path w="125" h="181" extrusionOk="0">
                <a:moveTo>
                  <a:pt x="124" y="0"/>
                </a:moveTo>
                <a:cubicBezTo>
                  <a:pt x="111" y="25"/>
                  <a:pt x="92" y="47"/>
                  <a:pt x="75" y="71"/>
                </a:cubicBezTo>
                <a:cubicBezTo>
                  <a:pt x="49" y="108"/>
                  <a:pt x="23" y="142"/>
                  <a:pt x="0" y="18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0" name="Comment 18"/>
          <p:cNvSpPr>
            <a:spLocks noRot="1" noChangeAspect="1" noEditPoints="1" noChangeArrowheads="1" noChangeShapeType="1" noTextEdit="1"/>
          </p:cNvSpPr>
          <p:nvPr/>
        </p:nvSpPr>
        <p:spPr bwMode="auto">
          <a:xfrm>
            <a:off x="6597650" y="6007100"/>
            <a:ext cx="52388" cy="85725"/>
          </a:xfrm>
          <a:custGeom>
            <a:avLst/>
            <a:gdLst/>
            <a:ahLst/>
            <a:cxnLst>
              <a:cxn ang="0">
                <a:pos x="142" y="0"/>
              </a:cxn>
              <a:cxn ang="0">
                <a:pos x="86" y="84"/>
              </a:cxn>
              <a:cxn ang="0">
                <a:pos x="0" y="235"/>
              </a:cxn>
            </a:cxnLst>
            <a:rect l="0" t="0" r="r" b="b"/>
            <a:pathLst>
              <a:path w="143" h="236" extrusionOk="0">
                <a:moveTo>
                  <a:pt x="142" y="0"/>
                </a:moveTo>
                <a:cubicBezTo>
                  <a:pt x="124" y="29"/>
                  <a:pt x="105" y="55"/>
                  <a:pt x="86" y="84"/>
                </a:cubicBezTo>
                <a:cubicBezTo>
                  <a:pt x="54" y="132"/>
                  <a:pt x="25" y="183"/>
                  <a:pt x="0" y="23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1" name="Comment 19"/>
          <p:cNvSpPr>
            <a:spLocks noRot="1" noChangeAspect="1" noEditPoints="1" noChangeArrowheads="1" noChangeShapeType="1" noTextEdit="1"/>
          </p:cNvSpPr>
          <p:nvPr/>
        </p:nvSpPr>
        <p:spPr bwMode="auto">
          <a:xfrm>
            <a:off x="6432550" y="6243638"/>
            <a:ext cx="47625" cy="61912"/>
          </a:xfrm>
          <a:custGeom>
            <a:avLst/>
            <a:gdLst/>
            <a:ahLst/>
            <a:cxnLst>
              <a:cxn ang="0">
                <a:pos x="132" y="0"/>
              </a:cxn>
              <a:cxn ang="0">
                <a:pos x="92" y="43"/>
              </a:cxn>
              <a:cxn ang="0">
                <a:pos x="30" y="120"/>
              </a:cxn>
              <a:cxn ang="0">
                <a:pos x="0" y="173"/>
              </a:cxn>
            </a:cxnLst>
            <a:rect l="0" t="0" r="r" b="b"/>
            <a:pathLst>
              <a:path w="133" h="174" extrusionOk="0">
                <a:moveTo>
                  <a:pt x="132" y="0"/>
                </a:moveTo>
                <a:cubicBezTo>
                  <a:pt x="119" y="17"/>
                  <a:pt x="107" y="28"/>
                  <a:pt x="92" y="43"/>
                </a:cubicBezTo>
                <a:cubicBezTo>
                  <a:pt x="71" y="64"/>
                  <a:pt x="44" y="94"/>
                  <a:pt x="30" y="120"/>
                </a:cubicBezTo>
                <a:cubicBezTo>
                  <a:pt x="19" y="149"/>
                  <a:pt x="15" y="158"/>
                  <a:pt x="0" y="17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2" name="Comment 20"/>
          <p:cNvSpPr>
            <a:spLocks noRot="1" noChangeAspect="1" noEditPoints="1" noChangeArrowheads="1" noChangeShapeType="1" noTextEdit="1"/>
          </p:cNvSpPr>
          <p:nvPr/>
        </p:nvSpPr>
        <p:spPr bwMode="auto">
          <a:xfrm>
            <a:off x="6297613" y="6426200"/>
            <a:ext cx="33337" cy="53975"/>
          </a:xfrm>
          <a:custGeom>
            <a:avLst/>
            <a:gdLst/>
            <a:ahLst/>
            <a:cxnLst>
              <a:cxn ang="0">
                <a:pos x="92" y="0"/>
              </a:cxn>
              <a:cxn ang="0">
                <a:pos x="0" y="149"/>
              </a:cxn>
            </a:cxnLst>
            <a:rect l="0" t="0" r="r" b="b"/>
            <a:pathLst>
              <a:path w="93" h="150" extrusionOk="0">
                <a:moveTo>
                  <a:pt x="92" y="0"/>
                </a:moveTo>
                <a:cubicBezTo>
                  <a:pt x="63" y="52"/>
                  <a:pt x="34" y="100"/>
                  <a:pt x="0" y="14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3" name="Comment 21"/>
          <p:cNvSpPr>
            <a:spLocks noRot="1" noChangeAspect="1" noEditPoints="1" noChangeArrowheads="1" noChangeShapeType="1" noTextEdit="1"/>
          </p:cNvSpPr>
          <p:nvPr/>
        </p:nvSpPr>
        <p:spPr bwMode="auto">
          <a:xfrm>
            <a:off x="6221413" y="4125913"/>
            <a:ext cx="4762" cy="69850"/>
          </a:xfrm>
          <a:custGeom>
            <a:avLst/>
            <a:gdLst/>
            <a:ahLst/>
            <a:cxnLst>
              <a:cxn ang="0">
                <a:pos x="0" y="0"/>
              </a:cxn>
              <a:cxn ang="0">
                <a:pos x="5" y="73"/>
              </a:cxn>
              <a:cxn ang="0">
                <a:pos x="11" y="194"/>
              </a:cxn>
            </a:cxnLst>
            <a:rect l="0" t="0" r="r" b="b"/>
            <a:pathLst>
              <a:path w="12" h="195" extrusionOk="0">
                <a:moveTo>
                  <a:pt x="0" y="0"/>
                </a:moveTo>
                <a:cubicBezTo>
                  <a:pt x="2" y="24"/>
                  <a:pt x="4" y="49"/>
                  <a:pt x="5" y="73"/>
                </a:cubicBezTo>
                <a:cubicBezTo>
                  <a:pt x="6" y="114"/>
                  <a:pt x="8" y="154"/>
                  <a:pt x="11" y="194"/>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4" name="Comment 22"/>
          <p:cNvSpPr>
            <a:spLocks noRot="1" noChangeAspect="1" noEditPoints="1" noChangeArrowheads="1" noChangeShapeType="1" noTextEdit="1"/>
          </p:cNvSpPr>
          <p:nvPr/>
        </p:nvSpPr>
        <p:spPr bwMode="auto">
          <a:xfrm>
            <a:off x="6205538" y="4343400"/>
            <a:ext cx="3175" cy="76200"/>
          </a:xfrm>
          <a:custGeom>
            <a:avLst/>
            <a:gdLst/>
            <a:ahLst/>
            <a:cxnLst>
              <a:cxn ang="0">
                <a:pos x="10" y="0"/>
              </a:cxn>
              <a:cxn ang="0">
                <a:pos x="8" y="75"/>
              </a:cxn>
              <a:cxn ang="0">
                <a:pos x="3" y="182"/>
              </a:cxn>
              <a:cxn ang="0">
                <a:pos x="0" y="209"/>
              </a:cxn>
            </a:cxnLst>
            <a:rect l="0" t="0" r="r" b="b"/>
            <a:pathLst>
              <a:path w="11" h="210" extrusionOk="0">
                <a:moveTo>
                  <a:pt x="10" y="0"/>
                </a:moveTo>
                <a:cubicBezTo>
                  <a:pt x="10" y="25"/>
                  <a:pt x="9" y="50"/>
                  <a:pt x="8" y="75"/>
                </a:cubicBezTo>
                <a:cubicBezTo>
                  <a:pt x="6" y="111"/>
                  <a:pt x="5" y="147"/>
                  <a:pt x="3" y="182"/>
                </a:cubicBezTo>
                <a:cubicBezTo>
                  <a:pt x="2" y="191"/>
                  <a:pt x="1" y="200"/>
                  <a:pt x="0" y="20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5" name="Comment 23"/>
          <p:cNvSpPr>
            <a:spLocks noRot="1" noChangeAspect="1" noEditPoints="1" noChangeArrowheads="1" noChangeShapeType="1" noTextEdit="1"/>
          </p:cNvSpPr>
          <p:nvPr/>
        </p:nvSpPr>
        <p:spPr bwMode="auto">
          <a:xfrm>
            <a:off x="6203950" y="4567238"/>
            <a:ext cx="1588" cy="44450"/>
          </a:xfrm>
          <a:custGeom>
            <a:avLst/>
            <a:gdLst/>
            <a:ahLst/>
            <a:cxnLst>
              <a:cxn ang="0">
                <a:pos x="0" y="0"/>
              </a:cxn>
              <a:cxn ang="0">
                <a:pos x="2" y="47"/>
              </a:cxn>
              <a:cxn ang="0">
                <a:pos x="2" y="125"/>
              </a:cxn>
            </a:cxnLst>
            <a:rect l="0" t="0" r="r" b="b"/>
            <a:pathLst>
              <a:path w="5" h="126" extrusionOk="0">
                <a:moveTo>
                  <a:pt x="0" y="0"/>
                </a:moveTo>
                <a:cubicBezTo>
                  <a:pt x="1" y="16"/>
                  <a:pt x="1" y="31"/>
                  <a:pt x="2" y="47"/>
                </a:cubicBezTo>
                <a:cubicBezTo>
                  <a:pt x="4" y="73"/>
                  <a:pt x="4" y="99"/>
                  <a:pt x="2" y="12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6" name="Comment 24"/>
          <p:cNvSpPr>
            <a:spLocks noRot="1" noChangeAspect="1" noEditPoints="1" noChangeArrowheads="1" noChangeShapeType="1" noTextEdit="1"/>
          </p:cNvSpPr>
          <p:nvPr/>
        </p:nvSpPr>
        <p:spPr bwMode="auto">
          <a:xfrm>
            <a:off x="6202363" y="4773613"/>
            <a:ext cx="1587" cy="46037"/>
          </a:xfrm>
          <a:custGeom>
            <a:avLst/>
            <a:gdLst/>
            <a:ahLst/>
            <a:cxnLst>
              <a:cxn ang="0">
                <a:pos x="4" y="0"/>
              </a:cxn>
              <a:cxn ang="0">
                <a:pos x="1" y="69"/>
              </a:cxn>
              <a:cxn ang="0">
                <a:pos x="3" y="126"/>
              </a:cxn>
            </a:cxnLst>
            <a:rect l="0" t="0" r="r" b="b"/>
            <a:pathLst>
              <a:path w="5" h="127" extrusionOk="0">
                <a:moveTo>
                  <a:pt x="4" y="0"/>
                </a:moveTo>
                <a:cubicBezTo>
                  <a:pt x="2" y="23"/>
                  <a:pt x="1" y="46"/>
                  <a:pt x="1" y="69"/>
                </a:cubicBezTo>
                <a:cubicBezTo>
                  <a:pt x="1" y="89"/>
                  <a:pt x="1" y="106"/>
                  <a:pt x="3" y="12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7" name="Comment 25"/>
          <p:cNvSpPr>
            <a:spLocks noRot="1" noChangeAspect="1" noEditPoints="1" noChangeArrowheads="1" noChangeShapeType="1" noTextEdit="1"/>
          </p:cNvSpPr>
          <p:nvPr/>
        </p:nvSpPr>
        <p:spPr bwMode="auto">
          <a:xfrm>
            <a:off x="6207125" y="4940300"/>
            <a:ext cx="1588" cy="14288"/>
          </a:xfrm>
          <a:custGeom>
            <a:avLst/>
            <a:gdLst/>
            <a:ahLst/>
            <a:cxnLst>
              <a:cxn ang="0">
                <a:pos x="4" y="0"/>
              </a:cxn>
              <a:cxn ang="0">
                <a:pos x="0" y="40"/>
              </a:cxn>
            </a:cxnLst>
            <a:rect l="0" t="0" r="r" b="b"/>
            <a:pathLst>
              <a:path w="5" h="41" extrusionOk="0">
                <a:moveTo>
                  <a:pt x="4" y="0"/>
                </a:moveTo>
                <a:cubicBezTo>
                  <a:pt x="2" y="13"/>
                  <a:pt x="1" y="27"/>
                  <a:pt x="0" y="4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8" name="Comment 26"/>
          <p:cNvSpPr>
            <a:spLocks noRot="1" noChangeAspect="1" noEditPoints="1" noChangeArrowheads="1" noChangeShapeType="1" noTextEdit="1"/>
          </p:cNvSpPr>
          <p:nvPr/>
        </p:nvSpPr>
        <p:spPr bwMode="auto">
          <a:xfrm>
            <a:off x="6207125" y="5054600"/>
            <a:ext cx="3175" cy="71438"/>
          </a:xfrm>
          <a:custGeom>
            <a:avLst/>
            <a:gdLst/>
            <a:ahLst/>
            <a:cxnLst>
              <a:cxn ang="0">
                <a:pos x="6" y="13"/>
              </a:cxn>
              <a:cxn ang="0">
                <a:pos x="0" y="70"/>
              </a:cxn>
              <a:cxn ang="0">
                <a:pos x="5" y="198"/>
              </a:cxn>
            </a:cxnLst>
            <a:rect l="0" t="0" r="r" b="b"/>
            <a:pathLst>
              <a:path w="7" h="199" extrusionOk="0">
                <a:moveTo>
                  <a:pt x="6" y="13"/>
                </a:moveTo>
                <a:cubicBezTo>
                  <a:pt x="-11" y="-10"/>
                  <a:pt x="0" y="52"/>
                  <a:pt x="0" y="70"/>
                </a:cubicBezTo>
                <a:cubicBezTo>
                  <a:pt x="0" y="113"/>
                  <a:pt x="3" y="155"/>
                  <a:pt x="5" y="19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69659" name="Comment 27"/>
          <p:cNvSpPr>
            <a:spLocks noRot="1" noChangeAspect="1" noEditPoints="1" noChangeArrowheads="1" noChangeShapeType="1" noTextEdit="1"/>
          </p:cNvSpPr>
          <p:nvPr/>
        </p:nvSpPr>
        <p:spPr bwMode="auto">
          <a:xfrm>
            <a:off x="5726113" y="6388100"/>
            <a:ext cx="280987" cy="295275"/>
          </a:xfrm>
          <a:custGeom>
            <a:avLst/>
            <a:gdLst/>
            <a:ahLst/>
            <a:cxnLst>
              <a:cxn ang="0">
                <a:pos x="723" y="260"/>
              </a:cxn>
              <a:cxn ang="0">
                <a:pos x="712" y="203"/>
              </a:cxn>
              <a:cxn ang="0">
                <a:pos x="611" y="74"/>
              </a:cxn>
              <a:cxn ang="0">
                <a:pos x="522" y="32"/>
              </a:cxn>
              <a:cxn ang="0">
                <a:pos x="414" y="4"/>
              </a:cxn>
              <a:cxn ang="0">
                <a:pos x="247" y="30"/>
              </a:cxn>
              <a:cxn ang="0">
                <a:pos x="89" y="125"/>
              </a:cxn>
              <a:cxn ang="0">
                <a:pos x="0" y="369"/>
              </a:cxn>
              <a:cxn ang="0">
                <a:pos x="194" y="747"/>
              </a:cxn>
              <a:cxn ang="0">
                <a:pos x="484" y="818"/>
              </a:cxn>
              <a:cxn ang="0">
                <a:pos x="687" y="759"/>
              </a:cxn>
              <a:cxn ang="0">
                <a:pos x="778" y="730"/>
              </a:cxn>
            </a:cxnLst>
            <a:rect l="0" t="0" r="r" b="b"/>
            <a:pathLst>
              <a:path w="779" h="822" extrusionOk="0">
                <a:moveTo>
                  <a:pt x="723" y="260"/>
                </a:moveTo>
                <a:cubicBezTo>
                  <a:pt x="719" y="242"/>
                  <a:pt x="718" y="222"/>
                  <a:pt x="712" y="203"/>
                </a:cubicBezTo>
                <a:cubicBezTo>
                  <a:pt x="693" y="146"/>
                  <a:pt x="662" y="105"/>
                  <a:pt x="611" y="74"/>
                </a:cubicBezTo>
                <a:cubicBezTo>
                  <a:pt x="582" y="56"/>
                  <a:pt x="554" y="44"/>
                  <a:pt x="522" y="32"/>
                </a:cubicBezTo>
                <a:cubicBezTo>
                  <a:pt x="486" y="19"/>
                  <a:pt x="452" y="9"/>
                  <a:pt x="414" y="4"/>
                </a:cubicBezTo>
                <a:cubicBezTo>
                  <a:pt x="354" y="-4"/>
                  <a:pt x="302" y="4"/>
                  <a:pt x="247" y="30"/>
                </a:cubicBezTo>
                <a:cubicBezTo>
                  <a:pt x="196" y="54"/>
                  <a:pt x="131" y="87"/>
                  <a:pt x="89" y="125"/>
                </a:cubicBezTo>
                <a:cubicBezTo>
                  <a:pt x="17" y="192"/>
                  <a:pt x="-2" y="273"/>
                  <a:pt x="0" y="369"/>
                </a:cubicBezTo>
                <a:cubicBezTo>
                  <a:pt x="2" y="518"/>
                  <a:pt x="60" y="670"/>
                  <a:pt x="194" y="747"/>
                </a:cubicBezTo>
                <a:cubicBezTo>
                  <a:pt x="278" y="795"/>
                  <a:pt x="388" y="825"/>
                  <a:pt x="484" y="818"/>
                </a:cubicBezTo>
                <a:cubicBezTo>
                  <a:pt x="555" y="813"/>
                  <a:pt x="620" y="779"/>
                  <a:pt x="687" y="759"/>
                </a:cubicBezTo>
                <a:cubicBezTo>
                  <a:pt x="734" y="745"/>
                  <a:pt x="748" y="741"/>
                  <a:pt x="778" y="730"/>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29" name="TextBox 28"/>
          <p:cNvSpPr txBox="1"/>
          <p:nvPr/>
        </p:nvSpPr>
        <p:spPr>
          <a:xfrm>
            <a:off x="76200" y="139038"/>
            <a:ext cx="2701381" cy="461665"/>
          </a:xfrm>
          <a:prstGeom prst="rect">
            <a:avLst/>
          </a:prstGeom>
          <a:noFill/>
        </p:spPr>
        <p:txBody>
          <a:bodyPr wrap="none" rtlCol="0">
            <a:spAutoFit/>
          </a:bodyPr>
          <a:lstStyle/>
          <a:p>
            <a:r>
              <a:rPr lang="en-CA" sz="2400" dirty="0" smtClean="0"/>
              <a:t>Clicker Question 4</a:t>
            </a:r>
            <a:endParaRPr lang="en-CA" sz="2400" dirty="0"/>
          </a:p>
        </p:txBody>
      </p:sp>
    </p:spTree>
    <p:extLst>
      <p:ext uri="{BB962C8B-B14F-4D97-AF65-F5344CB8AC3E}">
        <p14:creationId xmlns:p14="http://schemas.microsoft.com/office/powerpoint/2010/main" val="80847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4800" y="731838"/>
            <a:ext cx="8229600" cy="2014537"/>
          </a:xfrm>
        </p:spPr>
        <p:txBody>
          <a:bodyPr/>
          <a:lstStyle/>
          <a:p>
            <a:r>
              <a:rPr lang="en-US" sz="3200"/>
              <a:t>Two speakers, A and B, are “in phase” and emit a pure note with a wavelength 2 m.  The speakers are side-by-side, 3 m apart. Point C is 4 m directly in front of speaker A.</a:t>
            </a:r>
          </a:p>
        </p:txBody>
      </p:sp>
      <p:sp>
        <p:nvSpPr>
          <p:cNvPr id="70659" name="Rectangle 3"/>
          <p:cNvSpPr>
            <a:spLocks noGrp="1" noChangeArrowheads="1"/>
          </p:cNvSpPr>
          <p:nvPr>
            <p:ph type="body" idx="1"/>
          </p:nvPr>
        </p:nvSpPr>
        <p:spPr>
          <a:xfrm>
            <a:off x="0" y="3136900"/>
            <a:ext cx="5638800" cy="3721100"/>
          </a:xfrm>
        </p:spPr>
        <p:txBody>
          <a:bodyPr/>
          <a:lstStyle/>
          <a:p>
            <a:pPr marL="609600" indent="-609600">
              <a:buFontTx/>
              <a:buNone/>
            </a:pPr>
            <a:r>
              <a:rPr lang="en-US"/>
              <a:t>At point C, what is the path difference between the sounds received from speakers A and B, as measured in wavelengths?</a:t>
            </a:r>
          </a:p>
          <a:p>
            <a:pPr marL="609600" indent="-609600">
              <a:buFontTx/>
              <a:buAutoNum type="alphaUcPeriod"/>
            </a:pPr>
            <a:r>
              <a:rPr lang="en-US"/>
              <a:t>0.5    B. 1.0     C. 1.5</a:t>
            </a:r>
          </a:p>
          <a:p>
            <a:pPr marL="609600" indent="-609600">
              <a:buFontTx/>
              <a:buNone/>
            </a:pPr>
            <a:r>
              <a:rPr lang="en-US"/>
              <a:t>D. 2.0     E. 2.5</a:t>
            </a:r>
          </a:p>
        </p:txBody>
      </p:sp>
      <p:sp>
        <p:nvSpPr>
          <p:cNvPr id="70660" name="Comment 4"/>
          <p:cNvSpPr>
            <a:spLocks noRot="1" noChangeAspect="1" noEditPoints="1" noChangeArrowheads="1" noChangeShapeType="1" noTextEdit="1"/>
          </p:cNvSpPr>
          <p:nvPr/>
        </p:nvSpPr>
        <p:spPr bwMode="auto">
          <a:xfrm>
            <a:off x="7888288" y="3498850"/>
            <a:ext cx="161925" cy="323850"/>
          </a:xfrm>
          <a:custGeom>
            <a:avLst/>
            <a:gdLst/>
            <a:ahLst/>
            <a:cxnLst>
              <a:cxn ang="0">
                <a:pos x="74" y="43"/>
              </a:cxn>
              <a:cxn ang="0">
                <a:pos x="74" y="107"/>
              </a:cxn>
              <a:cxn ang="0">
                <a:pos x="91" y="261"/>
              </a:cxn>
              <a:cxn ang="0">
                <a:pos x="88" y="509"/>
              </a:cxn>
              <a:cxn ang="0">
                <a:pos x="79" y="784"/>
              </a:cxn>
              <a:cxn ang="0">
                <a:pos x="96" y="776"/>
              </a:cxn>
              <a:cxn ang="0">
                <a:pos x="90" y="721"/>
              </a:cxn>
              <a:cxn ang="0">
                <a:pos x="51" y="649"/>
              </a:cxn>
              <a:cxn ang="0">
                <a:pos x="33" y="516"/>
              </a:cxn>
              <a:cxn ang="0">
                <a:pos x="3" y="254"/>
              </a:cxn>
              <a:cxn ang="0">
                <a:pos x="67" y="102"/>
              </a:cxn>
              <a:cxn ang="0">
                <a:pos x="209" y="4"/>
              </a:cxn>
              <a:cxn ang="0">
                <a:pos x="383" y="64"/>
              </a:cxn>
              <a:cxn ang="0">
                <a:pos x="441" y="200"/>
              </a:cxn>
              <a:cxn ang="0">
                <a:pos x="399" y="303"/>
              </a:cxn>
              <a:cxn ang="0">
                <a:pos x="158" y="402"/>
              </a:cxn>
              <a:cxn ang="0">
                <a:pos x="129" y="414"/>
              </a:cxn>
              <a:cxn ang="0">
                <a:pos x="199" y="453"/>
              </a:cxn>
              <a:cxn ang="0">
                <a:pos x="329" y="526"/>
              </a:cxn>
              <a:cxn ang="0">
                <a:pos x="428" y="664"/>
              </a:cxn>
              <a:cxn ang="0">
                <a:pos x="428" y="862"/>
              </a:cxn>
              <a:cxn ang="0">
                <a:pos x="272" y="880"/>
              </a:cxn>
              <a:cxn ang="0">
                <a:pos x="108" y="788"/>
              </a:cxn>
              <a:cxn ang="0">
                <a:pos x="64" y="765"/>
              </a:cxn>
            </a:cxnLst>
            <a:rect l="0" t="0" r="r" b="b"/>
            <a:pathLst>
              <a:path w="450" h="901" extrusionOk="0">
                <a:moveTo>
                  <a:pt x="74" y="43"/>
                </a:moveTo>
                <a:cubicBezTo>
                  <a:pt x="71" y="64"/>
                  <a:pt x="69" y="77"/>
                  <a:pt x="74" y="107"/>
                </a:cubicBezTo>
                <a:cubicBezTo>
                  <a:pt x="83" y="158"/>
                  <a:pt x="89" y="209"/>
                  <a:pt x="91" y="261"/>
                </a:cubicBezTo>
                <a:cubicBezTo>
                  <a:pt x="94" y="344"/>
                  <a:pt x="92" y="426"/>
                  <a:pt x="88" y="509"/>
                </a:cubicBezTo>
                <a:cubicBezTo>
                  <a:pt x="85" y="571"/>
                  <a:pt x="46" y="726"/>
                  <a:pt x="79" y="784"/>
                </a:cubicBezTo>
                <a:cubicBezTo>
                  <a:pt x="91" y="806"/>
                  <a:pt x="84" y="782"/>
                  <a:pt x="96" y="776"/>
                </a:cubicBezTo>
                <a:cubicBezTo>
                  <a:pt x="100" y="749"/>
                  <a:pt x="107" y="739"/>
                  <a:pt x="90" y="721"/>
                </a:cubicBezTo>
                <a:cubicBezTo>
                  <a:pt x="67" y="696"/>
                  <a:pt x="56" y="687"/>
                  <a:pt x="51" y="649"/>
                </a:cubicBezTo>
                <a:cubicBezTo>
                  <a:pt x="45" y="605"/>
                  <a:pt x="42" y="560"/>
                  <a:pt x="33" y="516"/>
                </a:cubicBezTo>
                <a:cubicBezTo>
                  <a:pt x="16" y="431"/>
                  <a:pt x="-10" y="341"/>
                  <a:pt x="3" y="254"/>
                </a:cubicBezTo>
                <a:cubicBezTo>
                  <a:pt x="11" y="202"/>
                  <a:pt x="35" y="144"/>
                  <a:pt x="67" y="102"/>
                </a:cubicBezTo>
                <a:cubicBezTo>
                  <a:pt x="102" y="57"/>
                  <a:pt x="153" y="17"/>
                  <a:pt x="209" y="4"/>
                </a:cubicBezTo>
                <a:cubicBezTo>
                  <a:pt x="276" y="-12"/>
                  <a:pt x="336" y="18"/>
                  <a:pt x="383" y="64"/>
                </a:cubicBezTo>
                <a:cubicBezTo>
                  <a:pt x="420" y="100"/>
                  <a:pt x="444" y="148"/>
                  <a:pt x="441" y="200"/>
                </a:cubicBezTo>
                <a:cubicBezTo>
                  <a:pt x="439" y="239"/>
                  <a:pt x="425" y="274"/>
                  <a:pt x="399" y="303"/>
                </a:cubicBezTo>
                <a:cubicBezTo>
                  <a:pt x="339" y="371"/>
                  <a:pt x="241" y="382"/>
                  <a:pt x="158" y="402"/>
                </a:cubicBezTo>
                <a:cubicBezTo>
                  <a:pt x="141" y="406"/>
                  <a:pt x="137" y="406"/>
                  <a:pt x="129" y="414"/>
                </a:cubicBezTo>
                <a:cubicBezTo>
                  <a:pt x="151" y="434"/>
                  <a:pt x="167" y="439"/>
                  <a:pt x="199" y="453"/>
                </a:cubicBezTo>
                <a:cubicBezTo>
                  <a:pt x="245" y="473"/>
                  <a:pt x="289" y="497"/>
                  <a:pt x="329" y="526"/>
                </a:cubicBezTo>
                <a:cubicBezTo>
                  <a:pt x="377" y="561"/>
                  <a:pt x="407" y="609"/>
                  <a:pt x="428" y="664"/>
                </a:cubicBezTo>
                <a:cubicBezTo>
                  <a:pt x="451" y="724"/>
                  <a:pt x="464" y="804"/>
                  <a:pt x="428" y="862"/>
                </a:cubicBezTo>
                <a:cubicBezTo>
                  <a:pt x="394" y="916"/>
                  <a:pt x="320" y="901"/>
                  <a:pt x="272" y="880"/>
                </a:cubicBezTo>
                <a:cubicBezTo>
                  <a:pt x="216" y="855"/>
                  <a:pt x="161" y="818"/>
                  <a:pt x="108" y="788"/>
                </a:cubicBezTo>
                <a:cubicBezTo>
                  <a:pt x="86" y="776"/>
                  <a:pt x="79" y="772"/>
                  <a:pt x="64" y="765"/>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70661" name="Comment 5"/>
          <p:cNvSpPr>
            <a:spLocks noRot="1" noChangeAspect="1" noEditPoints="1" noChangeArrowheads="1" noChangeShapeType="1" noTextEdit="1"/>
          </p:cNvSpPr>
          <p:nvPr/>
        </p:nvSpPr>
        <p:spPr bwMode="auto">
          <a:xfrm>
            <a:off x="5934075" y="3556000"/>
            <a:ext cx="2708275" cy="1055688"/>
          </a:xfrm>
          <a:custGeom>
            <a:avLst/>
            <a:gdLst/>
            <a:ahLst/>
            <a:cxnLst>
              <a:cxn ang="0">
                <a:pos x="814" y="1416"/>
              </a:cxn>
              <a:cxn ang="0">
                <a:pos x="738" y="1391"/>
              </a:cxn>
              <a:cxn ang="0">
                <a:pos x="831" y="1295"/>
              </a:cxn>
              <a:cxn ang="0">
                <a:pos x="729" y="1414"/>
              </a:cxn>
              <a:cxn ang="0">
                <a:pos x="816" y="1285"/>
              </a:cxn>
              <a:cxn ang="0">
                <a:pos x="757" y="1456"/>
              </a:cxn>
              <a:cxn ang="0">
                <a:pos x="728" y="1290"/>
              </a:cxn>
              <a:cxn ang="0">
                <a:pos x="797" y="1464"/>
              </a:cxn>
              <a:cxn ang="0">
                <a:pos x="5611" y="1355"/>
              </a:cxn>
              <a:cxn ang="0">
                <a:pos x="5668" y="1301"/>
              </a:cxn>
              <a:cxn ang="0">
                <a:pos x="5649" y="1456"/>
              </a:cxn>
              <a:cxn ang="0">
                <a:pos x="5629" y="1304"/>
              </a:cxn>
              <a:cxn ang="0">
                <a:pos x="5718" y="1499"/>
              </a:cxn>
              <a:cxn ang="0">
                <a:pos x="5591" y="1404"/>
              </a:cxn>
              <a:cxn ang="0">
                <a:pos x="5675" y="1315"/>
              </a:cxn>
              <a:cxn ang="0">
                <a:pos x="5685" y="1339"/>
              </a:cxn>
              <a:cxn ang="0">
                <a:pos x="5043" y="2758"/>
              </a:cxn>
              <a:cxn ang="0">
                <a:pos x="6367" y="2567"/>
              </a:cxn>
              <a:cxn ang="0">
                <a:pos x="6760" y="1107"/>
              </a:cxn>
              <a:cxn ang="0">
                <a:pos x="6533" y="663"/>
              </a:cxn>
              <a:cxn ang="0">
                <a:pos x="3570" y="1844"/>
              </a:cxn>
              <a:cxn ang="0">
                <a:pos x="2502" y="642"/>
              </a:cxn>
              <a:cxn ang="0">
                <a:pos x="2755" y="701"/>
              </a:cxn>
              <a:cxn ang="0">
                <a:pos x="2504" y="949"/>
              </a:cxn>
              <a:cxn ang="0">
                <a:pos x="2761" y="1095"/>
              </a:cxn>
              <a:cxn ang="0">
                <a:pos x="2394" y="1293"/>
              </a:cxn>
              <a:cxn ang="0">
                <a:pos x="2999" y="1108"/>
              </a:cxn>
              <a:cxn ang="0">
                <a:pos x="3088" y="976"/>
              </a:cxn>
              <a:cxn ang="0">
                <a:pos x="3247" y="1107"/>
              </a:cxn>
              <a:cxn ang="0">
                <a:pos x="3374" y="878"/>
              </a:cxn>
              <a:cxn ang="0">
                <a:pos x="3542" y="1169"/>
              </a:cxn>
              <a:cxn ang="0">
                <a:pos x="3908" y="1013"/>
              </a:cxn>
              <a:cxn ang="0">
                <a:pos x="4518" y="1107"/>
              </a:cxn>
              <a:cxn ang="0">
                <a:pos x="5196" y="1100"/>
              </a:cxn>
              <a:cxn ang="0">
                <a:pos x="5201" y="1005"/>
              </a:cxn>
              <a:cxn ang="0">
                <a:pos x="5229" y="1101"/>
              </a:cxn>
              <a:cxn ang="0">
                <a:pos x="2150" y="1032"/>
              </a:cxn>
              <a:cxn ang="0">
                <a:pos x="1820" y="967"/>
              </a:cxn>
              <a:cxn ang="0">
                <a:pos x="1224" y="845"/>
              </a:cxn>
              <a:cxn ang="0">
                <a:pos x="1111" y="905"/>
              </a:cxn>
              <a:cxn ang="0">
                <a:pos x="1182" y="1010"/>
              </a:cxn>
              <a:cxn ang="0">
                <a:pos x="1161" y="776"/>
              </a:cxn>
              <a:cxn ang="0">
                <a:pos x="1173" y="1409"/>
              </a:cxn>
              <a:cxn ang="0">
                <a:pos x="1943" y="1447"/>
              </a:cxn>
              <a:cxn ang="0">
                <a:pos x="2420" y="1435"/>
              </a:cxn>
              <a:cxn ang="0">
                <a:pos x="3237" y="1429"/>
              </a:cxn>
              <a:cxn ang="0">
                <a:pos x="3832" y="1394"/>
              </a:cxn>
              <a:cxn ang="0">
                <a:pos x="4471" y="1433"/>
              </a:cxn>
              <a:cxn ang="0">
                <a:pos x="4891" y="1505"/>
              </a:cxn>
              <a:cxn ang="0">
                <a:pos x="967" y="2093"/>
              </a:cxn>
              <a:cxn ang="0">
                <a:pos x="1169" y="2145"/>
              </a:cxn>
              <a:cxn ang="0">
                <a:pos x="1475" y="1783"/>
              </a:cxn>
              <a:cxn ang="0">
                <a:pos x="6" y="947"/>
              </a:cxn>
              <a:cxn ang="0">
                <a:pos x="102" y="528"/>
              </a:cxn>
              <a:cxn ang="0">
                <a:pos x="289" y="0"/>
              </a:cxn>
              <a:cxn ang="0">
                <a:pos x="531" y="784"/>
              </a:cxn>
              <a:cxn ang="0">
                <a:pos x="127" y="552"/>
              </a:cxn>
            </a:cxnLst>
            <a:rect l="0" t="0" r="r" b="b"/>
            <a:pathLst>
              <a:path w="7523" h="2932" extrusionOk="0">
                <a:moveTo>
                  <a:pt x="797" y="1351"/>
                </a:moveTo>
                <a:cubicBezTo>
                  <a:pt x="778" y="1357"/>
                  <a:pt x="766" y="1362"/>
                  <a:pt x="762" y="1384"/>
                </a:cubicBezTo>
                <a:cubicBezTo>
                  <a:pt x="761" y="1398"/>
                  <a:pt x="760" y="1401"/>
                  <a:pt x="763" y="1409"/>
                </a:cubicBezTo>
                <a:cubicBezTo>
                  <a:pt x="777" y="1425"/>
                  <a:pt x="794" y="1440"/>
                  <a:pt x="814" y="1416"/>
                </a:cubicBezTo>
                <a:cubicBezTo>
                  <a:pt x="826" y="1401"/>
                  <a:pt x="834" y="1377"/>
                  <a:pt x="832" y="1358"/>
                </a:cubicBezTo>
                <a:cubicBezTo>
                  <a:pt x="830" y="1336"/>
                  <a:pt x="816" y="1328"/>
                  <a:pt x="800" y="1316"/>
                </a:cubicBezTo>
                <a:cubicBezTo>
                  <a:pt x="777" y="1314"/>
                  <a:pt x="750" y="1315"/>
                  <a:pt x="736" y="1338"/>
                </a:cubicBezTo>
                <a:cubicBezTo>
                  <a:pt x="726" y="1354"/>
                  <a:pt x="729" y="1375"/>
                  <a:pt x="738" y="1391"/>
                </a:cubicBezTo>
                <a:cubicBezTo>
                  <a:pt x="748" y="1407"/>
                  <a:pt x="763" y="1422"/>
                  <a:pt x="780" y="1430"/>
                </a:cubicBezTo>
                <a:cubicBezTo>
                  <a:pt x="795" y="1437"/>
                  <a:pt x="803" y="1431"/>
                  <a:pt x="817" y="1426"/>
                </a:cubicBezTo>
                <a:cubicBezTo>
                  <a:pt x="833" y="1411"/>
                  <a:pt x="845" y="1395"/>
                  <a:pt x="848" y="1372"/>
                </a:cubicBezTo>
                <a:cubicBezTo>
                  <a:pt x="851" y="1346"/>
                  <a:pt x="845" y="1317"/>
                  <a:pt x="831" y="1295"/>
                </a:cubicBezTo>
                <a:cubicBezTo>
                  <a:pt x="817" y="1273"/>
                  <a:pt x="799" y="1259"/>
                  <a:pt x="772" y="1258"/>
                </a:cubicBezTo>
                <a:cubicBezTo>
                  <a:pt x="748" y="1258"/>
                  <a:pt x="726" y="1272"/>
                  <a:pt x="711" y="1290"/>
                </a:cubicBezTo>
                <a:cubicBezTo>
                  <a:pt x="695" y="1310"/>
                  <a:pt x="689" y="1334"/>
                  <a:pt x="692" y="1359"/>
                </a:cubicBezTo>
                <a:cubicBezTo>
                  <a:pt x="695" y="1385"/>
                  <a:pt x="709" y="1400"/>
                  <a:pt x="729" y="1414"/>
                </a:cubicBezTo>
                <a:cubicBezTo>
                  <a:pt x="748" y="1427"/>
                  <a:pt x="769" y="1433"/>
                  <a:pt x="790" y="1422"/>
                </a:cubicBezTo>
                <a:cubicBezTo>
                  <a:pt x="810" y="1412"/>
                  <a:pt x="825" y="1387"/>
                  <a:pt x="831" y="1366"/>
                </a:cubicBezTo>
                <a:cubicBezTo>
                  <a:pt x="837" y="1343"/>
                  <a:pt x="838" y="1314"/>
                  <a:pt x="825" y="1294"/>
                </a:cubicBezTo>
                <a:cubicBezTo>
                  <a:pt x="822" y="1291"/>
                  <a:pt x="819" y="1288"/>
                  <a:pt x="816" y="1285"/>
                </a:cubicBezTo>
                <a:cubicBezTo>
                  <a:pt x="793" y="1278"/>
                  <a:pt x="779" y="1279"/>
                  <a:pt x="757" y="1289"/>
                </a:cubicBezTo>
                <a:cubicBezTo>
                  <a:pt x="733" y="1300"/>
                  <a:pt x="706" y="1317"/>
                  <a:pt x="692" y="1340"/>
                </a:cubicBezTo>
                <a:cubicBezTo>
                  <a:pt x="679" y="1361"/>
                  <a:pt x="679" y="1390"/>
                  <a:pt x="690" y="1412"/>
                </a:cubicBezTo>
                <a:cubicBezTo>
                  <a:pt x="703" y="1438"/>
                  <a:pt x="731" y="1449"/>
                  <a:pt x="757" y="1456"/>
                </a:cubicBezTo>
                <a:cubicBezTo>
                  <a:pt x="785" y="1463"/>
                  <a:pt x="808" y="1449"/>
                  <a:pt x="828" y="1429"/>
                </a:cubicBezTo>
                <a:cubicBezTo>
                  <a:pt x="848" y="1409"/>
                  <a:pt x="859" y="1379"/>
                  <a:pt x="858" y="1351"/>
                </a:cubicBezTo>
                <a:cubicBezTo>
                  <a:pt x="857" y="1324"/>
                  <a:pt x="840" y="1303"/>
                  <a:pt x="816" y="1292"/>
                </a:cubicBezTo>
                <a:cubicBezTo>
                  <a:pt x="789" y="1280"/>
                  <a:pt x="756" y="1283"/>
                  <a:pt x="728" y="1290"/>
                </a:cubicBezTo>
                <a:cubicBezTo>
                  <a:pt x="703" y="1297"/>
                  <a:pt x="679" y="1313"/>
                  <a:pt x="674" y="1340"/>
                </a:cubicBezTo>
                <a:cubicBezTo>
                  <a:pt x="669" y="1370"/>
                  <a:pt x="682" y="1400"/>
                  <a:pt x="700" y="1423"/>
                </a:cubicBezTo>
                <a:cubicBezTo>
                  <a:pt x="716" y="1443"/>
                  <a:pt x="742" y="1468"/>
                  <a:pt x="769" y="1472"/>
                </a:cubicBezTo>
                <a:cubicBezTo>
                  <a:pt x="784" y="1471"/>
                  <a:pt x="789" y="1470"/>
                  <a:pt x="797" y="1464"/>
                </a:cubicBezTo>
                <a:cubicBezTo>
                  <a:pt x="809" y="1447"/>
                  <a:pt x="819" y="1427"/>
                  <a:pt x="814" y="1405"/>
                </a:cubicBezTo>
                <a:cubicBezTo>
                  <a:pt x="808" y="1379"/>
                  <a:pt x="790" y="1367"/>
                  <a:pt x="764" y="1370"/>
                </a:cubicBezTo>
                <a:cubicBezTo>
                  <a:pt x="758" y="1372"/>
                  <a:pt x="753" y="1373"/>
                  <a:pt x="747" y="1375"/>
                </a:cubicBezTo>
              </a:path>
              <a:path w="7523" h="2932" extrusionOk="0">
                <a:moveTo>
                  <a:pt x="5611" y="1355"/>
                </a:moveTo>
                <a:cubicBezTo>
                  <a:pt x="5608" y="1352"/>
                  <a:pt x="5604" y="1349"/>
                  <a:pt x="5601" y="1346"/>
                </a:cubicBezTo>
                <a:cubicBezTo>
                  <a:pt x="5593" y="1370"/>
                  <a:pt x="5604" y="1377"/>
                  <a:pt x="5632" y="1377"/>
                </a:cubicBezTo>
                <a:cubicBezTo>
                  <a:pt x="5648" y="1377"/>
                  <a:pt x="5667" y="1372"/>
                  <a:pt x="5673" y="1356"/>
                </a:cubicBezTo>
                <a:cubicBezTo>
                  <a:pt x="5680" y="1338"/>
                  <a:pt x="5680" y="1317"/>
                  <a:pt x="5668" y="1301"/>
                </a:cubicBezTo>
                <a:cubicBezTo>
                  <a:pt x="5657" y="1286"/>
                  <a:pt x="5638" y="1277"/>
                  <a:pt x="5620" y="1277"/>
                </a:cubicBezTo>
                <a:cubicBezTo>
                  <a:pt x="5600" y="1277"/>
                  <a:pt x="5581" y="1284"/>
                  <a:pt x="5569" y="1301"/>
                </a:cubicBezTo>
                <a:cubicBezTo>
                  <a:pt x="5549" y="1330"/>
                  <a:pt x="5560" y="1373"/>
                  <a:pt x="5579" y="1400"/>
                </a:cubicBezTo>
                <a:cubicBezTo>
                  <a:pt x="5595" y="1424"/>
                  <a:pt x="5623" y="1444"/>
                  <a:pt x="5649" y="1456"/>
                </a:cubicBezTo>
                <a:cubicBezTo>
                  <a:pt x="5671" y="1466"/>
                  <a:pt x="5703" y="1475"/>
                  <a:pt x="5725" y="1460"/>
                </a:cubicBezTo>
                <a:cubicBezTo>
                  <a:pt x="5744" y="1447"/>
                  <a:pt x="5756" y="1418"/>
                  <a:pt x="5756" y="1395"/>
                </a:cubicBezTo>
                <a:cubicBezTo>
                  <a:pt x="5756" y="1366"/>
                  <a:pt x="5741" y="1337"/>
                  <a:pt x="5717" y="1320"/>
                </a:cubicBezTo>
                <a:cubicBezTo>
                  <a:pt x="5691" y="1301"/>
                  <a:pt x="5660" y="1298"/>
                  <a:pt x="5629" y="1304"/>
                </a:cubicBezTo>
                <a:cubicBezTo>
                  <a:pt x="5597" y="1310"/>
                  <a:pt x="5579" y="1329"/>
                  <a:pt x="5571" y="1361"/>
                </a:cubicBezTo>
                <a:cubicBezTo>
                  <a:pt x="5562" y="1397"/>
                  <a:pt x="5570" y="1431"/>
                  <a:pt x="5584" y="1464"/>
                </a:cubicBezTo>
                <a:cubicBezTo>
                  <a:pt x="5596" y="1492"/>
                  <a:pt x="5616" y="1523"/>
                  <a:pt x="5647" y="1533"/>
                </a:cubicBezTo>
                <a:cubicBezTo>
                  <a:pt x="5677" y="1542"/>
                  <a:pt x="5703" y="1523"/>
                  <a:pt x="5718" y="1499"/>
                </a:cubicBezTo>
                <a:cubicBezTo>
                  <a:pt x="5739" y="1464"/>
                  <a:pt x="5744" y="1412"/>
                  <a:pt x="5733" y="1373"/>
                </a:cubicBezTo>
                <a:cubicBezTo>
                  <a:pt x="5724" y="1341"/>
                  <a:pt x="5703" y="1324"/>
                  <a:pt x="5671" y="1318"/>
                </a:cubicBezTo>
                <a:cubicBezTo>
                  <a:pt x="5646" y="1314"/>
                  <a:pt x="5618" y="1318"/>
                  <a:pt x="5600" y="1338"/>
                </a:cubicBezTo>
                <a:cubicBezTo>
                  <a:pt x="5583" y="1357"/>
                  <a:pt x="5582" y="1382"/>
                  <a:pt x="5591" y="1404"/>
                </a:cubicBezTo>
                <a:cubicBezTo>
                  <a:pt x="5601" y="1428"/>
                  <a:pt x="5619" y="1442"/>
                  <a:pt x="5642" y="1453"/>
                </a:cubicBezTo>
                <a:cubicBezTo>
                  <a:pt x="5664" y="1464"/>
                  <a:pt x="5683" y="1459"/>
                  <a:pt x="5699" y="1441"/>
                </a:cubicBezTo>
                <a:cubicBezTo>
                  <a:pt x="5716" y="1422"/>
                  <a:pt x="5717" y="1395"/>
                  <a:pt x="5712" y="1371"/>
                </a:cubicBezTo>
                <a:cubicBezTo>
                  <a:pt x="5707" y="1348"/>
                  <a:pt x="5695" y="1328"/>
                  <a:pt x="5675" y="1315"/>
                </a:cubicBezTo>
                <a:cubicBezTo>
                  <a:pt x="5658" y="1305"/>
                  <a:pt x="5643" y="1314"/>
                  <a:pt x="5642" y="1334"/>
                </a:cubicBezTo>
                <a:cubicBezTo>
                  <a:pt x="5641" y="1347"/>
                  <a:pt x="5649" y="1368"/>
                  <a:pt x="5659" y="1377"/>
                </a:cubicBezTo>
                <a:cubicBezTo>
                  <a:pt x="5674" y="1387"/>
                  <a:pt x="5677" y="1391"/>
                  <a:pt x="5689" y="1388"/>
                </a:cubicBezTo>
                <a:cubicBezTo>
                  <a:pt x="5694" y="1380"/>
                  <a:pt x="5708" y="1338"/>
                  <a:pt x="5685" y="1339"/>
                </a:cubicBezTo>
                <a:cubicBezTo>
                  <a:pt x="5666" y="1340"/>
                  <a:pt x="5697" y="1385"/>
                  <a:pt x="5699" y="1388"/>
                </a:cubicBezTo>
              </a:path>
              <a:path w="7523" h="2932" extrusionOk="0">
                <a:moveTo>
                  <a:pt x="5447" y="2038"/>
                </a:moveTo>
                <a:cubicBezTo>
                  <a:pt x="5394" y="2137"/>
                  <a:pt x="5339" y="2232"/>
                  <a:pt x="5282" y="2329"/>
                </a:cubicBezTo>
                <a:cubicBezTo>
                  <a:pt x="5200" y="2470"/>
                  <a:pt x="5116" y="2612"/>
                  <a:pt x="5043" y="2758"/>
                </a:cubicBezTo>
                <a:cubicBezTo>
                  <a:pt x="5002" y="2849"/>
                  <a:pt x="4990" y="2876"/>
                  <a:pt x="4955" y="2931"/>
                </a:cubicBezTo>
              </a:path>
              <a:path w="7523" h="2932" extrusionOk="0">
                <a:moveTo>
                  <a:pt x="6090" y="2168"/>
                </a:moveTo>
                <a:cubicBezTo>
                  <a:pt x="6149" y="2246"/>
                  <a:pt x="6205" y="2324"/>
                  <a:pt x="6259" y="2405"/>
                </a:cubicBezTo>
                <a:cubicBezTo>
                  <a:pt x="6312" y="2485"/>
                  <a:pt x="6330" y="2514"/>
                  <a:pt x="6367" y="2567"/>
                </a:cubicBezTo>
              </a:path>
              <a:path w="7523" h="2932" extrusionOk="0">
                <a:moveTo>
                  <a:pt x="6629" y="1810"/>
                </a:moveTo>
                <a:cubicBezTo>
                  <a:pt x="6738" y="1860"/>
                  <a:pt x="6847" y="1891"/>
                  <a:pt x="6963" y="1921"/>
                </a:cubicBezTo>
                <a:cubicBezTo>
                  <a:pt x="7070" y="1949"/>
                  <a:pt x="7107" y="1958"/>
                  <a:pt x="7181" y="1971"/>
                </a:cubicBezTo>
              </a:path>
              <a:path w="7523" h="2932" extrusionOk="0">
                <a:moveTo>
                  <a:pt x="6760" y="1107"/>
                </a:moveTo>
                <a:cubicBezTo>
                  <a:pt x="6901" y="1043"/>
                  <a:pt x="7041" y="978"/>
                  <a:pt x="7181" y="911"/>
                </a:cubicBezTo>
                <a:cubicBezTo>
                  <a:pt x="7296" y="856"/>
                  <a:pt x="7408" y="799"/>
                  <a:pt x="7522" y="742"/>
                </a:cubicBezTo>
              </a:path>
              <a:path w="7523" h="2932" extrusionOk="0">
                <a:moveTo>
                  <a:pt x="6387" y="861"/>
                </a:moveTo>
                <a:cubicBezTo>
                  <a:pt x="6433" y="794"/>
                  <a:pt x="6482" y="727"/>
                  <a:pt x="6533" y="663"/>
                </a:cubicBezTo>
                <a:cubicBezTo>
                  <a:pt x="6624" y="549"/>
                  <a:pt x="6730" y="451"/>
                  <a:pt x="6832" y="347"/>
                </a:cubicBezTo>
              </a:path>
              <a:path w="7523" h="2932" extrusionOk="0">
                <a:moveTo>
                  <a:pt x="4509" y="1773"/>
                </a:moveTo>
                <a:cubicBezTo>
                  <a:pt x="4358" y="1756"/>
                  <a:pt x="4209" y="1747"/>
                  <a:pt x="4056" y="1754"/>
                </a:cubicBezTo>
                <a:cubicBezTo>
                  <a:pt x="3892" y="1761"/>
                  <a:pt x="3724" y="1787"/>
                  <a:pt x="3570" y="1844"/>
                </a:cubicBezTo>
                <a:cubicBezTo>
                  <a:pt x="3541" y="1857"/>
                  <a:pt x="3511" y="1871"/>
                  <a:pt x="3482" y="1884"/>
                </a:cubicBezTo>
              </a:path>
              <a:path w="7523" h="2932" extrusionOk="0">
                <a:moveTo>
                  <a:pt x="2454" y="754"/>
                </a:moveTo>
                <a:cubicBezTo>
                  <a:pt x="2434" y="731"/>
                  <a:pt x="2425" y="734"/>
                  <a:pt x="2450" y="700"/>
                </a:cubicBezTo>
                <a:cubicBezTo>
                  <a:pt x="2465" y="680"/>
                  <a:pt x="2485" y="660"/>
                  <a:pt x="2502" y="642"/>
                </a:cubicBezTo>
                <a:cubicBezTo>
                  <a:pt x="2519" y="625"/>
                  <a:pt x="2534" y="609"/>
                  <a:pt x="2557" y="600"/>
                </a:cubicBezTo>
                <a:cubicBezTo>
                  <a:pt x="2581" y="591"/>
                  <a:pt x="2606" y="593"/>
                  <a:pt x="2629" y="604"/>
                </a:cubicBezTo>
                <a:cubicBezTo>
                  <a:pt x="2655" y="616"/>
                  <a:pt x="2680" y="632"/>
                  <a:pt x="2703" y="649"/>
                </a:cubicBezTo>
                <a:cubicBezTo>
                  <a:pt x="2722" y="663"/>
                  <a:pt x="2743" y="679"/>
                  <a:pt x="2755" y="701"/>
                </a:cubicBezTo>
                <a:cubicBezTo>
                  <a:pt x="2770" y="729"/>
                  <a:pt x="2756" y="750"/>
                  <a:pt x="2741" y="774"/>
                </a:cubicBezTo>
                <a:cubicBezTo>
                  <a:pt x="2729" y="794"/>
                  <a:pt x="2711" y="811"/>
                  <a:pt x="2694" y="827"/>
                </a:cubicBezTo>
                <a:cubicBezTo>
                  <a:pt x="2655" y="865"/>
                  <a:pt x="2610" y="900"/>
                  <a:pt x="2564" y="929"/>
                </a:cubicBezTo>
                <a:cubicBezTo>
                  <a:pt x="2543" y="942"/>
                  <a:pt x="2527" y="946"/>
                  <a:pt x="2504" y="949"/>
                </a:cubicBezTo>
                <a:cubicBezTo>
                  <a:pt x="2501" y="949"/>
                  <a:pt x="2497" y="949"/>
                  <a:pt x="2494" y="949"/>
                </a:cubicBezTo>
                <a:cubicBezTo>
                  <a:pt x="2523" y="953"/>
                  <a:pt x="2552" y="959"/>
                  <a:pt x="2581" y="962"/>
                </a:cubicBezTo>
                <a:cubicBezTo>
                  <a:pt x="2621" y="966"/>
                  <a:pt x="2659" y="970"/>
                  <a:pt x="2693" y="992"/>
                </a:cubicBezTo>
                <a:cubicBezTo>
                  <a:pt x="2729" y="1015"/>
                  <a:pt x="2748" y="1056"/>
                  <a:pt x="2761" y="1095"/>
                </a:cubicBezTo>
                <a:cubicBezTo>
                  <a:pt x="2775" y="1136"/>
                  <a:pt x="2777" y="1174"/>
                  <a:pt x="2745" y="1206"/>
                </a:cubicBezTo>
                <a:cubicBezTo>
                  <a:pt x="2722" y="1229"/>
                  <a:pt x="2687" y="1236"/>
                  <a:pt x="2658" y="1246"/>
                </a:cubicBezTo>
                <a:cubicBezTo>
                  <a:pt x="2590" y="1270"/>
                  <a:pt x="2523" y="1290"/>
                  <a:pt x="2454" y="1310"/>
                </a:cubicBezTo>
                <a:cubicBezTo>
                  <a:pt x="2427" y="1318"/>
                  <a:pt x="2404" y="1325"/>
                  <a:pt x="2394" y="1293"/>
                </a:cubicBezTo>
                <a:cubicBezTo>
                  <a:pt x="2395" y="1287"/>
                  <a:pt x="2395" y="1281"/>
                  <a:pt x="2396" y="1275"/>
                </a:cubicBezTo>
              </a:path>
              <a:path w="7523" h="2932" extrusionOk="0">
                <a:moveTo>
                  <a:pt x="3014" y="944"/>
                </a:moveTo>
                <a:cubicBezTo>
                  <a:pt x="3010" y="969"/>
                  <a:pt x="3005" y="994"/>
                  <a:pt x="3003" y="1019"/>
                </a:cubicBezTo>
                <a:cubicBezTo>
                  <a:pt x="3000" y="1049"/>
                  <a:pt x="2998" y="1078"/>
                  <a:pt x="2999" y="1108"/>
                </a:cubicBezTo>
                <a:cubicBezTo>
                  <a:pt x="3000" y="1130"/>
                  <a:pt x="2999" y="1156"/>
                  <a:pt x="3003" y="1178"/>
                </a:cubicBezTo>
                <a:cubicBezTo>
                  <a:pt x="3005" y="1190"/>
                  <a:pt x="3006" y="1195"/>
                  <a:pt x="3009" y="1204"/>
                </a:cubicBezTo>
                <a:cubicBezTo>
                  <a:pt x="3028" y="1170"/>
                  <a:pt x="3037" y="1134"/>
                  <a:pt x="3047" y="1097"/>
                </a:cubicBezTo>
                <a:cubicBezTo>
                  <a:pt x="3059" y="1056"/>
                  <a:pt x="3069" y="1014"/>
                  <a:pt x="3088" y="976"/>
                </a:cubicBezTo>
                <a:cubicBezTo>
                  <a:pt x="3103" y="946"/>
                  <a:pt x="3121" y="911"/>
                  <a:pt x="3143" y="885"/>
                </a:cubicBezTo>
                <a:cubicBezTo>
                  <a:pt x="3155" y="874"/>
                  <a:pt x="3159" y="871"/>
                  <a:pt x="3169" y="867"/>
                </a:cubicBezTo>
                <a:cubicBezTo>
                  <a:pt x="3187" y="876"/>
                  <a:pt x="3194" y="872"/>
                  <a:pt x="3206" y="895"/>
                </a:cubicBezTo>
                <a:cubicBezTo>
                  <a:pt x="3239" y="956"/>
                  <a:pt x="3249" y="1039"/>
                  <a:pt x="3247" y="1107"/>
                </a:cubicBezTo>
                <a:cubicBezTo>
                  <a:pt x="3246" y="1139"/>
                  <a:pt x="3242" y="1171"/>
                  <a:pt x="3238" y="1203"/>
                </a:cubicBezTo>
                <a:cubicBezTo>
                  <a:pt x="3236" y="1217"/>
                  <a:pt x="3236" y="1220"/>
                  <a:pt x="3235" y="1229"/>
                </a:cubicBezTo>
                <a:cubicBezTo>
                  <a:pt x="3254" y="1179"/>
                  <a:pt x="3264" y="1127"/>
                  <a:pt x="3282" y="1077"/>
                </a:cubicBezTo>
                <a:cubicBezTo>
                  <a:pt x="3306" y="1012"/>
                  <a:pt x="3333" y="935"/>
                  <a:pt x="3374" y="878"/>
                </a:cubicBezTo>
                <a:cubicBezTo>
                  <a:pt x="3384" y="867"/>
                  <a:pt x="3387" y="864"/>
                  <a:pt x="3395" y="859"/>
                </a:cubicBezTo>
                <a:cubicBezTo>
                  <a:pt x="3414" y="873"/>
                  <a:pt x="3421" y="880"/>
                  <a:pt x="3433" y="903"/>
                </a:cubicBezTo>
                <a:cubicBezTo>
                  <a:pt x="3453" y="941"/>
                  <a:pt x="3471" y="979"/>
                  <a:pt x="3488" y="1019"/>
                </a:cubicBezTo>
                <a:cubicBezTo>
                  <a:pt x="3509" y="1068"/>
                  <a:pt x="3522" y="1119"/>
                  <a:pt x="3542" y="1169"/>
                </a:cubicBezTo>
                <a:cubicBezTo>
                  <a:pt x="3553" y="1196"/>
                  <a:pt x="3563" y="1217"/>
                  <a:pt x="3579" y="1241"/>
                </a:cubicBezTo>
              </a:path>
              <a:path w="7523" h="2932" extrusionOk="0">
                <a:moveTo>
                  <a:pt x="3846" y="1015"/>
                </a:moveTo>
                <a:cubicBezTo>
                  <a:pt x="3844" y="1012"/>
                  <a:pt x="3842" y="1008"/>
                  <a:pt x="3840" y="1005"/>
                </a:cubicBezTo>
                <a:cubicBezTo>
                  <a:pt x="3862" y="1007"/>
                  <a:pt x="3884" y="1009"/>
                  <a:pt x="3908" y="1013"/>
                </a:cubicBezTo>
                <a:cubicBezTo>
                  <a:pt x="3957" y="1021"/>
                  <a:pt x="4005" y="1034"/>
                  <a:pt x="4053" y="1050"/>
                </a:cubicBezTo>
                <a:cubicBezTo>
                  <a:pt x="4136" y="1077"/>
                  <a:pt x="4211" y="1097"/>
                  <a:pt x="4299" y="1102"/>
                </a:cubicBezTo>
                <a:cubicBezTo>
                  <a:pt x="4348" y="1105"/>
                  <a:pt x="4396" y="1103"/>
                  <a:pt x="4445" y="1104"/>
                </a:cubicBezTo>
                <a:cubicBezTo>
                  <a:pt x="4469" y="1105"/>
                  <a:pt x="4494" y="1107"/>
                  <a:pt x="4518" y="1107"/>
                </a:cubicBezTo>
                <a:cubicBezTo>
                  <a:pt x="4541" y="1107"/>
                  <a:pt x="4564" y="1108"/>
                  <a:pt x="4587" y="1108"/>
                </a:cubicBezTo>
                <a:cubicBezTo>
                  <a:pt x="4629" y="1107"/>
                  <a:pt x="4672" y="1102"/>
                  <a:pt x="4714" y="1100"/>
                </a:cubicBezTo>
                <a:cubicBezTo>
                  <a:pt x="4828" y="1096"/>
                  <a:pt x="4944" y="1088"/>
                  <a:pt x="5058" y="1086"/>
                </a:cubicBezTo>
                <a:cubicBezTo>
                  <a:pt x="5107" y="1085"/>
                  <a:pt x="5149" y="1095"/>
                  <a:pt x="5196" y="1100"/>
                </a:cubicBezTo>
                <a:cubicBezTo>
                  <a:pt x="5217" y="1102"/>
                  <a:pt x="5282" y="1111"/>
                  <a:pt x="5299" y="1100"/>
                </a:cubicBezTo>
                <a:cubicBezTo>
                  <a:pt x="5317" y="1088"/>
                  <a:pt x="5322" y="1085"/>
                  <a:pt x="5307" y="1064"/>
                </a:cubicBezTo>
                <a:cubicBezTo>
                  <a:pt x="5300" y="1055"/>
                  <a:pt x="5273" y="1047"/>
                  <a:pt x="5262" y="1041"/>
                </a:cubicBezTo>
                <a:cubicBezTo>
                  <a:pt x="5241" y="1029"/>
                  <a:pt x="5221" y="1018"/>
                  <a:pt x="5201" y="1005"/>
                </a:cubicBezTo>
                <a:cubicBezTo>
                  <a:pt x="5148" y="970"/>
                  <a:pt x="5104" y="942"/>
                  <a:pt x="5043" y="926"/>
                </a:cubicBezTo>
                <a:cubicBezTo>
                  <a:pt x="5032" y="926"/>
                  <a:pt x="5027" y="925"/>
                  <a:pt x="5020" y="921"/>
                </a:cubicBezTo>
                <a:cubicBezTo>
                  <a:pt x="5054" y="950"/>
                  <a:pt x="5086" y="975"/>
                  <a:pt x="5124" y="998"/>
                </a:cubicBezTo>
                <a:cubicBezTo>
                  <a:pt x="5153" y="1015"/>
                  <a:pt x="5232" y="1058"/>
                  <a:pt x="5229" y="1101"/>
                </a:cubicBezTo>
                <a:cubicBezTo>
                  <a:pt x="5227" y="1131"/>
                  <a:pt x="5201" y="1152"/>
                  <a:pt x="5183" y="1175"/>
                </a:cubicBezTo>
                <a:cubicBezTo>
                  <a:pt x="5148" y="1219"/>
                  <a:pt x="5108" y="1261"/>
                  <a:pt x="5071" y="1302"/>
                </a:cubicBezTo>
                <a:cubicBezTo>
                  <a:pt x="5037" y="1338"/>
                  <a:pt x="5026" y="1350"/>
                  <a:pt x="5002" y="1373"/>
                </a:cubicBezTo>
              </a:path>
              <a:path w="7523" h="2932" extrusionOk="0">
                <a:moveTo>
                  <a:pt x="2150" y="1032"/>
                </a:moveTo>
                <a:cubicBezTo>
                  <a:pt x="2125" y="1023"/>
                  <a:pt x="2102" y="1016"/>
                  <a:pt x="2075" y="1010"/>
                </a:cubicBezTo>
                <a:cubicBezTo>
                  <a:pt x="2048" y="1004"/>
                  <a:pt x="2021" y="997"/>
                  <a:pt x="1994" y="992"/>
                </a:cubicBezTo>
                <a:cubicBezTo>
                  <a:pt x="1965" y="987"/>
                  <a:pt x="1937" y="984"/>
                  <a:pt x="1908" y="980"/>
                </a:cubicBezTo>
                <a:cubicBezTo>
                  <a:pt x="1879" y="976"/>
                  <a:pt x="1849" y="973"/>
                  <a:pt x="1820" y="967"/>
                </a:cubicBezTo>
                <a:cubicBezTo>
                  <a:pt x="1780" y="958"/>
                  <a:pt x="1742" y="944"/>
                  <a:pt x="1703" y="934"/>
                </a:cubicBezTo>
                <a:cubicBezTo>
                  <a:pt x="1658" y="923"/>
                  <a:pt x="1613" y="917"/>
                  <a:pt x="1568" y="909"/>
                </a:cubicBezTo>
                <a:cubicBezTo>
                  <a:pt x="1518" y="900"/>
                  <a:pt x="1468" y="886"/>
                  <a:pt x="1417" y="878"/>
                </a:cubicBezTo>
                <a:cubicBezTo>
                  <a:pt x="1355" y="869"/>
                  <a:pt x="1286" y="849"/>
                  <a:pt x="1224" y="845"/>
                </a:cubicBezTo>
                <a:cubicBezTo>
                  <a:pt x="1203" y="844"/>
                  <a:pt x="1187" y="850"/>
                  <a:pt x="1167" y="853"/>
                </a:cubicBezTo>
                <a:cubicBezTo>
                  <a:pt x="1148" y="856"/>
                  <a:pt x="1128" y="860"/>
                  <a:pt x="1109" y="859"/>
                </a:cubicBezTo>
                <a:cubicBezTo>
                  <a:pt x="1095" y="858"/>
                  <a:pt x="1080" y="854"/>
                  <a:pt x="1065" y="853"/>
                </a:cubicBezTo>
                <a:cubicBezTo>
                  <a:pt x="1079" y="870"/>
                  <a:pt x="1094" y="889"/>
                  <a:pt x="1111" y="905"/>
                </a:cubicBezTo>
                <a:cubicBezTo>
                  <a:pt x="1131" y="925"/>
                  <a:pt x="1153" y="943"/>
                  <a:pt x="1174" y="963"/>
                </a:cubicBezTo>
                <a:cubicBezTo>
                  <a:pt x="1211" y="998"/>
                  <a:pt x="1239" y="1039"/>
                  <a:pt x="1270" y="1079"/>
                </a:cubicBezTo>
                <a:cubicBezTo>
                  <a:pt x="1280" y="1088"/>
                  <a:pt x="1283" y="1091"/>
                  <a:pt x="1287" y="1100"/>
                </a:cubicBezTo>
                <a:cubicBezTo>
                  <a:pt x="1251" y="1071"/>
                  <a:pt x="1218" y="1039"/>
                  <a:pt x="1182" y="1010"/>
                </a:cubicBezTo>
                <a:cubicBezTo>
                  <a:pt x="1129" y="967"/>
                  <a:pt x="1078" y="935"/>
                  <a:pt x="1017" y="906"/>
                </a:cubicBezTo>
                <a:cubicBezTo>
                  <a:pt x="1013" y="904"/>
                  <a:pt x="1010" y="902"/>
                  <a:pt x="1006" y="900"/>
                </a:cubicBezTo>
                <a:cubicBezTo>
                  <a:pt x="1020" y="881"/>
                  <a:pt x="1028" y="872"/>
                  <a:pt x="1051" y="854"/>
                </a:cubicBezTo>
                <a:cubicBezTo>
                  <a:pt x="1086" y="826"/>
                  <a:pt x="1125" y="803"/>
                  <a:pt x="1161" y="776"/>
                </a:cubicBezTo>
                <a:cubicBezTo>
                  <a:pt x="1208" y="741"/>
                  <a:pt x="1219" y="709"/>
                  <a:pt x="1229" y="654"/>
                </a:cubicBezTo>
              </a:path>
              <a:path w="7523" h="2932" extrusionOk="0">
                <a:moveTo>
                  <a:pt x="978" y="1405"/>
                </a:moveTo>
                <a:cubicBezTo>
                  <a:pt x="998" y="1402"/>
                  <a:pt x="1015" y="1407"/>
                  <a:pt x="1036" y="1408"/>
                </a:cubicBezTo>
                <a:cubicBezTo>
                  <a:pt x="1082" y="1410"/>
                  <a:pt x="1127" y="1409"/>
                  <a:pt x="1173" y="1409"/>
                </a:cubicBezTo>
                <a:cubicBezTo>
                  <a:pt x="1235" y="1409"/>
                  <a:pt x="1297" y="1408"/>
                  <a:pt x="1359" y="1403"/>
                </a:cubicBezTo>
              </a:path>
              <a:path w="7523" h="2932" extrusionOk="0">
                <a:moveTo>
                  <a:pt x="1722" y="1424"/>
                </a:moveTo>
                <a:cubicBezTo>
                  <a:pt x="1757" y="1429"/>
                  <a:pt x="1792" y="1437"/>
                  <a:pt x="1827" y="1442"/>
                </a:cubicBezTo>
                <a:cubicBezTo>
                  <a:pt x="1868" y="1448"/>
                  <a:pt x="1903" y="1448"/>
                  <a:pt x="1943" y="1447"/>
                </a:cubicBezTo>
                <a:cubicBezTo>
                  <a:pt x="1954" y="1447"/>
                  <a:pt x="1964" y="1448"/>
                  <a:pt x="1975" y="1448"/>
                </a:cubicBezTo>
              </a:path>
              <a:path w="7523" h="2932" extrusionOk="0">
                <a:moveTo>
                  <a:pt x="2251" y="1466"/>
                </a:moveTo>
                <a:cubicBezTo>
                  <a:pt x="2283" y="1460"/>
                  <a:pt x="2315" y="1455"/>
                  <a:pt x="2346" y="1447"/>
                </a:cubicBezTo>
                <a:cubicBezTo>
                  <a:pt x="2381" y="1437"/>
                  <a:pt x="2395" y="1434"/>
                  <a:pt x="2420" y="1435"/>
                </a:cubicBezTo>
              </a:path>
              <a:path w="7523" h="2932" extrusionOk="0">
                <a:moveTo>
                  <a:pt x="2824" y="1448"/>
                </a:moveTo>
                <a:cubicBezTo>
                  <a:pt x="2840" y="1465"/>
                  <a:pt x="2851" y="1466"/>
                  <a:pt x="2875" y="1466"/>
                </a:cubicBezTo>
                <a:cubicBezTo>
                  <a:pt x="2954" y="1467"/>
                  <a:pt x="3031" y="1455"/>
                  <a:pt x="3109" y="1447"/>
                </a:cubicBezTo>
                <a:cubicBezTo>
                  <a:pt x="3153" y="1442"/>
                  <a:pt x="3194" y="1435"/>
                  <a:pt x="3237" y="1429"/>
                </a:cubicBezTo>
              </a:path>
              <a:path w="7523" h="2932" extrusionOk="0">
                <a:moveTo>
                  <a:pt x="3537" y="1403"/>
                </a:moveTo>
                <a:cubicBezTo>
                  <a:pt x="3563" y="1416"/>
                  <a:pt x="3589" y="1410"/>
                  <a:pt x="3619" y="1407"/>
                </a:cubicBezTo>
                <a:cubicBezTo>
                  <a:pt x="3667" y="1402"/>
                  <a:pt x="3716" y="1395"/>
                  <a:pt x="3764" y="1395"/>
                </a:cubicBezTo>
                <a:cubicBezTo>
                  <a:pt x="3799" y="1397"/>
                  <a:pt x="3809" y="1398"/>
                  <a:pt x="3832" y="1394"/>
                </a:cubicBezTo>
              </a:path>
              <a:path w="7523" h="2932" extrusionOk="0">
                <a:moveTo>
                  <a:pt x="4168" y="1446"/>
                </a:moveTo>
                <a:cubicBezTo>
                  <a:pt x="4187" y="1451"/>
                  <a:pt x="4203" y="1450"/>
                  <a:pt x="4223" y="1450"/>
                </a:cubicBezTo>
                <a:cubicBezTo>
                  <a:pt x="4256" y="1450"/>
                  <a:pt x="4290" y="1449"/>
                  <a:pt x="4323" y="1446"/>
                </a:cubicBezTo>
                <a:cubicBezTo>
                  <a:pt x="4372" y="1442"/>
                  <a:pt x="4421" y="1435"/>
                  <a:pt x="4471" y="1433"/>
                </a:cubicBezTo>
              </a:path>
              <a:path w="7523" h="2932" extrusionOk="0">
                <a:moveTo>
                  <a:pt x="4647" y="1494"/>
                </a:moveTo>
                <a:cubicBezTo>
                  <a:pt x="4669" y="1494"/>
                  <a:pt x="4691" y="1498"/>
                  <a:pt x="4713" y="1498"/>
                </a:cubicBezTo>
                <a:cubicBezTo>
                  <a:pt x="4760" y="1499"/>
                  <a:pt x="4806" y="1505"/>
                  <a:pt x="4853" y="1506"/>
                </a:cubicBezTo>
                <a:cubicBezTo>
                  <a:pt x="4866" y="1506"/>
                  <a:pt x="4878" y="1505"/>
                  <a:pt x="4891" y="1505"/>
                </a:cubicBezTo>
              </a:path>
              <a:path w="7523" h="2932" extrusionOk="0">
                <a:moveTo>
                  <a:pt x="5251" y="1472"/>
                </a:moveTo>
                <a:cubicBezTo>
                  <a:pt x="5271" y="1462"/>
                  <a:pt x="5272" y="1468"/>
                  <a:pt x="5294" y="1471"/>
                </a:cubicBezTo>
                <a:cubicBezTo>
                  <a:pt x="5324" y="1476"/>
                  <a:pt x="5354" y="1472"/>
                  <a:pt x="5384" y="1468"/>
                </a:cubicBezTo>
              </a:path>
              <a:path w="7523" h="2932" extrusionOk="0">
                <a:moveTo>
                  <a:pt x="967" y="2093"/>
                </a:moveTo>
                <a:cubicBezTo>
                  <a:pt x="950" y="2104"/>
                  <a:pt x="934" y="2116"/>
                  <a:pt x="915" y="2124"/>
                </a:cubicBezTo>
                <a:cubicBezTo>
                  <a:pt x="912" y="2125"/>
                  <a:pt x="908" y="2126"/>
                  <a:pt x="905" y="2127"/>
                </a:cubicBezTo>
                <a:cubicBezTo>
                  <a:pt x="923" y="2132"/>
                  <a:pt x="941" y="2137"/>
                  <a:pt x="959" y="2141"/>
                </a:cubicBezTo>
                <a:cubicBezTo>
                  <a:pt x="1030" y="2157"/>
                  <a:pt x="1098" y="2152"/>
                  <a:pt x="1169" y="2145"/>
                </a:cubicBezTo>
                <a:cubicBezTo>
                  <a:pt x="1255" y="2136"/>
                  <a:pt x="1365" y="2099"/>
                  <a:pt x="1450" y="2133"/>
                </a:cubicBezTo>
                <a:cubicBezTo>
                  <a:pt x="1463" y="2138"/>
                  <a:pt x="1475" y="2145"/>
                  <a:pt x="1487" y="2151"/>
                </a:cubicBezTo>
                <a:cubicBezTo>
                  <a:pt x="1466" y="2132"/>
                  <a:pt x="1466" y="2133"/>
                  <a:pt x="1461" y="2100"/>
                </a:cubicBezTo>
                <a:cubicBezTo>
                  <a:pt x="1446" y="2000"/>
                  <a:pt x="1469" y="1883"/>
                  <a:pt x="1475" y="1783"/>
                </a:cubicBezTo>
                <a:cubicBezTo>
                  <a:pt x="1478" y="1733"/>
                  <a:pt x="1480" y="1684"/>
                  <a:pt x="1484" y="1634"/>
                </a:cubicBezTo>
                <a:cubicBezTo>
                  <a:pt x="1485" y="1620"/>
                  <a:pt x="1487" y="1605"/>
                  <a:pt x="1488" y="1591"/>
                </a:cubicBezTo>
                <a:cubicBezTo>
                  <a:pt x="1489" y="1607"/>
                  <a:pt x="1490" y="1622"/>
                  <a:pt x="1491" y="1638"/>
                </a:cubicBezTo>
              </a:path>
              <a:path w="7523" h="2932" extrusionOk="0">
                <a:moveTo>
                  <a:pt x="6" y="947"/>
                </a:moveTo>
                <a:cubicBezTo>
                  <a:pt x="6" y="934"/>
                  <a:pt x="3" y="923"/>
                  <a:pt x="5" y="907"/>
                </a:cubicBezTo>
                <a:cubicBezTo>
                  <a:pt x="8" y="885"/>
                  <a:pt x="13" y="863"/>
                  <a:pt x="18" y="841"/>
                </a:cubicBezTo>
                <a:cubicBezTo>
                  <a:pt x="28" y="796"/>
                  <a:pt x="40" y="752"/>
                  <a:pt x="52" y="707"/>
                </a:cubicBezTo>
                <a:cubicBezTo>
                  <a:pt x="68" y="647"/>
                  <a:pt x="85" y="588"/>
                  <a:pt x="102" y="528"/>
                </a:cubicBezTo>
                <a:cubicBezTo>
                  <a:pt x="121" y="463"/>
                  <a:pt x="137" y="397"/>
                  <a:pt x="159" y="333"/>
                </a:cubicBezTo>
                <a:cubicBezTo>
                  <a:pt x="178" y="277"/>
                  <a:pt x="198" y="221"/>
                  <a:pt x="218" y="165"/>
                </a:cubicBezTo>
                <a:cubicBezTo>
                  <a:pt x="234" y="120"/>
                  <a:pt x="247" y="72"/>
                  <a:pt x="269" y="30"/>
                </a:cubicBezTo>
                <a:cubicBezTo>
                  <a:pt x="275" y="20"/>
                  <a:pt x="283" y="10"/>
                  <a:pt x="289" y="0"/>
                </a:cubicBezTo>
                <a:cubicBezTo>
                  <a:pt x="297" y="18"/>
                  <a:pt x="309" y="37"/>
                  <a:pt x="316" y="61"/>
                </a:cubicBezTo>
                <a:cubicBezTo>
                  <a:pt x="346" y="168"/>
                  <a:pt x="375" y="276"/>
                  <a:pt x="410" y="381"/>
                </a:cubicBezTo>
                <a:cubicBezTo>
                  <a:pt x="433" y="451"/>
                  <a:pt x="457" y="520"/>
                  <a:pt x="477" y="591"/>
                </a:cubicBezTo>
                <a:cubicBezTo>
                  <a:pt x="495" y="655"/>
                  <a:pt x="514" y="719"/>
                  <a:pt x="531" y="784"/>
                </a:cubicBezTo>
                <a:cubicBezTo>
                  <a:pt x="538" y="812"/>
                  <a:pt x="547" y="839"/>
                  <a:pt x="553" y="867"/>
                </a:cubicBezTo>
                <a:cubicBezTo>
                  <a:pt x="558" y="889"/>
                  <a:pt x="554" y="896"/>
                  <a:pt x="551" y="913"/>
                </a:cubicBezTo>
              </a:path>
              <a:path w="7523" h="2932" extrusionOk="0">
                <a:moveTo>
                  <a:pt x="105" y="587"/>
                </a:moveTo>
                <a:cubicBezTo>
                  <a:pt x="96" y="560"/>
                  <a:pt x="99" y="558"/>
                  <a:pt x="127" y="552"/>
                </a:cubicBezTo>
                <a:cubicBezTo>
                  <a:pt x="152" y="547"/>
                  <a:pt x="179" y="554"/>
                  <a:pt x="205" y="553"/>
                </a:cubicBezTo>
                <a:cubicBezTo>
                  <a:pt x="242" y="551"/>
                  <a:pt x="279" y="544"/>
                  <a:pt x="316" y="543"/>
                </a:cubicBezTo>
                <a:cubicBezTo>
                  <a:pt x="342" y="542"/>
                  <a:pt x="369" y="541"/>
                  <a:pt x="394" y="547"/>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70662" name="Comment 6"/>
          <p:cNvSpPr>
            <a:spLocks noRot="1" noChangeAspect="1" noEditPoints="1" noChangeArrowheads="1" noChangeShapeType="1" noTextEdit="1"/>
          </p:cNvSpPr>
          <p:nvPr/>
        </p:nvSpPr>
        <p:spPr bwMode="auto">
          <a:xfrm>
            <a:off x="5540375" y="3910013"/>
            <a:ext cx="1119188" cy="2670175"/>
          </a:xfrm>
          <a:custGeom>
            <a:avLst/>
            <a:gdLst/>
            <a:ahLst/>
            <a:cxnLst>
              <a:cxn ang="0">
                <a:pos x="1714" y="7327"/>
              </a:cxn>
              <a:cxn ang="0">
                <a:pos x="1728" y="7372"/>
              </a:cxn>
              <a:cxn ang="0">
                <a:pos x="1708" y="7291"/>
              </a:cxn>
              <a:cxn ang="0">
                <a:pos x="1736" y="7334"/>
              </a:cxn>
              <a:cxn ang="0">
                <a:pos x="1739" y="7327"/>
              </a:cxn>
              <a:cxn ang="0">
                <a:pos x="1670" y="7276"/>
              </a:cxn>
              <a:cxn ang="0">
                <a:pos x="2414" y="701"/>
              </a:cxn>
              <a:cxn ang="0">
                <a:pos x="3007" y="1095"/>
              </a:cxn>
              <a:cxn ang="0">
                <a:pos x="1884" y="1276"/>
              </a:cxn>
              <a:cxn ang="0">
                <a:pos x="2007" y="1991"/>
              </a:cxn>
              <a:cxn ang="0">
                <a:pos x="880" y="1623"/>
              </a:cxn>
              <a:cxn ang="0">
                <a:pos x="1273" y="588"/>
              </a:cxn>
              <a:cxn ang="0">
                <a:pos x="652" y="622"/>
              </a:cxn>
              <a:cxn ang="0">
                <a:pos x="0" y="730"/>
              </a:cxn>
              <a:cxn ang="0">
                <a:pos x="848" y="140"/>
              </a:cxn>
              <a:cxn ang="0">
                <a:pos x="1152" y="3226"/>
              </a:cxn>
              <a:cxn ang="0">
                <a:pos x="1017" y="3392"/>
              </a:cxn>
              <a:cxn ang="0">
                <a:pos x="788" y="3687"/>
              </a:cxn>
              <a:cxn ang="0">
                <a:pos x="879" y="3673"/>
              </a:cxn>
              <a:cxn ang="0">
                <a:pos x="1472" y="3662"/>
              </a:cxn>
              <a:cxn ang="0">
                <a:pos x="1425" y="3223"/>
              </a:cxn>
              <a:cxn ang="0">
                <a:pos x="1364" y="3504"/>
              </a:cxn>
              <a:cxn ang="0">
                <a:pos x="1244" y="4020"/>
              </a:cxn>
              <a:cxn ang="0">
                <a:pos x="1779" y="3801"/>
              </a:cxn>
              <a:cxn ang="0">
                <a:pos x="1775" y="3969"/>
              </a:cxn>
              <a:cxn ang="0">
                <a:pos x="1823" y="3867"/>
              </a:cxn>
              <a:cxn ang="0">
                <a:pos x="1988" y="3698"/>
              </a:cxn>
              <a:cxn ang="0">
                <a:pos x="2023" y="3959"/>
              </a:cxn>
              <a:cxn ang="0">
                <a:pos x="2097" y="3867"/>
              </a:cxn>
              <a:cxn ang="0">
                <a:pos x="2300" y="3743"/>
              </a:cxn>
              <a:cxn ang="0">
                <a:pos x="2426" y="4008"/>
              </a:cxn>
              <a:cxn ang="0">
                <a:pos x="1683" y="2936"/>
              </a:cxn>
              <a:cxn ang="0">
                <a:pos x="1660" y="2364"/>
              </a:cxn>
              <a:cxn ang="0">
                <a:pos x="1626" y="1440"/>
              </a:cxn>
              <a:cxn ang="0">
                <a:pos x="1574" y="729"/>
              </a:cxn>
              <a:cxn ang="0">
                <a:pos x="1569" y="535"/>
              </a:cxn>
              <a:cxn ang="0">
                <a:pos x="1461" y="721"/>
              </a:cxn>
              <a:cxn ang="0">
                <a:pos x="1480" y="623"/>
              </a:cxn>
              <a:cxn ang="0">
                <a:pos x="1599" y="682"/>
              </a:cxn>
              <a:cxn ang="0">
                <a:pos x="1709" y="4464"/>
              </a:cxn>
              <a:cxn ang="0">
                <a:pos x="1722" y="5395"/>
              </a:cxn>
              <a:cxn ang="0">
                <a:pos x="1760" y="6236"/>
              </a:cxn>
              <a:cxn ang="0">
                <a:pos x="1756" y="6689"/>
              </a:cxn>
              <a:cxn ang="0">
                <a:pos x="1747" y="6983"/>
              </a:cxn>
              <a:cxn ang="0">
                <a:pos x="1592" y="6677"/>
              </a:cxn>
              <a:cxn ang="0">
                <a:pos x="1522" y="6592"/>
              </a:cxn>
              <a:cxn ang="0">
                <a:pos x="1750" y="6945"/>
              </a:cxn>
              <a:cxn ang="0">
                <a:pos x="1806" y="6888"/>
              </a:cxn>
              <a:cxn ang="0">
                <a:pos x="1908" y="6597"/>
              </a:cxn>
              <a:cxn ang="0">
                <a:pos x="1925" y="4366"/>
              </a:cxn>
              <a:cxn ang="0">
                <a:pos x="1911" y="4769"/>
              </a:cxn>
              <a:cxn ang="0">
                <a:pos x="1900" y="4889"/>
              </a:cxn>
              <a:cxn ang="0">
                <a:pos x="1907" y="5246"/>
              </a:cxn>
              <a:cxn ang="0">
                <a:pos x="1893" y="5396"/>
              </a:cxn>
              <a:cxn ang="0">
                <a:pos x="1912" y="5701"/>
              </a:cxn>
              <a:cxn ang="0">
                <a:pos x="1915" y="5796"/>
              </a:cxn>
              <a:cxn ang="0">
                <a:pos x="1906" y="6221"/>
              </a:cxn>
              <a:cxn ang="0">
                <a:pos x="1916" y="6349"/>
              </a:cxn>
              <a:cxn ang="0">
                <a:pos x="1914" y="7079"/>
              </a:cxn>
            </a:cxnLst>
            <a:rect l="0" t="0" r="r" b="b"/>
            <a:pathLst>
              <a:path w="3112" h="7416" extrusionOk="0">
                <a:moveTo>
                  <a:pt x="1783" y="7254"/>
                </a:moveTo>
                <a:cubicBezTo>
                  <a:pt x="1740" y="7283"/>
                  <a:pt x="1726" y="7292"/>
                  <a:pt x="1714" y="7327"/>
                </a:cubicBezTo>
                <a:cubicBezTo>
                  <a:pt x="1748" y="7388"/>
                  <a:pt x="1867" y="7434"/>
                  <a:pt x="1820" y="7320"/>
                </a:cubicBezTo>
                <a:cubicBezTo>
                  <a:pt x="1780" y="7224"/>
                  <a:pt x="1657" y="7294"/>
                  <a:pt x="1728" y="7372"/>
                </a:cubicBezTo>
                <a:cubicBezTo>
                  <a:pt x="1797" y="7448"/>
                  <a:pt x="1872" y="7338"/>
                  <a:pt x="1795" y="7274"/>
                </a:cubicBezTo>
                <a:cubicBezTo>
                  <a:pt x="1750" y="7261"/>
                  <a:pt x="1733" y="7259"/>
                  <a:pt x="1708" y="7291"/>
                </a:cubicBezTo>
                <a:cubicBezTo>
                  <a:pt x="1705" y="7332"/>
                  <a:pt x="1732" y="7478"/>
                  <a:pt x="1810" y="7401"/>
                </a:cubicBezTo>
                <a:cubicBezTo>
                  <a:pt x="1874" y="7338"/>
                  <a:pt x="1771" y="7216"/>
                  <a:pt x="1736" y="7334"/>
                </a:cubicBezTo>
                <a:cubicBezTo>
                  <a:pt x="1711" y="7420"/>
                  <a:pt x="1840" y="7410"/>
                  <a:pt x="1855" y="7326"/>
                </a:cubicBezTo>
                <a:cubicBezTo>
                  <a:pt x="1873" y="7225"/>
                  <a:pt x="1746" y="7220"/>
                  <a:pt x="1739" y="7327"/>
                </a:cubicBezTo>
                <a:cubicBezTo>
                  <a:pt x="1731" y="7444"/>
                  <a:pt x="1824" y="7410"/>
                  <a:pt x="1852" y="7339"/>
                </a:cubicBezTo>
                <a:cubicBezTo>
                  <a:pt x="1814" y="7282"/>
                  <a:pt x="1741" y="7173"/>
                  <a:pt x="1670" y="7276"/>
                </a:cubicBezTo>
                <a:cubicBezTo>
                  <a:pt x="1666" y="7293"/>
                  <a:pt x="1662" y="7310"/>
                  <a:pt x="1658" y="7327"/>
                </a:cubicBezTo>
              </a:path>
              <a:path w="3112" h="7416" extrusionOk="0">
                <a:moveTo>
                  <a:pt x="2414" y="701"/>
                </a:moveTo>
                <a:cubicBezTo>
                  <a:pt x="2480" y="756"/>
                  <a:pt x="2547" y="809"/>
                  <a:pt x="2620" y="856"/>
                </a:cubicBezTo>
                <a:cubicBezTo>
                  <a:pt x="2747" y="938"/>
                  <a:pt x="2878" y="1016"/>
                  <a:pt x="3007" y="1095"/>
                </a:cubicBezTo>
                <a:cubicBezTo>
                  <a:pt x="3042" y="1116"/>
                  <a:pt x="3076" y="1136"/>
                  <a:pt x="3111" y="1157"/>
                </a:cubicBezTo>
              </a:path>
              <a:path w="3112" h="7416" extrusionOk="0">
                <a:moveTo>
                  <a:pt x="1884" y="1276"/>
                </a:moveTo>
                <a:cubicBezTo>
                  <a:pt x="1925" y="1400"/>
                  <a:pt x="1954" y="1521"/>
                  <a:pt x="1973" y="1651"/>
                </a:cubicBezTo>
                <a:cubicBezTo>
                  <a:pt x="1990" y="1764"/>
                  <a:pt x="1999" y="1877"/>
                  <a:pt x="2007" y="1991"/>
                </a:cubicBezTo>
              </a:path>
              <a:path w="3112" h="7416" extrusionOk="0">
                <a:moveTo>
                  <a:pt x="1250" y="1247"/>
                </a:moveTo>
                <a:cubicBezTo>
                  <a:pt x="1127" y="1372"/>
                  <a:pt x="1010" y="1505"/>
                  <a:pt x="880" y="1623"/>
                </a:cubicBezTo>
                <a:cubicBezTo>
                  <a:pt x="849" y="1649"/>
                  <a:pt x="818" y="1675"/>
                  <a:pt x="787" y="1701"/>
                </a:cubicBezTo>
              </a:path>
              <a:path w="3112" h="7416" extrusionOk="0">
                <a:moveTo>
                  <a:pt x="1273" y="588"/>
                </a:moveTo>
                <a:cubicBezTo>
                  <a:pt x="1198" y="605"/>
                  <a:pt x="1124" y="616"/>
                  <a:pt x="1047" y="618"/>
                </a:cubicBezTo>
                <a:cubicBezTo>
                  <a:pt x="915" y="622"/>
                  <a:pt x="784" y="616"/>
                  <a:pt x="652" y="622"/>
                </a:cubicBezTo>
                <a:cubicBezTo>
                  <a:pt x="503" y="628"/>
                  <a:pt x="355" y="642"/>
                  <a:pt x="209" y="670"/>
                </a:cubicBezTo>
                <a:cubicBezTo>
                  <a:pt x="137" y="684"/>
                  <a:pt x="69" y="707"/>
                  <a:pt x="0" y="730"/>
                </a:cubicBezTo>
              </a:path>
              <a:path w="3112" h="7416" extrusionOk="0">
                <a:moveTo>
                  <a:pt x="1129" y="241"/>
                </a:moveTo>
                <a:cubicBezTo>
                  <a:pt x="1035" y="208"/>
                  <a:pt x="942" y="174"/>
                  <a:pt x="848" y="140"/>
                </a:cubicBezTo>
                <a:cubicBezTo>
                  <a:pt x="730" y="96"/>
                  <a:pt x="614" y="48"/>
                  <a:pt x="497" y="0"/>
                </a:cubicBezTo>
              </a:path>
              <a:path w="3112" h="7416" extrusionOk="0">
                <a:moveTo>
                  <a:pt x="1152" y="3226"/>
                </a:moveTo>
                <a:cubicBezTo>
                  <a:pt x="1129" y="3236"/>
                  <a:pt x="1125" y="3242"/>
                  <a:pt x="1110" y="3262"/>
                </a:cubicBezTo>
                <a:cubicBezTo>
                  <a:pt x="1077" y="3304"/>
                  <a:pt x="1048" y="3349"/>
                  <a:pt x="1017" y="3392"/>
                </a:cubicBezTo>
                <a:cubicBezTo>
                  <a:pt x="975" y="3450"/>
                  <a:pt x="932" y="3507"/>
                  <a:pt x="888" y="3563"/>
                </a:cubicBezTo>
                <a:cubicBezTo>
                  <a:pt x="857" y="3603"/>
                  <a:pt x="811" y="3642"/>
                  <a:pt x="788" y="3687"/>
                </a:cubicBezTo>
                <a:cubicBezTo>
                  <a:pt x="788" y="3691"/>
                  <a:pt x="788" y="3695"/>
                  <a:pt x="788" y="3699"/>
                </a:cubicBezTo>
                <a:cubicBezTo>
                  <a:pt x="819" y="3693"/>
                  <a:pt x="848" y="3682"/>
                  <a:pt x="879" y="3673"/>
                </a:cubicBezTo>
                <a:cubicBezTo>
                  <a:pt x="1019" y="3631"/>
                  <a:pt x="1164" y="3617"/>
                  <a:pt x="1309" y="3632"/>
                </a:cubicBezTo>
                <a:cubicBezTo>
                  <a:pt x="1365" y="3638"/>
                  <a:pt x="1418" y="3650"/>
                  <a:pt x="1472" y="3662"/>
                </a:cubicBezTo>
                <a:cubicBezTo>
                  <a:pt x="1505" y="3669"/>
                  <a:pt x="1528" y="3667"/>
                  <a:pt x="1560" y="3663"/>
                </a:cubicBezTo>
              </a:path>
              <a:path w="3112" h="7416" extrusionOk="0">
                <a:moveTo>
                  <a:pt x="1425" y="3223"/>
                </a:moveTo>
                <a:cubicBezTo>
                  <a:pt x="1412" y="3250"/>
                  <a:pt x="1405" y="3273"/>
                  <a:pt x="1400" y="3303"/>
                </a:cubicBezTo>
                <a:cubicBezTo>
                  <a:pt x="1389" y="3370"/>
                  <a:pt x="1380" y="3438"/>
                  <a:pt x="1364" y="3504"/>
                </a:cubicBezTo>
                <a:cubicBezTo>
                  <a:pt x="1340" y="3603"/>
                  <a:pt x="1314" y="3701"/>
                  <a:pt x="1289" y="3799"/>
                </a:cubicBezTo>
                <a:cubicBezTo>
                  <a:pt x="1270" y="3872"/>
                  <a:pt x="1246" y="3944"/>
                  <a:pt x="1244" y="4020"/>
                </a:cubicBezTo>
                <a:cubicBezTo>
                  <a:pt x="1245" y="4027"/>
                  <a:pt x="1245" y="4033"/>
                  <a:pt x="1246" y="4040"/>
                </a:cubicBezTo>
              </a:path>
              <a:path w="3112" h="7416" extrusionOk="0">
                <a:moveTo>
                  <a:pt x="1779" y="3801"/>
                </a:moveTo>
                <a:cubicBezTo>
                  <a:pt x="1790" y="3831"/>
                  <a:pt x="1791" y="3843"/>
                  <a:pt x="1787" y="3878"/>
                </a:cubicBezTo>
                <a:cubicBezTo>
                  <a:pt x="1784" y="3909"/>
                  <a:pt x="1779" y="3939"/>
                  <a:pt x="1775" y="3969"/>
                </a:cubicBezTo>
                <a:cubicBezTo>
                  <a:pt x="1772" y="3988"/>
                  <a:pt x="1769" y="4008"/>
                  <a:pt x="1767" y="4027"/>
                </a:cubicBezTo>
                <a:cubicBezTo>
                  <a:pt x="1786" y="3974"/>
                  <a:pt x="1801" y="3919"/>
                  <a:pt x="1823" y="3867"/>
                </a:cubicBezTo>
                <a:cubicBezTo>
                  <a:pt x="1845" y="3815"/>
                  <a:pt x="1872" y="3759"/>
                  <a:pt x="1911" y="3717"/>
                </a:cubicBezTo>
                <a:cubicBezTo>
                  <a:pt x="1930" y="3697"/>
                  <a:pt x="1964" y="3668"/>
                  <a:pt x="1988" y="3698"/>
                </a:cubicBezTo>
                <a:cubicBezTo>
                  <a:pt x="2015" y="3732"/>
                  <a:pt x="2014" y="3786"/>
                  <a:pt x="2016" y="3826"/>
                </a:cubicBezTo>
                <a:cubicBezTo>
                  <a:pt x="2019" y="3870"/>
                  <a:pt x="2019" y="3915"/>
                  <a:pt x="2023" y="3959"/>
                </a:cubicBezTo>
                <a:cubicBezTo>
                  <a:pt x="2026" y="3974"/>
                  <a:pt x="2025" y="3978"/>
                  <a:pt x="2037" y="3979"/>
                </a:cubicBezTo>
                <a:cubicBezTo>
                  <a:pt x="2060" y="3943"/>
                  <a:pt x="2076" y="3904"/>
                  <a:pt x="2097" y="3867"/>
                </a:cubicBezTo>
                <a:cubicBezTo>
                  <a:pt x="2125" y="3817"/>
                  <a:pt x="2160" y="3755"/>
                  <a:pt x="2206" y="3719"/>
                </a:cubicBezTo>
                <a:cubicBezTo>
                  <a:pt x="2244" y="3689"/>
                  <a:pt x="2278" y="3704"/>
                  <a:pt x="2300" y="3743"/>
                </a:cubicBezTo>
                <a:cubicBezTo>
                  <a:pt x="2330" y="3797"/>
                  <a:pt x="2336" y="3863"/>
                  <a:pt x="2357" y="3920"/>
                </a:cubicBezTo>
                <a:cubicBezTo>
                  <a:pt x="2364" y="3940"/>
                  <a:pt x="2388" y="4019"/>
                  <a:pt x="2426" y="4008"/>
                </a:cubicBezTo>
                <a:cubicBezTo>
                  <a:pt x="2431" y="4004"/>
                  <a:pt x="2435" y="4000"/>
                  <a:pt x="2440" y="3996"/>
                </a:cubicBezTo>
              </a:path>
              <a:path w="3112" h="7416" extrusionOk="0">
                <a:moveTo>
                  <a:pt x="1683" y="2936"/>
                </a:moveTo>
                <a:cubicBezTo>
                  <a:pt x="1679" y="2812"/>
                  <a:pt x="1672" y="2689"/>
                  <a:pt x="1667" y="2566"/>
                </a:cubicBezTo>
                <a:cubicBezTo>
                  <a:pt x="1664" y="2499"/>
                  <a:pt x="1663" y="2431"/>
                  <a:pt x="1660" y="2364"/>
                </a:cubicBezTo>
                <a:cubicBezTo>
                  <a:pt x="1652" y="2160"/>
                  <a:pt x="1620" y="1961"/>
                  <a:pt x="1631" y="1756"/>
                </a:cubicBezTo>
                <a:cubicBezTo>
                  <a:pt x="1637" y="1649"/>
                  <a:pt x="1642" y="1546"/>
                  <a:pt x="1626" y="1440"/>
                </a:cubicBezTo>
                <a:cubicBezTo>
                  <a:pt x="1605" y="1299"/>
                  <a:pt x="1612" y="1159"/>
                  <a:pt x="1595" y="1018"/>
                </a:cubicBezTo>
                <a:cubicBezTo>
                  <a:pt x="1583" y="919"/>
                  <a:pt x="1570" y="829"/>
                  <a:pt x="1574" y="729"/>
                </a:cubicBezTo>
                <a:cubicBezTo>
                  <a:pt x="1576" y="674"/>
                  <a:pt x="1595" y="603"/>
                  <a:pt x="1584" y="549"/>
                </a:cubicBezTo>
                <a:cubicBezTo>
                  <a:pt x="1574" y="544"/>
                  <a:pt x="1571" y="543"/>
                  <a:pt x="1569" y="535"/>
                </a:cubicBezTo>
                <a:cubicBezTo>
                  <a:pt x="1556" y="551"/>
                  <a:pt x="1542" y="564"/>
                  <a:pt x="1530" y="584"/>
                </a:cubicBezTo>
                <a:cubicBezTo>
                  <a:pt x="1505" y="628"/>
                  <a:pt x="1482" y="675"/>
                  <a:pt x="1461" y="721"/>
                </a:cubicBezTo>
                <a:cubicBezTo>
                  <a:pt x="1448" y="748"/>
                  <a:pt x="1437" y="776"/>
                  <a:pt x="1425" y="803"/>
                </a:cubicBezTo>
                <a:cubicBezTo>
                  <a:pt x="1442" y="743"/>
                  <a:pt x="1456" y="681"/>
                  <a:pt x="1480" y="623"/>
                </a:cubicBezTo>
                <a:cubicBezTo>
                  <a:pt x="1496" y="583"/>
                  <a:pt x="1518" y="564"/>
                  <a:pt x="1540" y="538"/>
                </a:cubicBezTo>
                <a:cubicBezTo>
                  <a:pt x="1560" y="585"/>
                  <a:pt x="1577" y="635"/>
                  <a:pt x="1599" y="682"/>
                </a:cubicBezTo>
                <a:cubicBezTo>
                  <a:pt x="1648" y="787"/>
                  <a:pt x="1714" y="861"/>
                  <a:pt x="1817" y="912"/>
                </a:cubicBezTo>
              </a:path>
              <a:path w="3112" h="7416" extrusionOk="0">
                <a:moveTo>
                  <a:pt x="1709" y="4464"/>
                </a:moveTo>
                <a:cubicBezTo>
                  <a:pt x="1708" y="4487"/>
                  <a:pt x="1707" y="4509"/>
                  <a:pt x="1708" y="4532"/>
                </a:cubicBezTo>
                <a:cubicBezTo>
                  <a:pt x="1724" y="4820"/>
                  <a:pt x="1716" y="5107"/>
                  <a:pt x="1722" y="5395"/>
                </a:cubicBezTo>
                <a:cubicBezTo>
                  <a:pt x="1726" y="5581"/>
                  <a:pt x="1735" y="5766"/>
                  <a:pt x="1748" y="5951"/>
                </a:cubicBezTo>
                <a:cubicBezTo>
                  <a:pt x="1754" y="6046"/>
                  <a:pt x="1758" y="6141"/>
                  <a:pt x="1760" y="6236"/>
                </a:cubicBezTo>
                <a:cubicBezTo>
                  <a:pt x="1762" y="6304"/>
                  <a:pt x="1764" y="6371"/>
                  <a:pt x="1763" y="6439"/>
                </a:cubicBezTo>
                <a:cubicBezTo>
                  <a:pt x="1762" y="6522"/>
                  <a:pt x="1757" y="6606"/>
                  <a:pt x="1756" y="6689"/>
                </a:cubicBezTo>
                <a:cubicBezTo>
                  <a:pt x="1755" y="6740"/>
                  <a:pt x="1755" y="6791"/>
                  <a:pt x="1752" y="6842"/>
                </a:cubicBezTo>
                <a:cubicBezTo>
                  <a:pt x="1750" y="6889"/>
                  <a:pt x="1749" y="6936"/>
                  <a:pt x="1747" y="6983"/>
                </a:cubicBezTo>
                <a:cubicBezTo>
                  <a:pt x="1717" y="6952"/>
                  <a:pt x="1706" y="6944"/>
                  <a:pt x="1688" y="6898"/>
                </a:cubicBezTo>
                <a:cubicBezTo>
                  <a:pt x="1659" y="6822"/>
                  <a:pt x="1631" y="6749"/>
                  <a:pt x="1592" y="6677"/>
                </a:cubicBezTo>
                <a:cubicBezTo>
                  <a:pt x="1575" y="6647"/>
                  <a:pt x="1558" y="6622"/>
                  <a:pt x="1535" y="6597"/>
                </a:cubicBezTo>
                <a:cubicBezTo>
                  <a:pt x="1531" y="6595"/>
                  <a:pt x="1526" y="6594"/>
                  <a:pt x="1522" y="6592"/>
                </a:cubicBezTo>
                <a:cubicBezTo>
                  <a:pt x="1534" y="6615"/>
                  <a:pt x="1547" y="6637"/>
                  <a:pt x="1559" y="6660"/>
                </a:cubicBezTo>
                <a:cubicBezTo>
                  <a:pt x="1613" y="6766"/>
                  <a:pt x="1665" y="6861"/>
                  <a:pt x="1750" y="6945"/>
                </a:cubicBezTo>
                <a:cubicBezTo>
                  <a:pt x="1755" y="6949"/>
                  <a:pt x="1760" y="6954"/>
                  <a:pt x="1765" y="6958"/>
                </a:cubicBezTo>
                <a:cubicBezTo>
                  <a:pt x="1778" y="6936"/>
                  <a:pt x="1793" y="6913"/>
                  <a:pt x="1806" y="6888"/>
                </a:cubicBezTo>
                <a:cubicBezTo>
                  <a:pt x="1835" y="6833"/>
                  <a:pt x="1861" y="6777"/>
                  <a:pt x="1881" y="6718"/>
                </a:cubicBezTo>
                <a:cubicBezTo>
                  <a:pt x="1899" y="6660"/>
                  <a:pt x="1905" y="6639"/>
                  <a:pt x="1908" y="6597"/>
                </a:cubicBezTo>
              </a:path>
              <a:path w="3112" h="7416" extrusionOk="0">
                <a:moveTo>
                  <a:pt x="1941" y="4260"/>
                </a:moveTo>
                <a:cubicBezTo>
                  <a:pt x="1936" y="4295"/>
                  <a:pt x="1930" y="4331"/>
                  <a:pt x="1925" y="4366"/>
                </a:cubicBezTo>
                <a:cubicBezTo>
                  <a:pt x="1920" y="4401"/>
                  <a:pt x="1918" y="4414"/>
                  <a:pt x="1922" y="4439"/>
                </a:cubicBezTo>
              </a:path>
              <a:path w="3112" h="7416" extrusionOk="0">
                <a:moveTo>
                  <a:pt x="1911" y="4769"/>
                </a:moveTo>
                <a:cubicBezTo>
                  <a:pt x="1905" y="4789"/>
                  <a:pt x="1899" y="4807"/>
                  <a:pt x="1897" y="4828"/>
                </a:cubicBezTo>
                <a:cubicBezTo>
                  <a:pt x="1895" y="4849"/>
                  <a:pt x="1899" y="4868"/>
                  <a:pt x="1900" y="4889"/>
                </a:cubicBezTo>
                <a:cubicBezTo>
                  <a:pt x="1901" y="4907"/>
                  <a:pt x="1903" y="4925"/>
                  <a:pt x="1904" y="4943"/>
                </a:cubicBezTo>
              </a:path>
              <a:path w="3112" h="7416" extrusionOk="0">
                <a:moveTo>
                  <a:pt x="1907" y="5246"/>
                </a:moveTo>
                <a:cubicBezTo>
                  <a:pt x="1904" y="5271"/>
                  <a:pt x="1897" y="5294"/>
                  <a:pt x="1894" y="5319"/>
                </a:cubicBezTo>
                <a:cubicBezTo>
                  <a:pt x="1890" y="5346"/>
                  <a:pt x="1894" y="5370"/>
                  <a:pt x="1893" y="5396"/>
                </a:cubicBezTo>
                <a:cubicBezTo>
                  <a:pt x="1892" y="5401"/>
                  <a:pt x="1891" y="5406"/>
                  <a:pt x="1890" y="5411"/>
                </a:cubicBezTo>
              </a:path>
              <a:path w="3112" h="7416" extrusionOk="0">
                <a:moveTo>
                  <a:pt x="1912" y="5701"/>
                </a:moveTo>
                <a:cubicBezTo>
                  <a:pt x="1910" y="5725"/>
                  <a:pt x="1910" y="5751"/>
                  <a:pt x="1912" y="5775"/>
                </a:cubicBezTo>
                <a:cubicBezTo>
                  <a:pt x="1913" y="5782"/>
                  <a:pt x="1914" y="5789"/>
                  <a:pt x="1915" y="5796"/>
                </a:cubicBezTo>
              </a:path>
              <a:path w="3112" h="7416" extrusionOk="0">
                <a:moveTo>
                  <a:pt x="1901" y="6153"/>
                </a:moveTo>
                <a:cubicBezTo>
                  <a:pt x="1901" y="6176"/>
                  <a:pt x="1904" y="6198"/>
                  <a:pt x="1906" y="6221"/>
                </a:cubicBezTo>
                <a:cubicBezTo>
                  <a:pt x="1909" y="6254"/>
                  <a:pt x="1909" y="6288"/>
                  <a:pt x="1912" y="6321"/>
                </a:cubicBezTo>
                <a:cubicBezTo>
                  <a:pt x="1913" y="6330"/>
                  <a:pt x="1915" y="6340"/>
                  <a:pt x="1916" y="6349"/>
                </a:cubicBezTo>
              </a:path>
              <a:path w="3112" h="7416" extrusionOk="0">
                <a:moveTo>
                  <a:pt x="1917" y="7038"/>
                </a:moveTo>
                <a:cubicBezTo>
                  <a:pt x="1916" y="7052"/>
                  <a:pt x="1915" y="7065"/>
                  <a:pt x="1914" y="7079"/>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70663" name="Comment 7"/>
          <p:cNvSpPr>
            <a:spLocks noRot="1" noChangeAspect="1" noEditPoints="1" noChangeArrowheads="1" noChangeShapeType="1" noTextEdit="1"/>
          </p:cNvSpPr>
          <p:nvPr/>
        </p:nvSpPr>
        <p:spPr bwMode="auto">
          <a:xfrm>
            <a:off x="7904163" y="4167188"/>
            <a:ext cx="1587" cy="1587"/>
          </a:xfrm>
          <a:custGeom>
            <a:avLst/>
            <a:gdLst/>
            <a:ahLst/>
            <a:cxnLst>
              <a:cxn ang="0">
                <a:pos x="0" y="0"/>
              </a:cxn>
              <a:cxn ang="0">
                <a:pos x="0" y="0"/>
              </a:cxn>
            </a:cxnLst>
            <a:rect l="0" t="0" r="r" b="b"/>
            <a:pathLst>
              <a:path w="1" h="1" extrusionOk="0">
                <a:moveTo>
                  <a:pt x="0" y="0"/>
                </a:moveTo>
                <a:lnTo>
                  <a:pt x="0" y="0"/>
                </a:lnTo>
              </a:path>
            </a:pathLst>
          </a:custGeom>
          <a:noFill/>
          <a:ln w="19050" cap="rnd">
            <a:solidFill>
              <a:srgbClr val="FF9900"/>
            </a:solidFill>
            <a:round/>
            <a:headEnd/>
            <a:tailEnd/>
          </a:ln>
        </p:spPr>
        <p:txBody>
          <a:bodyPr>
            <a:prstTxWarp prst="textNoShape">
              <a:avLst/>
            </a:prstTxWarp>
          </a:bodyPr>
          <a:lstStyle/>
          <a:p>
            <a:endParaRPr lang="en-US"/>
          </a:p>
        </p:txBody>
      </p:sp>
      <p:sp>
        <p:nvSpPr>
          <p:cNvPr id="70664" name="Comment 8"/>
          <p:cNvSpPr>
            <a:spLocks noRot="1" noChangeAspect="1" noEditPoints="1" noChangeArrowheads="1" noChangeShapeType="1" noTextEdit="1"/>
          </p:cNvSpPr>
          <p:nvPr/>
        </p:nvSpPr>
        <p:spPr bwMode="auto">
          <a:xfrm>
            <a:off x="7796213" y="4259263"/>
            <a:ext cx="36512" cy="44450"/>
          </a:xfrm>
          <a:custGeom>
            <a:avLst/>
            <a:gdLst/>
            <a:ahLst/>
            <a:cxnLst>
              <a:cxn ang="0">
                <a:pos x="100" y="0"/>
              </a:cxn>
              <a:cxn ang="0">
                <a:pos x="67" y="42"/>
              </a:cxn>
              <a:cxn ang="0">
                <a:pos x="32" y="80"/>
              </a:cxn>
              <a:cxn ang="0">
                <a:pos x="0" y="123"/>
              </a:cxn>
            </a:cxnLst>
            <a:rect l="0" t="0" r="r" b="b"/>
            <a:pathLst>
              <a:path w="101" h="124" extrusionOk="0">
                <a:moveTo>
                  <a:pt x="100" y="0"/>
                </a:moveTo>
                <a:cubicBezTo>
                  <a:pt x="91" y="15"/>
                  <a:pt x="80" y="29"/>
                  <a:pt x="67" y="42"/>
                </a:cubicBezTo>
                <a:cubicBezTo>
                  <a:pt x="55" y="54"/>
                  <a:pt x="43" y="66"/>
                  <a:pt x="32" y="80"/>
                </a:cubicBezTo>
                <a:cubicBezTo>
                  <a:pt x="19" y="96"/>
                  <a:pt x="10" y="106"/>
                  <a:pt x="0" y="12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65" name="Comment 9"/>
          <p:cNvSpPr>
            <a:spLocks noRot="1" noChangeAspect="1" noEditPoints="1" noChangeArrowheads="1" noChangeShapeType="1" noTextEdit="1"/>
          </p:cNvSpPr>
          <p:nvPr/>
        </p:nvSpPr>
        <p:spPr bwMode="auto">
          <a:xfrm>
            <a:off x="7689850" y="4400550"/>
            <a:ext cx="28575" cy="34925"/>
          </a:xfrm>
          <a:custGeom>
            <a:avLst/>
            <a:gdLst/>
            <a:ahLst/>
            <a:cxnLst>
              <a:cxn ang="0">
                <a:pos x="79" y="0"/>
              </a:cxn>
              <a:cxn ang="0">
                <a:pos x="33" y="50"/>
              </a:cxn>
              <a:cxn ang="0">
                <a:pos x="0" y="96"/>
              </a:cxn>
            </a:cxnLst>
            <a:rect l="0" t="0" r="r" b="b"/>
            <a:pathLst>
              <a:path w="80" h="97" extrusionOk="0">
                <a:moveTo>
                  <a:pt x="79" y="0"/>
                </a:moveTo>
                <a:cubicBezTo>
                  <a:pt x="63" y="16"/>
                  <a:pt x="47" y="32"/>
                  <a:pt x="33" y="50"/>
                </a:cubicBezTo>
                <a:cubicBezTo>
                  <a:pt x="21" y="66"/>
                  <a:pt x="11" y="79"/>
                  <a:pt x="0" y="9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66" name="Comment 10"/>
          <p:cNvSpPr>
            <a:spLocks noRot="1" noChangeAspect="1" noEditPoints="1" noChangeArrowheads="1" noChangeShapeType="1" noTextEdit="1"/>
          </p:cNvSpPr>
          <p:nvPr/>
        </p:nvSpPr>
        <p:spPr bwMode="auto">
          <a:xfrm>
            <a:off x="7585075" y="4543425"/>
            <a:ext cx="34925" cy="50800"/>
          </a:xfrm>
          <a:custGeom>
            <a:avLst/>
            <a:gdLst/>
            <a:ahLst/>
            <a:cxnLst>
              <a:cxn ang="0">
                <a:pos x="95" y="0"/>
              </a:cxn>
              <a:cxn ang="0">
                <a:pos x="44" y="69"/>
              </a:cxn>
              <a:cxn ang="0">
                <a:pos x="9" y="129"/>
              </a:cxn>
              <a:cxn ang="0">
                <a:pos x="0" y="143"/>
              </a:cxn>
            </a:cxnLst>
            <a:rect l="0" t="0" r="r" b="b"/>
            <a:pathLst>
              <a:path w="96" h="144" extrusionOk="0">
                <a:moveTo>
                  <a:pt x="95" y="0"/>
                </a:moveTo>
                <a:cubicBezTo>
                  <a:pt x="79" y="23"/>
                  <a:pt x="61" y="46"/>
                  <a:pt x="44" y="69"/>
                </a:cubicBezTo>
                <a:cubicBezTo>
                  <a:pt x="30" y="89"/>
                  <a:pt x="20" y="108"/>
                  <a:pt x="9" y="129"/>
                </a:cubicBezTo>
                <a:cubicBezTo>
                  <a:pt x="6" y="134"/>
                  <a:pt x="3" y="138"/>
                  <a:pt x="0" y="14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67" name="Comment 11"/>
          <p:cNvSpPr>
            <a:spLocks noRot="1" noChangeAspect="1" noEditPoints="1" noChangeArrowheads="1" noChangeShapeType="1" noTextEdit="1"/>
          </p:cNvSpPr>
          <p:nvPr/>
        </p:nvSpPr>
        <p:spPr bwMode="auto">
          <a:xfrm>
            <a:off x="7442200" y="4735513"/>
            <a:ext cx="49213" cy="65087"/>
          </a:xfrm>
          <a:custGeom>
            <a:avLst/>
            <a:gdLst/>
            <a:ahLst/>
            <a:cxnLst>
              <a:cxn ang="0">
                <a:pos x="135" y="0"/>
              </a:cxn>
              <a:cxn ang="0">
                <a:pos x="94" y="46"/>
              </a:cxn>
              <a:cxn ang="0">
                <a:pos x="31" y="133"/>
              </a:cxn>
              <a:cxn ang="0">
                <a:pos x="0" y="181"/>
              </a:cxn>
            </a:cxnLst>
            <a:rect l="0" t="0" r="r" b="b"/>
            <a:pathLst>
              <a:path w="136" h="182" extrusionOk="0">
                <a:moveTo>
                  <a:pt x="135" y="0"/>
                </a:moveTo>
                <a:cubicBezTo>
                  <a:pt x="116" y="12"/>
                  <a:pt x="108" y="28"/>
                  <a:pt x="94" y="46"/>
                </a:cubicBezTo>
                <a:cubicBezTo>
                  <a:pt x="73" y="74"/>
                  <a:pt x="49" y="103"/>
                  <a:pt x="31" y="133"/>
                </a:cubicBezTo>
                <a:cubicBezTo>
                  <a:pt x="18" y="159"/>
                  <a:pt x="14" y="168"/>
                  <a:pt x="0" y="181"/>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68" name="Comment 12"/>
          <p:cNvSpPr>
            <a:spLocks noRot="1" noChangeAspect="1" noEditPoints="1" noChangeArrowheads="1" noChangeShapeType="1" noTextEdit="1"/>
          </p:cNvSpPr>
          <p:nvPr/>
        </p:nvSpPr>
        <p:spPr bwMode="auto">
          <a:xfrm>
            <a:off x="7319963" y="4919663"/>
            <a:ext cx="44450" cy="68262"/>
          </a:xfrm>
          <a:custGeom>
            <a:avLst/>
            <a:gdLst/>
            <a:ahLst/>
            <a:cxnLst>
              <a:cxn ang="0">
                <a:pos x="120" y="0"/>
              </a:cxn>
              <a:cxn ang="0">
                <a:pos x="87" y="58"/>
              </a:cxn>
              <a:cxn ang="0">
                <a:pos x="32" y="142"/>
              </a:cxn>
              <a:cxn ang="0">
                <a:pos x="0" y="188"/>
              </a:cxn>
            </a:cxnLst>
            <a:rect l="0" t="0" r="r" b="b"/>
            <a:pathLst>
              <a:path w="121" h="189" extrusionOk="0">
                <a:moveTo>
                  <a:pt x="120" y="0"/>
                </a:moveTo>
                <a:cubicBezTo>
                  <a:pt x="109" y="20"/>
                  <a:pt x="99" y="39"/>
                  <a:pt x="87" y="58"/>
                </a:cubicBezTo>
                <a:cubicBezTo>
                  <a:pt x="69" y="85"/>
                  <a:pt x="47" y="114"/>
                  <a:pt x="32" y="142"/>
                </a:cubicBezTo>
                <a:cubicBezTo>
                  <a:pt x="20" y="169"/>
                  <a:pt x="17" y="177"/>
                  <a:pt x="0" y="18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69" name="Comment 13"/>
          <p:cNvSpPr>
            <a:spLocks noRot="1" noChangeAspect="1" noEditPoints="1" noChangeArrowheads="1" noChangeShapeType="1" noTextEdit="1"/>
          </p:cNvSpPr>
          <p:nvPr/>
        </p:nvSpPr>
        <p:spPr bwMode="auto">
          <a:xfrm>
            <a:off x="7173913" y="5127625"/>
            <a:ext cx="41275" cy="50800"/>
          </a:xfrm>
          <a:custGeom>
            <a:avLst/>
            <a:gdLst/>
            <a:ahLst/>
            <a:cxnLst>
              <a:cxn ang="0">
                <a:pos x="115" y="0"/>
              </a:cxn>
              <a:cxn ang="0">
                <a:pos x="35" y="95"/>
              </a:cxn>
              <a:cxn ang="0">
                <a:pos x="0" y="139"/>
              </a:cxn>
            </a:cxnLst>
            <a:rect l="0" t="0" r="r" b="b"/>
            <a:pathLst>
              <a:path w="116" h="140" extrusionOk="0">
                <a:moveTo>
                  <a:pt x="115" y="0"/>
                </a:moveTo>
                <a:cubicBezTo>
                  <a:pt x="88" y="29"/>
                  <a:pt x="58" y="62"/>
                  <a:pt x="35" y="95"/>
                </a:cubicBezTo>
                <a:cubicBezTo>
                  <a:pt x="21" y="121"/>
                  <a:pt x="17" y="129"/>
                  <a:pt x="0" y="13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0" name="Comment 14"/>
          <p:cNvSpPr>
            <a:spLocks noRot="1" noChangeAspect="1" noEditPoints="1" noChangeArrowheads="1" noChangeShapeType="1" noTextEdit="1"/>
          </p:cNvSpPr>
          <p:nvPr/>
        </p:nvSpPr>
        <p:spPr bwMode="auto">
          <a:xfrm>
            <a:off x="7058025" y="5286375"/>
            <a:ext cx="41275" cy="57150"/>
          </a:xfrm>
          <a:custGeom>
            <a:avLst/>
            <a:gdLst/>
            <a:ahLst/>
            <a:cxnLst>
              <a:cxn ang="0">
                <a:pos x="113" y="0"/>
              </a:cxn>
              <a:cxn ang="0">
                <a:pos x="70" y="57"/>
              </a:cxn>
              <a:cxn ang="0">
                <a:pos x="17" y="138"/>
              </a:cxn>
              <a:cxn ang="0">
                <a:pos x="0" y="156"/>
              </a:cxn>
            </a:cxnLst>
            <a:rect l="0" t="0" r="r" b="b"/>
            <a:pathLst>
              <a:path w="114" h="157" extrusionOk="0">
                <a:moveTo>
                  <a:pt x="113" y="0"/>
                </a:moveTo>
                <a:cubicBezTo>
                  <a:pt x="99" y="20"/>
                  <a:pt x="85" y="38"/>
                  <a:pt x="70" y="57"/>
                </a:cubicBezTo>
                <a:cubicBezTo>
                  <a:pt x="50" y="83"/>
                  <a:pt x="36" y="112"/>
                  <a:pt x="17" y="138"/>
                </a:cubicBezTo>
                <a:cubicBezTo>
                  <a:pt x="11" y="144"/>
                  <a:pt x="6" y="150"/>
                  <a:pt x="0" y="15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1" name="Comment 15"/>
          <p:cNvSpPr>
            <a:spLocks noRot="1" noChangeAspect="1" noEditPoints="1" noChangeArrowheads="1" noChangeShapeType="1" noTextEdit="1"/>
          </p:cNvSpPr>
          <p:nvPr/>
        </p:nvSpPr>
        <p:spPr bwMode="auto">
          <a:xfrm>
            <a:off x="6970713" y="5461000"/>
            <a:ext cx="28575" cy="46038"/>
          </a:xfrm>
          <a:custGeom>
            <a:avLst/>
            <a:gdLst/>
            <a:ahLst/>
            <a:cxnLst>
              <a:cxn ang="0">
                <a:pos x="80" y="0"/>
              </a:cxn>
              <a:cxn ang="0">
                <a:pos x="36" y="57"/>
              </a:cxn>
              <a:cxn ang="0">
                <a:pos x="0" y="127"/>
              </a:cxn>
            </a:cxnLst>
            <a:rect l="0" t="0" r="r" b="b"/>
            <a:pathLst>
              <a:path w="81" h="128" extrusionOk="0">
                <a:moveTo>
                  <a:pt x="80" y="0"/>
                </a:moveTo>
                <a:cubicBezTo>
                  <a:pt x="65" y="17"/>
                  <a:pt x="49" y="37"/>
                  <a:pt x="36" y="57"/>
                </a:cubicBezTo>
                <a:cubicBezTo>
                  <a:pt x="21" y="80"/>
                  <a:pt x="10" y="102"/>
                  <a:pt x="0" y="127"/>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2" name="Comment 16"/>
          <p:cNvSpPr>
            <a:spLocks noRot="1" noChangeAspect="1" noEditPoints="1" noChangeArrowheads="1" noChangeShapeType="1" noTextEdit="1"/>
          </p:cNvSpPr>
          <p:nvPr/>
        </p:nvSpPr>
        <p:spPr bwMode="auto">
          <a:xfrm>
            <a:off x="6884988" y="5626100"/>
            <a:ext cx="20637" cy="38100"/>
          </a:xfrm>
          <a:custGeom>
            <a:avLst/>
            <a:gdLst/>
            <a:ahLst/>
            <a:cxnLst>
              <a:cxn ang="0">
                <a:pos x="58" y="0"/>
              </a:cxn>
              <a:cxn ang="0">
                <a:pos x="14" y="82"/>
              </a:cxn>
              <a:cxn ang="0">
                <a:pos x="0" y="106"/>
              </a:cxn>
            </a:cxnLst>
            <a:rect l="0" t="0" r="r" b="b"/>
            <a:pathLst>
              <a:path w="59" h="107" extrusionOk="0">
                <a:moveTo>
                  <a:pt x="58" y="0"/>
                </a:moveTo>
                <a:cubicBezTo>
                  <a:pt x="41" y="27"/>
                  <a:pt x="29" y="54"/>
                  <a:pt x="14" y="82"/>
                </a:cubicBezTo>
                <a:cubicBezTo>
                  <a:pt x="9" y="90"/>
                  <a:pt x="5" y="98"/>
                  <a:pt x="0" y="10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3" name="Comment 17"/>
          <p:cNvSpPr>
            <a:spLocks noRot="1" noChangeAspect="1" noEditPoints="1" noChangeArrowheads="1" noChangeShapeType="1" noTextEdit="1"/>
          </p:cNvSpPr>
          <p:nvPr/>
        </p:nvSpPr>
        <p:spPr bwMode="auto">
          <a:xfrm>
            <a:off x="6757988" y="5783263"/>
            <a:ext cx="46037" cy="65087"/>
          </a:xfrm>
          <a:custGeom>
            <a:avLst/>
            <a:gdLst/>
            <a:ahLst/>
            <a:cxnLst>
              <a:cxn ang="0">
                <a:pos x="124" y="0"/>
              </a:cxn>
              <a:cxn ang="0">
                <a:pos x="75" y="71"/>
              </a:cxn>
              <a:cxn ang="0">
                <a:pos x="0" y="180"/>
              </a:cxn>
            </a:cxnLst>
            <a:rect l="0" t="0" r="r" b="b"/>
            <a:pathLst>
              <a:path w="125" h="181" extrusionOk="0">
                <a:moveTo>
                  <a:pt x="124" y="0"/>
                </a:moveTo>
                <a:cubicBezTo>
                  <a:pt x="111" y="25"/>
                  <a:pt x="92" y="47"/>
                  <a:pt x="75" y="71"/>
                </a:cubicBezTo>
                <a:cubicBezTo>
                  <a:pt x="49" y="108"/>
                  <a:pt x="23" y="142"/>
                  <a:pt x="0" y="18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4" name="Comment 18"/>
          <p:cNvSpPr>
            <a:spLocks noRot="1" noChangeAspect="1" noEditPoints="1" noChangeArrowheads="1" noChangeShapeType="1" noTextEdit="1"/>
          </p:cNvSpPr>
          <p:nvPr/>
        </p:nvSpPr>
        <p:spPr bwMode="auto">
          <a:xfrm>
            <a:off x="6597650" y="6007100"/>
            <a:ext cx="52388" cy="85725"/>
          </a:xfrm>
          <a:custGeom>
            <a:avLst/>
            <a:gdLst/>
            <a:ahLst/>
            <a:cxnLst>
              <a:cxn ang="0">
                <a:pos x="142" y="0"/>
              </a:cxn>
              <a:cxn ang="0">
                <a:pos x="86" y="84"/>
              </a:cxn>
              <a:cxn ang="0">
                <a:pos x="0" y="235"/>
              </a:cxn>
            </a:cxnLst>
            <a:rect l="0" t="0" r="r" b="b"/>
            <a:pathLst>
              <a:path w="143" h="236" extrusionOk="0">
                <a:moveTo>
                  <a:pt x="142" y="0"/>
                </a:moveTo>
                <a:cubicBezTo>
                  <a:pt x="124" y="29"/>
                  <a:pt x="105" y="55"/>
                  <a:pt x="86" y="84"/>
                </a:cubicBezTo>
                <a:cubicBezTo>
                  <a:pt x="54" y="132"/>
                  <a:pt x="25" y="183"/>
                  <a:pt x="0" y="23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5" name="Comment 19"/>
          <p:cNvSpPr>
            <a:spLocks noRot="1" noChangeAspect="1" noEditPoints="1" noChangeArrowheads="1" noChangeShapeType="1" noTextEdit="1"/>
          </p:cNvSpPr>
          <p:nvPr/>
        </p:nvSpPr>
        <p:spPr bwMode="auto">
          <a:xfrm>
            <a:off x="6432550" y="6243638"/>
            <a:ext cx="47625" cy="61912"/>
          </a:xfrm>
          <a:custGeom>
            <a:avLst/>
            <a:gdLst/>
            <a:ahLst/>
            <a:cxnLst>
              <a:cxn ang="0">
                <a:pos x="132" y="0"/>
              </a:cxn>
              <a:cxn ang="0">
                <a:pos x="92" y="43"/>
              </a:cxn>
              <a:cxn ang="0">
                <a:pos x="30" y="120"/>
              </a:cxn>
              <a:cxn ang="0">
                <a:pos x="0" y="173"/>
              </a:cxn>
            </a:cxnLst>
            <a:rect l="0" t="0" r="r" b="b"/>
            <a:pathLst>
              <a:path w="133" h="174" extrusionOk="0">
                <a:moveTo>
                  <a:pt x="132" y="0"/>
                </a:moveTo>
                <a:cubicBezTo>
                  <a:pt x="119" y="17"/>
                  <a:pt x="107" y="28"/>
                  <a:pt x="92" y="43"/>
                </a:cubicBezTo>
                <a:cubicBezTo>
                  <a:pt x="71" y="64"/>
                  <a:pt x="44" y="94"/>
                  <a:pt x="30" y="120"/>
                </a:cubicBezTo>
                <a:cubicBezTo>
                  <a:pt x="19" y="149"/>
                  <a:pt x="15" y="158"/>
                  <a:pt x="0" y="17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6" name="Comment 20"/>
          <p:cNvSpPr>
            <a:spLocks noRot="1" noChangeAspect="1" noEditPoints="1" noChangeArrowheads="1" noChangeShapeType="1" noTextEdit="1"/>
          </p:cNvSpPr>
          <p:nvPr/>
        </p:nvSpPr>
        <p:spPr bwMode="auto">
          <a:xfrm>
            <a:off x="6297613" y="6426200"/>
            <a:ext cx="33337" cy="53975"/>
          </a:xfrm>
          <a:custGeom>
            <a:avLst/>
            <a:gdLst/>
            <a:ahLst/>
            <a:cxnLst>
              <a:cxn ang="0">
                <a:pos x="92" y="0"/>
              </a:cxn>
              <a:cxn ang="0">
                <a:pos x="0" y="149"/>
              </a:cxn>
            </a:cxnLst>
            <a:rect l="0" t="0" r="r" b="b"/>
            <a:pathLst>
              <a:path w="93" h="150" extrusionOk="0">
                <a:moveTo>
                  <a:pt x="92" y="0"/>
                </a:moveTo>
                <a:cubicBezTo>
                  <a:pt x="63" y="52"/>
                  <a:pt x="34" y="100"/>
                  <a:pt x="0" y="14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7" name="Comment 21"/>
          <p:cNvSpPr>
            <a:spLocks noRot="1" noChangeAspect="1" noEditPoints="1" noChangeArrowheads="1" noChangeShapeType="1" noTextEdit="1"/>
          </p:cNvSpPr>
          <p:nvPr/>
        </p:nvSpPr>
        <p:spPr bwMode="auto">
          <a:xfrm>
            <a:off x="6221413" y="4125913"/>
            <a:ext cx="4762" cy="69850"/>
          </a:xfrm>
          <a:custGeom>
            <a:avLst/>
            <a:gdLst/>
            <a:ahLst/>
            <a:cxnLst>
              <a:cxn ang="0">
                <a:pos x="0" y="0"/>
              </a:cxn>
              <a:cxn ang="0">
                <a:pos x="5" y="73"/>
              </a:cxn>
              <a:cxn ang="0">
                <a:pos x="11" y="194"/>
              </a:cxn>
            </a:cxnLst>
            <a:rect l="0" t="0" r="r" b="b"/>
            <a:pathLst>
              <a:path w="12" h="195" extrusionOk="0">
                <a:moveTo>
                  <a:pt x="0" y="0"/>
                </a:moveTo>
                <a:cubicBezTo>
                  <a:pt x="2" y="24"/>
                  <a:pt x="4" y="49"/>
                  <a:pt x="5" y="73"/>
                </a:cubicBezTo>
                <a:cubicBezTo>
                  <a:pt x="6" y="114"/>
                  <a:pt x="8" y="154"/>
                  <a:pt x="11" y="194"/>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8" name="Comment 22"/>
          <p:cNvSpPr>
            <a:spLocks noRot="1" noChangeAspect="1" noEditPoints="1" noChangeArrowheads="1" noChangeShapeType="1" noTextEdit="1"/>
          </p:cNvSpPr>
          <p:nvPr/>
        </p:nvSpPr>
        <p:spPr bwMode="auto">
          <a:xfrm>
            <a:off x="6205538" y="4343400"/>
            <a:ext cx="3175" cy="76200"/>
          </a:xfrm>
          <a:custGeom>
            <a:avLst/>
            <a:gdLst/>
            <a:ahLst/>
            <a:cxnLst>
              <a:cxn ang="0">
                <a:pos x="10" y="0"/>
              </a:cxn>
              <a:cxn ang="0">
                <a:pos x="8" y="75"/>
              </a:cxn>
              <a:cxn ang="0">
                <a:pos x="3" y="182"/>
              </a:cxn>
              <a:cxn ang="0">
                <a:pos x="0" y="209"/>
              </a:cxn>
            </a:cxnLst>
            <a:rect l="0" t="0" r="r" b="b"/>
            <a:pathLst>
              <a:path w="11" h="210" extrusionOk="0">
                <a:moveTo>
                  <a:pt x="10" y="0"/>
                </a:moveTo>
                <a:cubicBezTo>
                  <a:pt x="10" y="25"/>
                  <a:pt x="9" y="50"/>
                  <a:pt x="8" y="75"/>
                </a:cubicBezTo>
                <a:cubicBezTo>
                  <a:pt x="6" y="111"/>
                  <a:pt x="5" y="147"/>
                  <a:pt x="3" y="182"/>
                </a:cubicBezTo>
                <a:cubicBezTo>
                  <a:pt x="2" y="191"/>
                  <a:pt x="1" y="200"/>
                  <a:pt x="0" y="20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79" name="Comment 23"/>
          <p:cNvSpPr>
            <a:spLocks noRot="1" noChangeAspect="1" noEditPoints="1" noChangeArrowheads="1" noChangeShapeType="1" noTextEdit="1"/>
          </p:cNvSpPr>
          <p:nvPr/>
        </p:nvSpPr>
        <p:spPr bwMode="auto">
          <a:xfrm>
            <a:off x="6203950" y="4567238"/>
            <a:ext cx="1588" cy="44450"/>
          </a:xfrm>
          <a:custGeom>
            <a:avLst/>
            <a:gdLst/>
            <a:ahLst/>
            <a:cxnLst>
              <a:cxn ang="0">
                <a:pos x="0" y="0"/>
              </a:cxn>
              <a:cxn ang="0">
                <a:pos x="2" y="47"/>
              </a:cxn>
              <a:cxn ang="0">
                <a:pos x="2" y="125"/>
              </a:cxn>
            </a:cxnLst>
            <a:rect l="0" t="0" r="r" b="b"/>
            <a:pathLst>
              <a:path w="5" h="126" extrusionOk="0">
                <a:moveTo>
                  <a:pt x="0" y="0"/>
                </a:moveTo>
                <a:cubicBezTo>
                  <a:pt x="1" y="16"/>
                  <a:pt x="1" y="31"/>
                  <a:pt x="2" y="47"/>
                </a:cubicBezTo>
                <a:cubicBezTo>
                  <a:pt x="4" y="73"/>
                  <a:pt x="4" y="99"/>
                  <a:pt x="2" y="12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80" name="Comment 24"/>
          <p:cNvSpPr>
            <a:spLocks noRot="1" noChangeAspect="1" noEditPoints="1" noChangeArrowheads="1" noChangeShapeType="1" noTextEdit="1"/>
          </p:cNvSpPr>
          <p:nvPr/>
        </p:nvSpPr>
        <p:spPr bwMode="auto">
          <a:xfrm>
            <a:off x="6202363" y="4773613"/>
            <a:ext cx="1587" cy="46037"/>
          </a:xfrm>
          <a:custGeom>
            <a:avLst/>
            <a:gdLst/>
            <a:ahLst/>
            <a:cxnLst>
              <a:cxn ang="0">
                <a:pos x="4" y="0"/>
              </a:cxn>
              <a:cxn ang="0">
                <a:pos x="1" y="69"/>
              </a:cxn>
              <a:cxn ang="0">
                <a:pos x="3" y="126"/>
              </a:cxn>
            </a:cxnLst>
            <a:rect l="0" t="0" r="r" b="b"/>
            <a:pathLst>
              <a:path w="5" h="127" extrusionOk="0">
                <a:moveTo>
                  <a:pt x="4" y="0"/>
                </a:moveTo>
                <a:cubicBezTo>
                  <a:pt x="2" y="23"/>
                  <a:pt x="1" y="46"/>
                  <a:pt x="1" y="69"/>
                </a:cubicBezTo>
                <a:cubicBezTo>
                  <a:pt x="1" y="89"/>
                  <a:pt x="1" y="106"/>
                  <a:pt x="3" y="12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81" name="Comment 25"/>
          <p:cNvSpPr>
            <a:spLocks noRot="1" noChangeAspect="1" noEditPoints="1" noChangeArrowheads="1" noChangeShapeType="1" noTextEdit="1"/>
          </p:cNvSpPr>
          <p:nvPr/>
        </p:nvSpPr>
        <p:spPr bwMode="auto">
          <a:xfrm>
            <a:off x="6207125" y="4940300"/>
            <a:ext cx="1588" cy="14288"/>
          </a:xfrm>
          <a:custGeom>
            <a:avLst/>
            <a:gdLst/>
            <a:ahLst/>
            <a:cxnLst>
              <a:cxn ang="0">
                <a:pos x="4" y="0"/>
              </a:cxn>
              <a:cxn ang="0">
                <a:pos x="0" y="40"/>
              </a:cxn>
            </a:cxnLst>
            <a:rect l="0" t="0" r="r" b="b"/>
            <a:pathLst>
              <a:path w="5" h="41" extrusionOk="0">
                <a:moveTo>
                  <a:pt x="4" y="0"/>
                </a:moveTo>
                <a:cubicBezTo>
                  <a:pt x="2" y="13"/>
                  <a:pt x="1" y="27"/>
                  <a:pt x="0" y="4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82" name="Comment 26"/>
          <p:cNvSpPr>
            <a:spLocks noRot="1" noChangeAspect="1" noEditPoints="1" noChangeArrowheads="1" noChangeShapeType="1" noTextEdit="1"/>
          </p:cNvSpPr>
          <p:nvPr/>
        </p:nvSpPr>
        <p:spPr bwMode="auto">
          <a:xfrm>
            <a:off x="6207125" y="5054600"/>
            <a:ext cx="3175" cy="71438"/>
          </a:xfrm>
          <a:custGeom>
            <a:avLst/>
            <a:gdLst/>
            <a:ahLst/>
            <a:cxnLst>
              <a:cxn ang="0">
                <a:pos x="6" y="13"/>
              </a:cxn>
              <a:cxn ang="0">
                <a:pos x="0" y="70"/>
              </a:cxn>
              <a:cxn ang="0">
                <a:pos x="5" y="198"/>
              </a:cxn>
            </a:cxnLst>
            <a:rect l="0" t="0" r="r" b="b"/>
            <a:pathLst>
              <a:path w="7" h="199" extrusionOk="0">
                <a:moveTo>
                  <a:pt x="6" y="13"/>
                </a:moveTo>
                <a:cubicBezTo>
                  <a:pt x="-11" y="-10"/>
                  <a:pt x="0" y="52"/>
                  <a:pt x="0" y="70"/>
                </a:cubicBezTo>
                <a:cubicBezTo>
                  <a:pt x="0" y="113"/>
                  <a:pt x="3" y="155"/>
                  <a:pt x="5" y="19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0683" name="Comment 27"/>
          <p:cNvSpPr>
            <a:spLocks noRot="1" noChangeAspect="1" noEditPoints="1" noChangeArrowheads="1" noChangeShapeType="1" noTextEdit="1"/>
          </p:cNvSpPr>
          <p:nvPr/>
        </p:nvSpPr>
        <p:spPr bwMode="auto">
          <a:xfrm>
            <a:off x="5726113" y="6388100"/>
            <a:ext cx="280987" cy="295275"/>
          </a:xfrm>
          <a:custGeom>
            <a:avLst/>
            <a:gdLst/>
            <a:ahLst/>
            <a:cxnLst>
              <a:cxn ang="0">
                <a:pos x="723" y="260"/>
              </a:cxn>
              <a:cxn ang="0">
                <a:pos x="712" y="203"/>
              </a:cxn>
              <a:cxn ang="0">
                <a:pos x="611" y="74"/>
              </a:cxn>
              <a:cxn ang="0">
                <a:pos x="522" y="32"/>
              </a:cxn>
              <a:cxn ang="0">
                <a:pos x="414" y="4"/>
              </a:cxn>
              <a:cxn ang="0">
                <a:pos x="247" y="30"/>
              </a:cxn>
              <a:cxn ang="0">
                <a:pos x="89" y="125"/>
              </a:cxn>
              <a:cxn ang="0">
                <a:pos x="0" y="369"/>
              </a:cxn>
              <a:cxn ang="0">
                <a:pos x="194" y="747"/>
              </a:cxn>
              <a:cxn ang="0">
                <a:pos x="484" y="818"/>
              </a:cxn>
              <a:cxn ang="0">
                <a:pos x="687" y="759"/>
              </a:cxn>
              <a:cxn ang="0">
                <a:pos x="778" y="730"/>
              </a:cxn>
            </a:cxnLst>
            <a:rect l="0" t="0" r="r" b="b"/>
            <a:pathLst>
              <a:path w="779" h="822" extrusionOk="0">
                <a:moveTo>
                  <a:pt x="723" y="260"/>
                </a:moveTo>
                <a:cubicBezTo>
                  <a:pt x="719" y="242"/>
                  <a:pt x="718" y="222"/>
                  <a:pt x="712" y="203"/>
                </a:cubicBezTo>
                <a:cubicBezTo>
                  <a:pt x="693" y="146"/>
                  <a:pt x="662" y="105"/>
                  <a:pt x="611" y="74"/>
                </a:cubicBezTo>
                <a:cubicBezTo>
                  <a:pt x="582" y="56"/>
                  <a:pt x="554" y="44"/>
                  <a:pt x="522" y="32"/>
                </a:cubicBezTo>
                <a:cubicBezTo>
                  <a:pt x="486" y="19"/>
                  <a:pt x="452" y="9"/>
                  <a:pt x="414" y="4"/>
                </a:cubicBezTo>
                <a:cubicBezTo>
                  <a:pt x="354" y="-4"/>
                  <a:pt x="302" y="4"/>
                  <a:pt x="247" y="30"/>
                </a:cubicBezTo>
                <a:cubicBezTo>
                  <a:pt x="196" y="54"/>
                  <a:pt x="131" y="87"/>
                  <a:pt x="89" y="125"/>
                </a:cubicBezTo>
                <a:cubicBezTo>
                  <a:pt x="17" y="192"/>
                  <a:pt x="-2" y="273"/>
                  <a:pt x="0" y="369"/>
                </a:cubicBezTo>
                <a:cubicBezTo>
                  <a:pt x="2" y="518"/>
                  <a:pt x="60" y="670"/>
                  <a:pt x="194" y="747"/>
                </a:cubicBezTo>
                <a:cubicBezTo>
                  <a:pt x="278" y="795"/>
                  <a:pt x="388" y="825"/>
                  <a:pt x="484" y="818"/>
                </a:cubicBezTo>
                <a:cubicBezTo>
                  <a:pt x="555" y="813"/>
                  <a:pt x="620" y="779"/>
                  <a:pt x="687" y="759"/>
                </a:cubicBezTo>
                <a:cubicBezTo>
                  <a:pt x="734" y="745"/>
                  <a:pt x="748" y="741"/>
                  <a:pt x="778" y="730"/>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29" name="TextBox 28"/>
          <p:cNvSpPr txBox="1"/>
          <p:nvPr/>
        </p:nvSpPr>
        <p:spPr>
          <a:xfrm>
            <a:off x="76200" y="139038"/>
            <a:ext cx="2701381" cy="461665"/>
          </a:xfrm>
          <a:prstGeom prst="rect">
            <a:avLst/>
          </a:prstGeom>
          <a:noFill/>
        </p:spPr>
        <p:txBody>
          <a:bodyPr wrap="none" rtlCol="0">
            <a:spAutoFit/>
          </a:bodyPr>
          <a:lstStyle/>
          <a:p>
            <a:r>
              <a:rPr lang="en-CA" sz="2400" dirty="0" smtClean="0"/>
              <a:t>Clicker Question 5</a:t>
            </a:r>
            <a:endParaRPr lang="en-CA" sz="2400" dirty="0"/>
          </a:p>
        </p:txBody>
      </p:sp>
    </p:spTree>
    <p:extLst>
      <p:ext uri="{BB962C8B-B14F-4D97-AF65-F5344CB8AC3E}">
        <p14:creationId xmlns:p14="http://schemas.microsoft.com/office/powerpoint/2010/main" val="2700879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731838"/>
            <a:ext cx="8229600" cy="2014537"/>
          </a:xfrm>
        </p:spPr>
        <p:txBody>
          <a:bodyPr/>
          <a:lstStyle/>
          <a:p>
            <a:r>
              <a:rPr lang="en-US" sz="3200"/>
              <a:t>Two speakers, A and B, are “in phase” and emit a pure note with a wavelength 2 m.  The speakers are side-by-side, 3 m apart. Point C is 4 m directly in front of speaker A.</a:t>
            </a:r>
          </a:p>
        </p:txBody>
      </p:sp>
      <p:sp>
        <p:nvSpPr>
          <p:cNvPr id="72707" name="Rectangle 3"/>
          <p:cNvSpPr>
            <a:spLocks noGrp="1" noChangeArrowheads="1"/>
          </p:cNvSpPr>
          <p:nvPr>
            <p:ph type="body" idx="1"/>
          </p:nvPr>
        </p:nvSpPr>
        <p:spPr>
          <a:xfrm>
            <a:off x="0" y="2897188"/>
            <a:ext cx="5638800" cy="3960812"/>
          </a:xfrm>
        </p:spPr>
        <p:txBody>
          <a:bodyPr/>
          <a:lstStyle/>
          <a:p>
            <a:pPr marL="609600" indent="-609600">
              <a:buFontTx/>
              <a:buNone/>
            </a:pPr>
            <a:r>
              <a:rPr lang="en-US" dirty="0"/>
              <a:t>At point C, there will be</a:t>
            </a:r>
          </a:p>
          <a:p>
            <a:pPr marL="609600" indent="-609600">
              <a:buFontTx/>
              <a:buAutoNum type="alphaUcPeriod"/>
            </a:pPr>
            <a:r>
              <a:rPr lang="en-US" dirty="0"/>
              <a:t>C</a:t>
            </a:r>
            <a:r>
              <a:rPr lang="en-US" dirty="0" smtClean="0"/>
              <a:t>onstructive interference</a:t>
            </a:r>
            <a:endParaRPr lang="en-US" dirty="0"/>
          </a:p>
          <a:p>
            <a:pPr marL="609600" indent="-609600">
              <a:buFontTx/>
              <a:buAutoNum type="alphaUcPeriod"/>
            </a:pPr>
            <a:r>
              <a:rPr lang="en-US" dirty="0"/>
              <a:t>D</a:t>
            </a:r>
            <a:r>
              <a:rPr lang="en-US" dirty="0" smtClean="0"/>
              <a:t>estructive interference</a:t>
            </a:r>
            <a:endParaRPr lang="en-US" dirty="0"/>
          </a:p>
        </p:txBody>
      </p:sp>
      <p:sp>
        <p:nvSpPr>
          <p:cNvPr id="72708" name="Comment 4"/>
          <p:cNvSpPr>
            <a:spLocks noRot="1" noChangeAspect="1" noEditPoints="1" noChangeArrowheads="1" noChangeShapeType="1" noTextEdit="1"/>
          </p:cNvSpPr>
          <p:nvPr/>
        </p:nvSpPr>
        <p:spPr bwMode="auto">
          <a:xfrm>
            <a:off x="7888288" y="3498850"/>
            <a:ext cx="161925" cy="323850"/>
          </a:xfrm>
          <a:custGeom>
            <a:avLst/>
            <a:gdLst/>
            <a:ahLst/>
            <a:cxnLst>
              <a:cxn ang="0">
                <a:pos x="74" y="43"/>
              </a:cxn>
              <a:cxn ang="0">
                <a:pos x="74" y="107"/>
              </a:cxn>
              <a:cxn ang="0">
                <a:pos x="91" y="261"/>
              </a:cxn>
              <a:cxn ang="0">
                <a:pos x="88" y="509"/>
              </a:cxn>
              <a:cxn ang="0">
                <a:pos x="79" y="784"/>
              </a:cxn>
              <a:cxn ang="0">
                <a:pos x="96" y="776"/>
              </a:cxn>
              <a:cxn ang="0">
                <a:pos x="90" y="721"/>
              </a:cxn>
              <a:cxn ang="0">
                <a:pos x="51" y="649"/>
              </a:cxn>
              <a:cxn ang="0">
                <a:pos x="33" y="516"/>
              </a:cxn>
              <a:cxn ang="0">
                <a:pos x="3" y="254"/>
              </a:cxn>
              <a:cxn ang="0">
                <a:pos x="67" y="102"/>
              </a:cxn>
              <a:cxn ang="0">
                <a:pos x="209" y="4"/>
              </a:cxn>
              <a:cxn ang="0">
                <a:pos x="383" y="64"/>
              </a:cxn>
              <a:cxn ang="0">
                <a:pos x="441" y="200"/>
              </a:cxn>
              <a:cxn ang="0">
                <a:pos x="399" y="303"/>
              </a:cxn>
              <a:cxn ang="0">
                <a:pos x="158" y="402"/>
              </a:cxn>
              <a:cxn ang="0">
                <a:pos x="129" y="414"/>
              </a:cxn>
              <a:cxn ang="0">
                <a:pos x="199" y="453"/>
              </a:cxn>
              <a:cxn ang="0">
                <a:pos x="329" y="526"/>
              </a:cxn>
              <a:cxn ang="0">
                <a:pos x="428" y="664"/>
              </a:cxn>
              <a:cxn ang="0">
                <a:pos x="428" y="862"/>
              </a:cxn>
              <a:cxn ang="0">
                <a:pos x="272" y="880"/>
              </a:cxn>
              <a:cxn ang="0">
                <a:pos x="108" y="788"/>
              </a:cxn>
              <a:cxn ang="0">
                <a:pos x="64" y="765"/>
              </a:cxn>
            </a:cxnLst>
            <a:rect l="0" t="0" r="r" b="b"/>
            <a:pathLst>
              <a:path w="450" h="901" extrusionOk="0">
                <a:moveTo>
                  <a:pt x="74" y="43"/>
                </a:moveTo>
                <a:cubicBezTo>
                  <a:pt x="71" y="64"/>
                  <a:pt x="69" y="77"/>
                  <a:pt x="74" y="107"/>
                </a:cubicBezTo>
                <a:cubicBezTo>
                  <a:pt x="83" y="158"/>
                  <a:pt x="89" y="209"/>
                  <a:pt x="91" y="261"/>
                </a:cubicBezTo>
                <a:cubicBezTo>
                  <a:pt x="94" y="344"/>
                  <a:pt x="92" y="426"/>
                  <a:pt x="88" y="509"/>
                </a:cubicBezTo>
                <a:cubicBezTo>
                  <a:pt x="85" y="571"/>
                  <a:pt x="46" y="726"/>
                  <a:pt x="79" y="784"/>
                </a:cubicBezTo>
                <a:cubicBezTo>
                  <a:pt x="91" y="806"/>
                  <a:pt x="84" y="782"/>
                  <a:pt x="96" y="776"/>
                </a:cubicBezTo>
                <a:cubicBezTo>
                  <a:pt x="100" y="749"/>
                  <a:pt x="107" y="739"/>
                  <a:pt x="90" y="721"/>
                </a:cubicBezTo>
                <a:cubicBezTo>
                  <a:pt x="67" y="696"/>
                  <a:pt x="56" y="687"/>
                  <a:pt x="51" y="649"/>
                </a:cubicBezTo>
                <a:cubicBezTo>
                  <a:pt x="45" y="605"/>
                  <a:pt x="42" y="560"/>
                  <a:pt x="33" y="516"/>
                </a:cubicBezTo>
                <a:cubicBezTo>
                  <a:pt x="16" y="431"/>
                  <a:pt x="-10" y="341"/>
                  <a:pt x="3" y="254"/>
                </a:cubicBezTo>
                <a:cubicBezTo>
                  <a:pt x="11" y="202"/>
                  <a:pt x="35" y="144"/>
                  <a:pt x="67" y="102"/>
                </a:cubicBezTo>
                <a:cubicBezTo>
                  <a:pt x="102" y="57"/>
                  <a:pt x="153" y="17"/>
                  <a:pt x="209" y="4"/>
                </a:cubicBezTo>
                <a:cubicBezTo>
                  <a:pt x="276" y="-12"/>
                  <a:pt x="336" y="18"/>
                  <a:pt x="383" y="64"/>
                </a:cubicBezTo>
                <a:cubicBezTo>
                  <a:pt x="420" y="100"/>
                  <a:pt x="444" y="148"/>
                  <a:pt x="441" y="200"/>
                </a:cubicBezTo>
                <a:cubicBezTo>
                  <a:pt x="439" y="239"/>
                  <a:pt x="425" y="274"/>
                  <a:pt x="399" y="303"/>
                </a:cubicBezTo>
                <a:cubicBezTo>
                  <a:pt x="339" y="371"/>
                  <a:pt x="241" y="382"/>
                  <a:pt x="158" y="402"/>
                </a:cubicBezTo>
                <a:cubicBezTo>
                  <a:pt x="141" y="406"/>
                  <a:pt x="137" y="406"/>
                  <a:pt x="129" y="414"/>
                </a:cubicBezTo>
                <a:cubicBezTo>
                  <a:pt x="151" y="434"/>
                  <a:pt x="167" y="439"/>
                  <a:pt x="199" y="453"/>
                </a:cubicBezTo>
                <a:cubicBezTo>
                  <a:pt x="245" y="473"/>
                  <a:pt x="289" y="497"/>
                  <a:pt x="329" y="526"/>
                </a:cubicBezTo>
                <a:cubicBezTo>
                  <a:pt x="377" y="561"/>
                  <a:pt x="407" y="609"/>
                  <a:pt x="428" y="664"/>
                </a:cubicBezTo>
                <a:cubicBezTo>
                  <a:pt x="451" y="724"/>
                  <a:pt x="464" y="804"/>
                  <a:pt x="428" y="862"/>
                </a:cubicBezTo>
                <a:cubicBezTo>
                  <a:pt x="394" y="916"/>
                  <a:pt x="320" y="901"/>
                  <a:pt x="272" y="880"/>
                </a:cubicBezTo>
                <a:cubicBezTo>
                  <a:pt x="216" y="855"/>
                  <a:pt x="161" y="818"/>
                  <a:pt x="108" y="788"/>
                </a:cubicBezTo>
                <a:cubicBezTo>
                  <a:pt x="86" y="776"/>
                  <a:pt x="79" y="772"/>
                  <a:pt x="64" y="765"/>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72709" name="Comment 5"/>
          <p:cNvSpPr>
            <a:spLocks noRot="1" noChangeAspect="1" noEditPoints="1" noChangeArrowheads="1" noChangeShapeType="1" noTextEdit="1"/>
          </p:cNvSpPr>
          <p:nvPr/>
        </p:nvSpPr>
        <p:spPr bwMode="auto">
          <a:xfrm>
            <a:off x="5934075" y="3556000"/>
            <a:ext cx="2708275" cy="1055688"/>
          </a:xfrm>
          <a:custGeom>
            <a:avLst/>
            <a:gdLst/>
            <a:ahLst/>
            <a:cxnLst>
              <a:cxn ang="0">
                <a:pos x="814" y="1416"/>
              </a:cxn>
              <a:cxn ang="0">
                <a:pos x="738" y="1391"/>
              </a:cxn>
              <a:cxn ang="0">
                <a:pos x="831" y="1295"/>
              </a:cxn>
              <a:cxn ang="0">
                <a:pos x="729" y="1414"/>
              </a:cxn>
              <a:cxn ang="0">
                <a:pos x="816" y="1285"/>
              </a:cxn>
              <a:cxn ang="0">
                <a:pos x="757" y="1456"/>
              </a:cxn>
              <a:cxn ang="0">
                <a:pos x="728" y="1290"/>
              </a:cxn>
              <a:cxn ang="0">
                <a:pos x="797" y="1464"/>
              </a:cxn>
              <a:cxn ang="0">
                <a:pos x="5611" y="1355"/>
              </a:cxn>
              <a:cxn ang="0">
                <a:pos x="5668" y="1301"/>
              </a:cxn>
              <a:cxn ang="0">
                <a:pos x="5649" y="1456"/>
              </a:cxn>
              <a:cxn ang="0">
                <a:pos x="5629" y="1304"/>
              </a:cxn>
              <a:cxn ang="0">
                <a:pos x="5718" y="1499"/>
              </a:cxn>
              <a:cxn ang="0">
                <a:pos x="5591" y="1404"/>
              </a:cxn>
              <a:cxn ang="0">
                <a:pos x="5675" y="1315"/>
              </a:cxn>
              <a:cxn ang="0">
                <a:pos x="5685" y="1339"/>
              </a:cxn>
              <a:cxn ang="0">
                <a:pos x="5043" y="2758"/>
              </a:cxn>
              <a:cxn ang="0">
                <a:pos x="6367" y="2567"/>
              </a:cxn>
              <a:cxn ang="0">
                <a:pos x="6760" y="1107"/>
              </a:cxn>
              <a:cxn ang="0">
                <a:pos x="6533" y="663"/>
              </a:cxn>
              <a:cxn ang="0">
                <a:pos x="3570" y="1844"/>
              </a:cxn>
              <a:cxn ang="0">
                <a:pos x="2502" y="642"/>
              </a:cxn>
              <a:cxn ang="0">
                <a:pos x="2755" y="701"/>
              </a:cxn>
              <a:cxn ang="0">
                <a:pos x="2504" y="949"/>
              </a:cxn>
              <a:cxn ang="0">
                <a:pos x="2761" y="1095"/>
              </a:cxn>
              <a:cxn ang="0">
                <a:pos x="2394" y="1293"/>
              </a:cxn>
              <a:cxn ang="0">
                <a:pos x="2999" y="1108"/>
              </a:cxn>
              <a:cxn ang="0">
                <a:pos x="3088" y="976"/>
              </a:cxn>
              <a:cxn ang="0">
                <a:pos x="3247" y="1107"/>
              </a:cxn>
              <a:cxn ang="0">
                <a:pos x="3374" y="878"/>
              </a:cxn>
              <a:cxn ang="0">
                <a:pos x="3542" y="1169"/>
              </a:cxn>
              <a:cxn ang="0">
                <a:pos x="3908" y="1013"/>
              </a:cxn>
              <a:cxn ang="0">
                <a:pos x="4518" y="1107"/>
              </a:cxn>
              <a:cxn ang="0">
                <a:pos x="5196" y="1100"/>
              </a:cxn>
              <a:cxn ang="0">
                <a:pos x="5201" y="1005"/>
              </a:cxn>
              <a:cxn ang="0">
                <a:pos x="5229" y="1101"/>
              </a:cxn>
              <a:cxn ang="0">
                <a:pos x="2150" y="1032"/>
              </a:cxn>
              <a:cxn ang="0">
                <a:pos x="1820" y="967"/>
              </a:cxn>
              <a:cxn ang="0">
                <a:pos x="1224" y="845"/>
              </a:cxn>
              <a:cxn ang="0">
                <a:pos x="1111" y="905"/>
              </a:cxn>
              <a:cxn ang="0">
                <a:pos x="1182" y="1010"/>
              </a:cxn>
              <a:cxn ang="0">
                <a:pos x="1161" y="776"/>
              </a:cxn>
              <a:cxn ang="0">
                <a:pos x="1173" y="1409"/>
              </a:cxn>
              <a:cxn ang="0">
                <a:pos x="1943" y="1447"/>
              </a:cxn>
              <a:cxn ang="0">
                <a:pos x="2420" y="1435"/>
              </a:cxn>
              <a:cxn ang="0">
                <a:pos x="3237" y="1429"/>
              </a:cxn>
              <a:cxn ang="0">
                <a:pos x="3832" y="1394"/>
              </a:cxn>
              <a:cxn ang="0">
                <a:pos x="4471" y="1433"/>
              </a:cxn>
              <a:cxn ang="0">
                <a:pos x="4891" y="1505"/>
              </a:cxn>
              <a:cxn ang="0">
                <a:pos x="967" y="2093"/>
              </a:cxn>
              <a:cxn ang="0">
                <a:pos x="1169" y="2145"/>
              </a:cxn>
              <a:cxn ang="0">
                <a:pos x="1475" y="1783"/>
              </a:cxn>
              <a:cxn ang="0">
                <a:pos x="6" y="947"/>
              </a:cxn>
              <a:cxn ang="0">
                <a:pos x="102" y="528"/>
              </a:cxn>
              <a:cxn ang="0">
                <a:pos x="289" y="0"/>
              </a:cxn>
              <a:cxn ang="0">
                <a:pos x="531" y="784"/>
              </a:cxn>
              <a:cxn ang="0">
                <a:pos x="127" y="552"/>
              </a:cxn>
            </a:cxnLst>
            <a:rect l="0" t="0" r="r" b="b"/>
            <a:pathLst>
              <a:path w="7523" h="2932" extrusionOk="0">
                <a:moveTo>
                  <a:pt x="797" y="1351"/>
                </a:moveTo>
                <a:cubicBezTo>
                  <a:pt x="778" y="1357"/>
                  <a:pt x="766" y="1362"/>
                  <a:pt x="762" y="1384"/>
                </a:cubicBezTo>
                <a:cubicBezTo>
                  <a:pt x="761" y="1398"/>
                  <a:pt x="760" y="1401"/>
                  <a:pt x="763" y="1409"/>
                </a:cubicBezTo>
                <a:cubicBezTo>
                  <a:pt x="777" y="1425"/>
                  <a:pt x="794" y="1440"/>
                  <a:pt x="814" y="1416"/>
                </a:cubicBezTo>
                <a:cubicBezTo>
                  <a:pt x="826" y="1401"/>
                  <a:pt x="834" y="1377"/>
                  <a:pt x="832" y="1358"/>
                </a:cubicBezTo>
                <a:cubicBezTo>
                  <a:pt x="830" y="1336"/>
                  <a:pt x="816" y="1328"/>
                  <a:pt x="800" y="1316"/>
                </a:cubicBezTo>
                <a:cubicBezTo>
                  <a:pt x="777" y="1314"/>
                  <a:pt x="750" y="1315"/>
                  <a:pt x="736" y="1338"/>
                </a:cubicBezTo>
                <a:cubicBezTo>
                  <a:pt x="726" y="1354"/>
                  <a:pt x="729" y="1375"/>
                  <a:pt x="738" y="1391"/>
                </a:cubicBezTo>
                <a:cubicBezTo>
                  <a:pt x="748" y="1407"/>
                  <a:pt x="763" y="1422"/>
                  <a:pt x="780" y="1430"/>
                </a:cubicBezTo>
                <a:cubicBezTo>
                  <a:pt x="795" y="1437"/>
                  <a:pt x="803" y="1431"/>
                  <a:pt x="817" y="1426"/>
                </a:cubicBezTo>
                <a:cubicBezTo>
                  <a:pt x="833" y="1411"/>
                  <a:pt x="845" y="1395"/>
                  <a:pt x="848" y="1372"/>
                </a:cubicBezTo>
                <a:cubicBezTo>
                  <a:pt x="851" y="1346"/>
                  <a:pt x="845" y="1317"/>
                  <a:pt x="831" y="1295"/>
                </a:cubicBezTo>
                <a:cubicBezTo>
                  <a:pt x="817" y="1273"/>
                  <a:pt x="799" y="1259"/>
                  <a:pt x="772" y="1258"/>
                </a:cubicBezTo>
                <a:cubicBezTo>
                  <a:pt x="748" y="1258"/>
                  <a:pt x="726" y="1272"/>
                  <a:pt x="711" y="1290"/>
                </a:cubicBezTo>
                <a:cubicBezTo>
                  <a:pt x="695" y="1310"/>
                  <a:pt x="689" y="1334"/>
                  <a:pt x="692" y="1359"/>
                </a:cubicBezTo>
                <a:cubicBezTo>
                  <a:pt x="695" y="1385"/>
                  <a:pt x="709" y="1400"/>
                  <a:pt x="729" y="1414"/>
                </a:cubicBezTo>
                <a:cubicBezTo>
                  <a:pt x="748" y="1427"/>
                  <a:pt x="769" y="1433"/>
                  <a:pt x="790" y="1422"/>
                </a:cubicBezTo>
                <a:cubicBezTo>
                  <a:pt x="810" y="1412"/>
                  <a:pt x="825" y="1387"/>
                  <a:pt x="831" y="1366"/>
                </a:cubicBezTo>
                <a:cubicBezTo>
                  <a:pt x="837" y="1343"/>
                  <a:pt x="838" y="1314"/>
                  <a:pt x="825" y="1294"/>
                </a:cubicBezTo>
                <a:cubicBezTo>
                  <a:pt x="822" y="1291"/>
                  <a:pt x="819" y="1288"/>
                  <a:pt x="816" y="1285"/>
                </a:cubicBezTo>
                <a:cubicBezTo>
                  <a:pt x="793" y="1278"/>
                  <a:pt x="779" y="1279"/>
                  <a:pt x="757" y="1289"/>
                </a:cubicBezTo>
                <a:cubicBezTo>
                  <a:pt x="733" y="1300"/>
                  <a:pt x="706" y="1317"/>
                  <a:pt x="692" y="1340"/>
                </a:cubicBezTo>
                <a:cubicBezTo>
                  <a:pt x="679" y="1361"/>
                  <a:pt x="679" y="1390"/>
                  <a:pt x="690" y="1412"/>
                </a:cubicBezTo>
                <a:cubicBezTo>
                  <a:pt x="703" y="1438"/>
                  <a:pt x="731" y="1449"/>
                  <a:pt x="757" y="1456"/>
                </a:cubicBezTo>
                <a:cubicBezTo>
                  <a:pt x="785" y="1463"/>
                  <a:pt x="808" y="1449"/>
                  <a:pt x="828" y="1429"/>
                </a:cubicBezTo>
                <a:cubicBezTo>
                  <a:pt x="848" y="1409"/>
                  <a:pt x="859" y="1379"/>
                  <a:pt x="858" y="1351"/>
                </a:cubicBezTo>
                <a:cubicBezTo>
                  <a:pt x="857" y="1324"/>
                  <a:pt x="840" y="1303"/>
                  <a:pt x="816" y="1292"/>
                </a:cubicBezTo>
                <a:cubicBezTo>
                  <a:pt x="789" y="1280"/>
                  <a:pt x="756" y="1283"/>
                  <a:pt x="728" y="1290"/>
                </a:cubicBezTo>
                <a:cubicBezTo>
                  <a:pt x="703" y="1297"/>
                  <a:pt x="679" y="1313"/>
                  <a:pt x="674" y="1340"/>
                </a:cubicBezTo>
                <a:cubicBezTo>
                  <a:pt x="669" y="1370"/>
                  <a:pt x="682" y="1400"/>
                  <a:pt x="700" y="1423"/>
                </a:cubicBezTo>
                <a:cubicBezTo>
                  <a:pt x="716" y="1443"/>
                  <a:pt x="742" y="1468"/>
                  <a:pt x="769" y="1472"/>
                </a:cubicBezTo>
                <a:cubicBezTo>
                  <a:pt x="784" y="1471"/>
                  <a:pt x="789" y="1470"/>
                  <a:pt x="797" y="1464"/>
                </a:cubicBezTo>
                <a:cubicBezTo>
                  <a:pt x="809" y="1447"/>
                  <a:pt x="819" y="1427"/>
                  <a:pt x="814" y="1405"/>
                </a:cubicBezTo>
                <a:cubicBezTo>
                  <a:pt x="808" y="1379"/>
                  <a:pt x="790" y="1367"/>
                  <a:pt x="764" y="1370"/>
                </a:cubicBezTo>
                <a:cubicBezTo>
                  <a:pt x="758" y="1372"/>
                  <a:pt x="753" y="1373"/>
                  <a:pt x="747" y="1375"/>
                </a:cubicBezTo>
              </a:path>
              <a:path w="7523" h="2932" extrusionOk="0">
                <a:moveTo>
                  <a:pt x="5611" y="1355"/>
                </a:moveTo>
                <a:cubicBezTo>
                  <a:pt x="5608" y="1352"/>
                  <a:pt x="5604" y="1349"/>
                  <a:pt x="5601" y="1346"/>
                </a:cubicBezTo>
                <a:cubicBezTo>
                  <a:pt x="5593" y="1370"/>
                  <a:pt x="5604" y="1377"/>
                  <a:pt x="5632" y="1377"/>
                </a:cubicBezTo>
                <a:cubicBezTo>
                  <a:pt x="5648" y="1377"/>
                  <a:pt x="5667" y="1372"/>
                  <a:pt x="5673" y="1356"/>
                </a:cubicBezTo>
                <a:cubicBezTo>
                  <a:pt x="5680" y="1338"/>
                  <a:pt x="5680" y="1317"/>
                  <a:pt x="5668" y="1301"/>
                </a:cubicBezTo>
                <a:cubicBezTo>
                  <a:pt x="5657" y="1286"/>
                  <a:pt x="5638" y="1277"/>
                  <a:pt x="5620" y="1277"/>
                </a:cubicBezTo>
                <a:cubicBezTo>
                  <a:pt x="5600" y="1277"/>
                  <a:pt x="5581" y="1284"/>
                  <a:pt x="5569" y="1301"/>
                </a:cubicBezTo>
                <a:cubicBezTo>
                  <a:pt x="5549" y="1330"/>
                  <a:pt x="5560" y="1373"/>
                  <a:pt x="5579" y="1400"/>
                </a:cubicBezTo>
                <a:cubicBezTo>
                  <a:pt x="5595" y="1424"/>
                  <a:pt x="5623" y="1444"/>
                  <a:pt x="5649" y="1456"/>
                </a:cubicBezTo>
                <a:cubicBezTo>
                  <a:pt x="5671" y="1466"/>
                  <a:pt x="5703" y="1475"/>
                  <a:pt x="5725" y="1460"/>
                </a:cubicBezTo>
                <a:cubicBezTo>
                  <a:pt x="5744" y="1447"/>
                  <a:pt x="5756" y="1418"/>
                  <a:pt x="5756" y="1395"/>
                </a:cubicBezTo>
                <a:cubicBezTo>
                  <a:pt x="5756" y="1366"/>
                  <a:pt x="5741" y="1337"/>
                  <a:pt x="5717" y="1320"/>
                </a:cubicBezTo>
                <a:cubicBezTo>
                  <a:pt x="5691" y="1301"/>
                  <a:pt x="5660" y="1298"/>
                  <a:pt x="5629" y="1304"/>
                </a:cubicBezTo>
                <a:cubicBezTo>
                  <a:pt x="5597" y="1310"/>
                  <a:pt x="5579" y="1329"/>
                  <a:pt x="5571" y="1361"/>
                </a:cubicBezTo>
                <a:cubicBezTo>
                  <a:pt x="5562" y="1397"/>
                  <a:pt x="5570" y="1431"/>
                  <a:pt x="5584" y="1464"/>
                </a:cubicBezTo>
                <a:cubicBezTo>
                  <a:pt x="5596" y="1492"/>
                  <a:pt x="5616" y="1523"/>
                  <a:pt x="5647" y="1533"/>
                </a:cubicBezTo>
                <a:cubicBezTo>
                  <a:pt x="5677" y="1542"/>
                  <a:pt x="5703" y="1523"/>
                  <a:pt x="5718" y="1499"/>
                </a:cubicBezTo>
                <a:cubicBezTo>
                  <a:pt x="5739" y="1464"/>
                  <a:pt x="5744" y="1412"/>
                  <a:pt x="5733" y="1373"/>
                </a:cubicBezTo>
                <a:cubicBezTo>
                  <a:pt x="5724" y="1341"/>
                  <a:pt x="5703" y="1324"/>
                  <a:pt x="5671" y="1318"/>
                </a:cubicBezTo>
                <a:cubicBezTo>
                  <a:pt x="5646" y="1314"/>
                  <a:pt x="5618" y="1318"/>
                  <a:pt x="5600" y="1338"/>
                </a:cubicBezTo>
                <a:cubicBezTo>
                  <a:pt x="5583" y="1357"/>
                  <a:pt x="5582" y="1382"/>
                  <a:pt x="5591" y="1404"/>
                </a:cubicBezTo>
                <a:cubicBezTo>
                  <a:pt x="5601" y="1428"/>
                  <a:pt x="5619" y="1442"/>
                  <a:pt x="5642" y="1453"/>
                </a:cubicBezTo>
                <a:cubicBezTo>
                  <a:pt x="5664" y="1464"/>
                  <a:pt x="5683" y="1459"/>
                  <a:pt x="5699" y="1441"/>
                </a:cubicBezTo>
                <a:cubicBezTo>
                  <a:pt x="5716" y="1422"/>
                  <a:pt x="5717" y="1395"/>
                  <a:pt x="5712" y="1371"/>
                </a:cubicBezTo>
                <a:cubicBezTo>
                  <a:pt x="5707" y="1348"/>
                  <a:pt x="5695" y="1328"/>
                  <a:pt x="5675" y="1315"/>
                </a:cubicBezTo>
                <a:cubicBezTo>
                  <a:pt x="5658" y="1305"/>
                  <a:pt x="5643" y="1314"/>
                  <a:pt x="5642" y="1334"/>
                </a:cubicBezTo>
                <a:cubicBezTo>
                  <a:pt x="5641" y="1347"/>
                  <a:pt x="5649" y="1368"/>
                  <a:pt x="5659" y="1377"/>
                </a:cubicBezTo>
                <a:cubicBezTo>
                  <a:pt x="5674" y="1387"/>
                  <a:pt x="5677" y="1391"/>
                  <a:pt x="5689" y="1388"/>
                </a:cubicBezTo>
                <a:cubicBezTo>
                  <a:pt x="5694" y="1380"/>
                  <a:pt x="5708" y="1338"/>
                  <a:pt x="5685" y="1339"/>
                </a:cubicBezTo>
                <a:cubicBezTo>
                  <a:pt x="5666" y="1340"/>
                  <a:pt x="5697" y="1385"/>
                  <a:pt x="5699" y="1388"/>
                </a:cubicBezTo>
              </a:path>
              <a:path w="7523" h="2932" extrusionOk="0">
                <a:moveTo>
                  <a:pt x="5447" y="2038"/>
                </a:moveTo>
                <a:cubicBezTo>
                  <a:pt x="5394" y="2137"/>
                  <a:pt x="5339" y="2232"/>
                  <a:pt x="5282" y="2329"/>
                </a:cubicBezTo>
                <a:cubicBezTo>
                  <a:pt x="5200" y="2470"/>
                  <a:pt x="5116" y="2612"/>
                  <a:pt x="5043" y="2758"/>
                </a:cubicBezTo>
                <a:cubicBezTo>
                  <a:pt x="5002" y="2849"/>
                  <a:pt x="4990" y="2876"/>
                  <a:pt x="4955" y="2931"/>
                </a:cubicBezTo>
              </a:path>
              <a:path w="7523" h="2932" extrusionOk="0">
                <a:moveTo>
                  <a:pt x="6090" y="2168"/>
                </a:moveTo>
                <a:cubicBezTo>
                  <a:pt x="6149" y="2246"/>
                  <a:pt x="6205" y="2324"/>
                  <a:pt x="6259" y="2405"/>
                </a:cubicBezTo>
                <a:cubicBezTo>
                  <a:pt x="6312" y="2485"/>
                  <a:pt x="6330" y="2514"/>
                  <a:pt x="6367" y="2567"/>
                </a:cubicBezTo>
              </a:path>
              <a:path w="7523" h="2932" extrusionOk="0">
                <a:moveTo>
                  <a:pt x="6629" y="1810"/>
                </a:moveTo>
                <a:cubicBezTo>
                  <a:pt x="6738" y="1860"/>
                  <a:pt x="6847" y="1891"/>
                  <a:pt x="6963" y="1921"/>
                </a:cubicBezTo>
                <a:cubicBezTo>
                  <a:pt x="7070" y="1949"/>
                  <a:pt x="7107" y="1958"/>
                  <a:pt x="7181" y="1971"/>
                </a:cubicBezTo>
              </a:path>
              <a:path w="7523" h="2932" extrusionOk="0">
                <a:moveTo>
                  <a:pt x="6760" y="1107"/>
                </a:moveTo>
                <a:cubicBezTo>
                  <a:pt x="6901" y="1043"/>
                  <a:pt x="7041" y="978"/>
                  <a:pt x="7181" y="911"/>
                </a:cubicBezTo>
                <a:cubicBezTo>
                  <a:pt x="7296" y="856"/>
                  <a:pt x="7408" y="799"/>
                  <a:pt x="7522" y="742"/>
                </a:cubicBezTo>
              </a:path>
              <a:path w="7523" h="2932" extrusionOk="0">
                <a:moveTo>
                  <a:pt x="6387" y="861"/>
                </a:moveTo>
                <a:cubicBezTo>
                  <a:pt x="6433" y="794"/>
                  <a:pt x="6482" y="727"/>
                  <a:pt x="6533" y="663"/>
                </a:cubicBezTo>
                <a:cubicBezTo>
                  <a:pt x="6624" y="549"/>
                  <a:pt x="6730" y="451"/>
                  <a:pt x="6832" y="347"/>
                </a:cubicBezTo>
              </a:path>
              <a:path w="7523" h="2932" extrusionOk="0">
                <a:moveTo>
                  <a:pt x="4509" y="1773"/>
                </a:moveTo>
                <a:cubicBezTo>
                  <a:pt x="4358" y="1756"/>
                  <a:pt x="4209" y="1747"/>
                  <a:pt x="4056" y="1754"/>
                </a:cubicBezTo>
                <a:cubicBezTo>
                  <a:pt x="3892" y="1761"/>
                  <a:pt x="3724" y="1787"/>
                  <a:pt x="3570" y="1844"/>
                </a:cubicBezTo>
                <a:cubicBezTo>
                  <a:pt x="3541" y="1857"/>
                  <a:pt x="3511" y="1871"/>
                  <a:pt x="3482" y="1884"/>
                </a:cubicBezTo>
              </a:path>
              <a:path w="7523" h="2932" extrusionOk="0">
                <a:moveTo>
                  <a:pt x="2454" y="754"/>
                </a:moveTo>
                <a:cubicBezTo>
                  <a:pt x="2434" y="731"/>
                  <a:pt x="2425" y="734"/>
                  <a:pt x="2450" y="700"/>
                </a:cubicBezTo>
                <a:cubicBezTo>
                  <a:pt x="2465" y="680"/>
                  <a:pt x="2485" y="660"/>
                  <a:pt x="2502" y="642"/>
                </a:cubicBezTo>
                <a:cubicBezTo>
                  <a:pt x="2519" y="625"/>
                  <a:pt x="2534" y="609"/>
                  <a:pt x="2557" y="600"/>
                </a:cubicBezTo>
                <a:cubicBezTo>
                  <a:pt x="2581" y="591"/>
                  <a:pt x="2606" y="593"/>
                  <a:pt x="2629" y="604"/>
                </a:cubicBezTo>
                <a:cubicBezTo>
                  <a:pt x="2655" y="616"/>
                  <a:pt x="2680" y="632"/>
                  <a:pt x="2703" y="649"/>
                </a:cubicBezTo>
                <a:cubicBezTo>
                  <a:pt x="2722" y="663"/>
                  <a:pt x="2743" y="679"/>
                  <a:pt x="2755" y="701"/>
                </a:cubicBezTo>
                <a:cubicBezTo>
                  <a:pt x="2770" y="729"/>
                  <a:pt x="2756" y="750"/>
                  <a:pt x="2741" y="774"/>
                </a:cubicBezTo>
                <a:cubicBezTo>
                  <a:pt x="2729" y="794"/>
                  <a:pt x="2711" y="811"/>
                  <a:pt x="2694" y="827"/>
                </a:cubicBezTo>
                <a:cubicBezTo>
                  <a:pt x="2655" y="865"/>
                  <a:pt x="2610" y="900"/>
                  <a:pt x="2564" y="929"/>
                </a:cubicBezTo>
                <a:cubicBezTo>
                  <a:pt x="2543" y="942"/>
                  <a:pt x="2527" y="946"/>
                  <a:pt x="2504" y="949"/>
                </a:cubicBezTo>
                <a:cubicBezTo>
                  <a:pt x="2501" y="949"/>
                  <a:pt x="2497" y="949"/>
                  <a:pt x="2494" y="949"/>
                </a:cubicBezTo>
                <a:cubicBezTo>
                  <a:pt x="2523" y="953"/>
                  <a:pt x="2552" y="959"/>
                  <a:pt x="2581" y="962"/>
                </a:cubicBezTo>
                <a:cubicBezTo>
                  <a:pt x="2621" y="966"/>
                  <a:pt x="2659" y="970"/>
                  <a:pt x="2693" y="992"/>
                </a:cubicBezTo>
                <a:cubicBezTo>
                  <a:pt x="2729" y="1015"/>
                  <a:pt x="2748" y="1056"/>
                  <a:pt x="2761" y="1095"/>
                </a:cubicBezTo>
                <a:cubicBezTo>
                  <a:pt x="2775" y="1136"/>
                  <a:pt x="2777" y="1174"/>
                  <a:pt x="2745" y="1206"/>
                </a:cubicBezTo>
                <a:cubicBezTo>
                  <a:pt x="2722" y="1229"/>
                  <a:pt x="2687" y="1236"/>
                  <a:pt x="2658" y="1246"/>
                </a:cubicBezTo>
                <a:cubicBezTo>
                  <a:pt x="2590" y="1270"/>
                  <a:pt x="2523" y="1290"/>
                  <a:pt x="2454" y="1310"/>
                </a:cubicBezTo>
                <a:cubicBezTo>
                  <a:pt x="2427" y="1318"/>
                  <a:pt x="2404" y="1325"/>
                  <a:pt x="2394" y="1293"/>
                </a:cubicBezTo>
                <a:cubicBezTo>
                  <a:pt x="2395" y="1287"/>
                  <a:pt x="2395" y="1281"/>
                  <a:pt x="2396" y="1275"/>
                </a:cubicBezTo>
              </a:path>
              <a:path w="7523" h="2932" extrusionOk="0">
                <a:moveTo>
                  <a:pt x="3014" y="944"/>
                </a:moveTo>
                <a:cubicBezTo>
                  <a:pt x="3010" y="969"/>
                  <a:pt x="3005" y="994"/>
                  <a:pt x="3003" y="1019"/>
                </a:cubicBezTo>
                <a:cubicBezTo>
                  <a:pt x="3000" y="1049"/>
                  <a:pt x="2998" y="1078"/>
                  <a:pt x="2999" y="1108"/>
                </a:cubicBezTo>
                <a:cubicBezTo>
                  <a:pt x="3000" y="1130"/>
                  <a:pt x="2999" y="1156"/>
                  <a:pt x="3003" y="1178"/>
                </a:cubicBezTo>
                <a:cubicBezTo>
                  <a:pt x="3005" y="1190"/>
                  <a:pt x="3006" y="1195"/>
                  <a:pt x="3009" y="1204"/>
                </a:cubicBezTo>
                <a:cubicBezTo>
                  <a:pt x="3028" y="1170"/>
                  <a:pt x="3037" y="1134"/>
                  <a:pt x="3047" y="1097"/>
                </a:cubicBezTo>
                <a:cubicBezTo>
                  <a:pt x="3059" y="1056"/>
                  <a:pt x="3069" y="1014"/>
                  <a:pt x="3088" y="976"/>
                </a:cubicBezTo>
                <a:cubicBezTo>
                  <a:pt x="3103" y="946"/>
                  <a:pt x="3121" y="911"/>
                  <a:pt x="3143" y="885"/>
                </a:cubicBezTo>
                <a:cubicBezTo>
                  <a:pt x="3155" y="874"/>
                  <a:pt x="3159" y="871"/>
                  <a:pt x="3169" y="867"/>
                </a:cubicBezTo>
                <a:cubicBezTo>
                  <a:pt x="3187" y="876"/>
                  <a:pt x="3194" y="872"/>
                  <a:pt x="3206" y="895"/>
                </a:cubicBezTo>
                <a:cubicBezTo>
                  <a:pt x="3239" y="956"/>
                  <a:pt x="3249" y="1039"/>
                  <a:pt x="3247" y="1107"/>
                </a:cubicBezTo>
                <a:cubicBezTo>
                  <a:pt x="3246" y="1139"/>
                  <a:pt x="3242" y="1171"/>
                  <a:pt x="3238" y="1203"/>
                </a:cubicBezTo>
                <a:cubicBezTo>
                  <a:pt x="3236" y="1217"/>
                  <a:pt x="3236" y="1220"/>
                  <a:pt x="3235" y="1229"/>
                </a:cubicBezTo>
                <a:cubicBezTo>
                  <a:pt x="3254" y="1179"/>
                  <a:pt x="3264" y="1127"/>
                  <a:pt x="3282" y="1077"/>
                </a:cubicBezTo>
                <a:cubicBezTo>
                  <a:pt x="3306" y="1012"/>
                  <a:pt x="3333" y="935"/>
                  <a:pt x="3374" y="878"/>
                </a:cubicBezTo>
                <a:cubicBezTo>
                  <a:pt x="3384" y="867"/>
                  <a:pt x="3387" y="864"/>
                  <a:pt x="3395" y="859"/>
                </a:cubicBezTo>
                <a:cubicBezTo>
                  <a:pt x="3414" y="873"/>
                  <a:pt x="3421" y="880"/>
                  <a:pt x="3433" y="903"/>
                </a:cubicBezTo>
                <a:cubicBezTo>
                  <a:pt x="3453" y="941"/>
                  <a:pt x="3471" y="979"/>
                  <a:pt x="3488" y="1019"/>
                </a:cubicBezTo>
                <a:cubicBezTo>
                  <a:pt x="3509" y="1068"/>
                  <a:pt x="3522" y="1119"/>
                  <a:pt x="3542" y="1169"/>
                </a:cubicBezTo>
                <a:cubicBezTo>
                  <a:pt x="3553" y="1196"/>
                  <a:pt x="3563" y="1217"/>
                  <a:pt x="3579" y="1241"/>
                </a:cubicBezTo>
              </a:path>
              <a:path w="7523" h="2932" extrusionOk="0">
                <a:moveTo>
                  <a:pt x="3846" y="1015"/>
                </a:moveTo>
                <a:cubicBezTo>
                  <a:pt x="3844" y="1012"/>
                  <a:pt x="3842" y="1008"/>
                  <a:pt x="3840" y="1005"/>
                </a:cubicBezTo>
                <a:cubicBezTo>
                  <a:pt x="3862" y="1007"/>
                  <a:pt x="3884" y="1009"/>
                  <a:pt x="3908" y="1013"/>
                </a:cubicBezTo>
                <a:cubicBezTo>
                  <a:pt x="3957" y="1021"/>
                  <a:pt x="4005" y="1034"/>
                  <a:pt x="4053" y="1050"/>
                </a:cubicBezTo>
                <a:cubicBezTo>
                  <a:pt x="4136" y="1077"/>
                  <a:pt x="4211" y="1097"/>
                  <a:pt x="4299" y="1102"/>
                </a:cubicBezTo>
                <a:cubicBezTo>
                  <a:pt x="4348" y="1105"/>
                  <a:pt x="4396" y="1103"/>
                  <a:pt x="4445" y="1104"/>
                </a:cubicBezTo>
                <a:cubicBezTo>
                  <a:pt x="4469" y="1105"/>
                  <a:pt x="4494" y="1107"/>
                  <a:pt x="4518" y="1107"/>
                </a:cubicBezTo>
                <a:cubicBezTo>
                  <a:pt x="4541" y="1107"/>
                  <a:pt x="4564" y="1108"/>
                  <a:pt x="4587" y="1108"/>
                </a:cubicBezTo>
                <a:cubicBezTo>
                  <a:pt x="4629" y="1107"/>
                  <a:pt x="4672" y="1102"/>
                  <a:pt x="4714" y="1100"/>
                </a:cubicBezTo>
                <a:cubicBezTo>
                  <a:pt x="4828" y="1096"/>
                  <a:pt x="4944" y="1088"/>
                  <a:pt x="5058" y="1086"/>
                </a:cubicBezTo>
                <a:cubicBezTo>
                  <a:pt x="5107" y="1085"/>
                  <a:pt x="5149" y="1095"/>
                  <a:pt x="5196" y="1100"/>
                </a:cubicBezTo>
                <a:cubicBezTo>
                  <a:pt x="5217" y="1102"/>
                  <a:pt x="5282" y="1111"/>
                  <a:pt x="5299" y="1100"/>
                </a:cubicBezTo>
                <a:cubicBezTo>
                  <a:pt x="5317" y="1088"/>
                  <a:pt x="5322" y="1085"/>
                  <a:pt x="5307" y="1064"/>
                </a:cubicBezTo>
                <a:cubicBezTo>
                  <a:pt x="5300" y="1055"/>
                  <a:pt x="5273" y="1047"/>
                  <a:pt x="5262" y="1041"/>
                </a:cubicBezTo>
                <a:cubicBezTo>
                  <a:pt x="5241" y="1029"/>
                  <a:pt x="5221" y="1018"/>
                  <a:pt x="5201" y="1005"/>
                </a:cubicBezTo>
                <a:cubicBezTo>
                  <a:pt x="5148" y="970"/>
                  <a:pt x="5104" y="942"/>
                  <a:pt x="5043" y="926"/>
                </a:cubicBezTo>
                <a:cubicBezTo>
                  <a:pt x="5032" y="926"/>
                  <a:pt x="5027" y="925"/>
                  <a:pt x="5020" y="921"/>
                </a:cubicBezTo>
                <a:cubicBezTo>
                  <a:pt x="5054" y="950"/>
                  <a:pt x="5086" y="975"/>
                  <a:pt x="5124" y="998"/>
                </a:cubicBezTo>
                <a:cubicBezTo>
                  <a:pt x="5153" y="1015"/>
                  <a:pt x="5232" y="1058"/>
                  <a:pt x="5229" y="1101"/>
                </a:cubicBezTo>
                <a:cubicBezTo>
                  <a:pt x="5227" y="1131"/>
                  <a:pt x="5201" y="1152"/>
                  <a:pt x="5183" y="1175"/>
                </a:cubicBezTo>
                <a:cubicBezTo>
                  <a:pt x="5148" y="1219"/>
                  <a:pt x="5108" y="1261"/>
                  <a:pt x="5071" y="1302"/>
                </a:cubicBezTo>
                <a:cubicBezTo>
                  <a:pt x="5037" y="1338"/>
                  <a:pt x="5026" y="1350"/>
                  <a:pt x="5002" y="1373"/>
                </a:cubicBezTo>
              </a:path>
              <a:path w="7523" h="2932" extrusionOk="0">
                <a:moveTo>
                  <a:pt x="2150" y="1032"/>
                </a:moveTo>
                <a:cubicBezTo>
                  <a:pt x="2125" y="1023"/>
                  <a:pt x="2102" y="1016"/>
                  <a:pt x="2075" y="1010"/>
                </a:cubicBezTo>
                <a:cubicBezTo>
                  <a:pt x="2048" y="1004"/>
                  <a:pt x="2021" y="997"/>
                  <a:pt x="1994" y="992"/>
                </a:cubicBezTo>
                <a:cubicBezTo>
                  <a:pt x="1965" y="987"/>
                  <a:pt x="1937" y="984"/>
                  <a:pt x="1908" y="980"/>
                </a:cubicBezTo>
                <a:cubicBezTo>
                  <a:pt x="1879" y="976"/>
                  <a:pt x="1849" y="973"/>
                  <a:pt x="1820" y="967"/>
                </a:cubicBezTo>
                <a:cubicBezTo>
                  <a:pt x="1780" y="958"/>
                  <a:pt x="1742" y="944"/>
                  <a:pt x="1703" y="934"/>
                </a:cubicBezTo>
                <a:cubicBezTo>
                  <a:pt x="1658" y="923"/>
                  <a:pt x="1613" y="917"/>
                  <a:pt x="1568" y="909"/>
                </a:cubicBezTo>
                <a:cubicBezTo>
                  <a:pt x="1518" y="900"/>
                  <a:pt x="1468" y="886"/>
                  <a:pt x="1417" y="878"/>
                </a:cubicBezTo>
                <a:cubicBezTo>
                  <a:pt x="1355" y="869"/>
                  <a:pt x="1286" y="849"/>
                  <a:pt x="1224" y="845"/>
                </a:cubicBezTo>
                <a:cubicBezTo>
                  <a:pt x="1203" y="844"/>
                  <a:pt x="1187" y="850"/>
                  <a:pt x="1167" y="853"/>
                </a:cubicBezTo>
                <a:cubicBezTo>
                  <a:pt x="1148" y="856"/>
                  <a:pt x="1128" y="860"/>
                  <a:pt x="1109" y="859"/>
                </a:cubicBezTo>
                <a:cubicBezTo>
                  <a:pt x="1095" y="858"/>
                  <a:pt x="1080" y="854"/>
                  <a:pt x="1065" y="853"/>
                </a:cubicBezTo>
                <a:cubicBezTo>
                  <a:pt x="1079" y="870"/>
                  <a:pt x="1094" y="889"/>
                  <a:pt x="1111" y="905"/>
                </a:cubicBezTo>
                <a:cubicBezTo>
                  <a:pt x="1131" y="925"/>
                  <a:pt x="1153" y="943"/>
                  <a:pt x="1174" y="963"/>
                </a:cubicBezTo>
                <a:cubicBezTo>
                  <a:pt x="1211" y="998"/>
                  <a:pt x="1239" y="1039"/>
                  <a:pt x="1270" y="1079"/>
                </a:cubicBezTo>
                <a:cubicBezTo>
                  <a:pt x="1280" y="1088"/>
                  <a:pt x="1283" y="1091"/>
                  <a:pt x="1287" y="1100"/>
                </a:cubicBezTo>
                <a:cubicBezTo>
                  <a:pt x="1251" y="1071"/>
                  <a:pt x="1218" y="1039"/>
                  <a:pt x="1182" y="1010"/>
                </a:cubicBezTo>
                <a:cubicBezTo>
                  <a:pt x="1129" y="967"/>
                  <a:pt x="1078" y="935"/>
                  <a:pt x="1017" y="906"/>
                </a:cubicBezTo>
                <a:cubicBezTo>
                  <a:pt x="1013" y="904"/>
                  <a:pt x="1010" y="902"/>
                  <a:pt x="1006" y="900"/>
                </a:cubicBezTo>
                <a:cubicBezTo>
                  <a:pt x="1020" y="881"/>
                  <a:pt x="1028" y="872"/>
                  <a:pt x="1051" y="854"/>
                </a:cubicBezTo>
                <a:cubicBezTo>
                  <a:pt x="1086" y="826"/>
                  <a:pt x="1125" y="803"/>
                  <a:pt x="1161" y="776"/>
                </a:cubicBezTo>
                <a:cubicBezTo>
                  <a:pt x="1208" y="741"/>
                  <a:pt x="1219" y="709"/>
                  <a:pt x="1229" y="654"/>
                </a:cubicBezTo>
              </a:path>
              <a:path w="7523" h="2932" extrusionOk="0">
                <a:moveTo>
                  <a:pt x="978" y="1405"/>
                </a:moveTo>
                <a:cubicBezTo>
                  <a:pt x="998" y="1402"/>
                  <a:pt x="1015" y="1407"/>
                  <a:pt x="1036" y="1408"/>
                </a:cubicBezTo>
                <a:cubicBezTo>
                  <a:pt x="1082" y="1410"/>
                  <a:pt x="1127" y="1409"/>
                  <a:pt x="1173" y="1409"/>
                </a:cubicBezTo>
                <a:cubicBezTo>
                  <a:pt x="1235" y="1409"/>
                  <a:pt x="1297" y="1408"/>
                  <a:pt x="1359" y="1403"/>
                </a:cubicBezTo>
              </a:path>
              <a:path w="7523" h="2932" extrusionOk="0">
                <a:moveTo>
                  <a:pt x="1722" y="1424"/>
                </a:moveTo>
                <a:cubicBezTo>
                  <a:pt x="1757" y="1429"/>
                  <a:pt x="1792" y="1437"/>
                  <a:pt x="1827" y="1442"/>
                </a:cubicBezTo>
                <a:cubicBezTo>
                  <a:pt x="1868" y="1448"/>
                  <a:pt x="1903" y="1448"/>
                  <a:pt x="1943" y="1447"/>
                </a:cubicBezTo>
                <a:cubicBezTo>
                  <a:pt x="1954" y="1447"/>
                  <a:pt x="1964" y="1448"/>
                  <a:pt x="1975" y="1448"/>
                </a:cubicBezTo>
              </a:path>
              <a:path w="7523" h="2932" extrusionOk="0">
                <a:moveTo>
                  <a:pt x="2251" y="1466"/>
                </a:moveTo>
                <a:cubicBezTo>
                  <a:pt x="2283" y="1460"/>
                  <a:pt x="2315" y="1455"/>
                  <a:pt x="2346" y="1447"/>
                </a:cubicBezTo>
                <a:cubicBezTo>
                  <a:pt x="2381" y="1437"/>
                  <a:pt x="2395" y="1434"/>
                  <a:pt x="2420" y="1435"/>
                </a:cubicBezTo>
              </a:path>
              <a:path w="7523" h="2932" extrusionOk="0">
                <a:moveTo>
                  <a:pt x="2824" y="1448"/>
                </a:moveTo>
                <a:cubicBezTo>
                  <a:pt x="2840" y="1465"/>
                  <a:pt x="2851" y="1466"/>
                  <a:pt x="2875" y="1466"/>
                </a:cubicBezTo>
                <a:cubicBezTo>
                  <a:pt x="2954" y="1467"/>
                  <a:pt x="3031" y="1455"/>
                  <a:pt x="3109" y="1447"/>
                </a:cubicBezTo>
                <a:cubicBezTo>
                  <a:pt x="3153" y="1442"/>
                  <a:pt x="3194" y="1435"/>
                  <a:pt x="3237" y="1429"/>
                </a:cubicBezTo>
              </a:path>
              <a:path w="7523" h="2932" extrusionOk="0">
                <a:moveTo>
                  <a:pt x="3537" y="1403"/>
                </a:moveTo>
                <a:cubicBezTo>
                  <a:pt x="3563" y="1416"/>
                  <a:pt x="3589" y="1410"/>
                  <a:pt x="3619" y="1407"/>
                </a:cubicBezTo>
                <a:cubicBezTo>
                  <a:pt x="3667" y="1402"/>
                  <a:pt x="3716" y="1395"/>
                  <a:pt x="3764" y="1395"/>
                </a:cubicBezTo>
                <a:cubicBezTo>
                  <a:pt x="3799" y="1397"/>
                  <a:pt x="3809" y="1398"/>
                  <a:pt x="3832" y="1394"/>
                </a:cubicBezTo>
              </a:path>
              <a:path w="7523" h="2932" extrusionOk="0">
                <a:moveTo>
                  <a:pt x="4168" y="1446"/>
                </a:moveTo>
                <a:cubicBezTo>
                  <a:pt x="4187" y="1451"/>
                  <a:pt x="4203" y="1450"/>
                  <a:pt x="4223" y="1450"/>
                </a:cubicBezTo>
                <a:cubicBezTo>
                  <a:pt x="4256" y="1450"/>
                  <a:pt x="4290" y="1449"/>
                  <a:pt x="4323" y="1446"/>
                </a:cubicBezTo>
                <a:cubicBezTo>
                  <a:pt x="4372" y="1442"/>
                  <a:pt x="4421" y="1435"/>
                  <a:pt x="4471" y="1433"/>
                </a:cubicBezTo>
              </a:path>
              <a:path w="7523" h="2932" extrusionOk="0">
                <a:moveTo>
                  <a:pt x="4647" y="1494"/>
                </a:moveTo>
                <a:cubicBezTo>
                  <a:pt x="4669" y="1494"/>
                  <a:pt x="4691" y="1498"/>
                  <a:pt x="4713" y="1498"/>
                </a:cubicBezTo>
                <a:cubicBezTo>
                  <a:pt x="4760" y="1499"/>
                  <a:pt x="4806" y="1505"/>
                  <a:pt x="4853" y="1506"/>
                </a:cubicBezTo>
                <a:cubicBezTo>
                  <a:pt x="4866" y="1506"/>
                  <a:pt x="4878" y="1505"/>
                  <a:pt x="4891" y="1505"/>
                </a:cubicBezTo>
              </a:path>
              <a:path w="7523" h="2932" extrusionOk="0">
                <a:moveTo>
                  <a:pt x="5251" y="1472"/>
                </a:moveTo>
                <a:cubicBezTo>
                  <a:pt x="5271" y="1462"/>
                  <a:pt x="5272" y="1468"/>
                  <a:pt x="5294" y="1471"/>
                </a:cubicBezTo>
                <a:cubicBezTo>
                  <a:pt x="5324" y="1476"/>
                  <a:pt x="5354" y="1472"/>
                  <a:pt x="5384" y="1468"/>
                </a:cubicBezTo>
              </a:path>
              <a:path w="7523" h="2932" extrusionOk="0">
                <a:moveTo>
                  <a:pt x="967" y="2093"/>
                </a:moveTo>
                <a:cubicBezTo>
                  <a:pt x="950" y="2104"/>
                  <a:pt x="934" y="2116"/>
                  <a:pt x="915" y="2124"/>
                </a:cubicBezTo>
                <a:cubicBezTo>
                  <a:pt x="912" y="2125"/>
                  <a:pt x="908" y="2126"/>
                  <a:pt x="905" y="2127"/>
                </a:cubicBezTo>
                <a:cubicBezTo>
                  <a:pt x="923" y="2132"/>
                  <a:pt x="941" y="2137"/>
                  <a:pt x="959" y="2141"/>
                </a:cubicBezTo>
                <a:cubicBezTo>
                  <a:pt x="1030" y="2157"/>
                  <a:pt x="1098" y="2152"/>
                  <a:pt x="1169" y="2145"/>
                </a:cubicBezTo>
                <a:cubicBezTo>
                  <a:pt x="1255" y="2136"/>
                  <a:pt x="1365" y="2099"/>
                  <a:pt x="1450" y="2133"/>
                </a:cubicBezTo>
                <a:cubicBezTo>
                  <a:pt x="1463" y="2138"/>
                  <a:pt x="1475" y="2145"/>
                  <a:pt x="1487" y="2151"/>
                </a:cubicBezTo>
                <a:cubicBezTo>
                  <a:pt x="1466" y="2132"/>
                  <a:pt x="1466" y="2133"/>
                  <a:pt x="1461" y="2100"/>
                </a:cubicBezTo>
                <a:cubicBezTo>
                  <a:pt x="1446" y="2000"/>
                  <a:pt x="1469" y="1883"/>
                  <a:pt x="1475" y="1783"/>
                </a:cubicBezTo>
                <a:cubicBezTo>
                  <a:pt x="1478" y="1733"/>
                  <a:pt x="1480" y="1684"/>
                  <a:pt x="1484" y="1634"/>
                </a:cubicBezTo>
                <a:cubicBezTo>
                  <a:pt x="1485" y="1620"/>
                  <a:pt x="1487" y="1605"/>
                  <a:pt x="1488" y="1591"/>
                </a:cubicBezTo>
                <a:cubicBezTo>
                  <a:pt x="1489" y="1607"/>
                  <a:pt x="1490" y="1622"/>
                  <a:pt x="1491" y="1638"/>
                </a:cubicBezTo>
              </a:path>
              <a:path w="7523" h="2932" extrusionOk="0">
                <a:moveTo>
                  <a:pt x="6" y="947"/>
                </a:moveTo>
                <a:cubicBezTo>
                  <a:pt x="6" y="934"/>
                  <a:pt x="3" y="923"/>
                  <a:pt x="5" y="907"/>
                </a:cubicBezTo>
                <a:cubicBezTo>
                  <a:pt x="8" y="885"/>
                  <a:pt x="13" y="863"/>
                  <a:pt x="18" y="841"/>
                </a:cubicBezTo>
                <a:cubicBezTo>
                  <a:pt x="28" y="796"/>
                  <a:pt x="40" y="752"/>
                  <a:pt x="52" y="707"/>
                </a:cubicBezTo>
                <a:cubicBezTo>
                  <a:pt x="68" y="647"/>
                  <a:pt x="85" y="588"/>
                  <a:pt x="102" y="528"/>
                </a:cubicBezTo>
                <a:cubicBezTo>
                  <a:pt x="121" y="463"/>
                  <a:pt x="137" y="397"/>
                  <a:pt x="159" y="333"/>
                </a:cubicBezTo>
                <a:cubicBezTo>
                  <a:pt x="178" y="277"/>
                  <a:pt x="198" y="221"/>
                  <a:pt x="218" y="165"/>
                </a:cubicBezTo>
                <a:cubicBezTo>
                  <a:pt x="234" y="120"/>
                  <a:pt x="247" y="72"/>
                  <a:pt x="269" y="30"/>
                </a:cubicBezTo>
                <a:cubicBezTo>
                  <a:pt x="275" y="20"/>
                  <a:pt x="283" y="10"/>
                  <a:pt x="289" y="0"/>
                </a:cubicBezTo>
                <a:cubicBezTo>
                  <a:pt x="297" y="18"/>
                  <a:pt x="309" y="37"/>
                  <a:pt x="316" y="61"/>
                </a:cubicBezTo>
                <a:cubicBezTo>
                  <a:pt x="346" y="168"/>
                  <a:pt x="375" y="276"/>
                  <a:pt x="410" y="381"/>
                </a:cubicBezTo>
                <a:cubicBezTo>
                  <a:pt x="433" y="451"/>
                  <a:pt x="457" y="520"/>
                  <a:pt x="477" y="591"/>
                </a:cubicBezTo>
                <a:cubicBezTo>
                  <a:pt x="495" y="655"/>
                  <a:pt x="514" y="719"/>
                  <a:pt x="531" y="784"/>
                </a:cubicBezTo>
                <a:cubicBezTo>
                  <a:pt x="538" y="812"/>
                  <a:pt x="547" y="839"/>
                  <a:pt x="553" y="867"/>
                </a:cubicBezTo>
                <a:cubicBezTo>
                  <a:pt x="558" y="889"/>
                  <a:pt x="554" y="896"/>
                  <a:pt x="551" y="913"/>
                </a:cubicBezTo>
              </a:path>
              <a:path w="7523" h="2932" extrusionOk="0">
                <a:moveTo>
                  <a:pt x="105" y="587"/>
                </a:moveTo>
                <a:cubicBezTo>
                  <a:pt x="96" y="560"/>
                  <a:pt x="99" y="558"/>
                  <a:pt x="127" y="552"/>
                </a:cubicBezTo>
                <a:cubicBezTo>
                  <a:pt x="152" y="547"/>
                  <a:pt x="179" y="554"/>
                  <a:pt x="205" y="553"/>
                </a:cubicBezTo>
                <a:cubicBezTo>
                  <a:pt x="242" y="551"/>
                  <a:pt x="279" y="544"/>
                  <a:pt x="316" y="543"/>
                </a:cubicBezTo>
                <a:cubicBezTo>
                  <a:pt x="342" y="542"/>
                  <a:pt x="369" y="541"/>
                  <a:pt x="394" y="547"/>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72710" name="Comment 6"/>
          <p:cNvSpPr>
            <a:spLocks noRot="1" noChangeAspect="1" noEditPoints="1" noChangeArrowheads="1" noChangeShapeType="1" noTextEdit="1"/>
          </p:cNvSpPr>
          <p:nvPr/>
        </p:nvSpPr>
        <p:spPr bwMode="auto">
          <a:xfrm>
            <a:off x="5540375" y="3910013"/>
            <a:ext cx="1119188" cy="2670175"/>
          </a:xfrm>
          <a:custGeom>
            <a:avLst/>
            <a:gdLst/>
            <a:ahLst/>
            <a:cxnLst>
              <a:cxn ang="0">
                <a:pos x="1714" y="7327"/>
              </a:cxn>
              <a:cxn ang="0">
                <a:pos x="1728" y="7372"/>
              </a:cxn>
              <a:cxn ang="0">
                <a:pos x="1708" y="7291"/>
              </a:cxn>
              <a:cxn ang="0">
                <a:pos x="1736" y="7334"/>
              </a:cxn>
              <a:cxn ang="0">
                <a:pos x="1739" y="7327"/>
              </a:cxn>
              <a:cxn ang="0">
                <a:pos x="1670" y="7276"/>
              </a:cxn>
              <a:cxn ang="0">
                <a:pos x="2414" y="701"/>
              </a:cxn>
              <a:cxn ang="0">
                <a:pos x="3007" y="1095"/>
              </a:cxn>
              <a:cxn ang="0">
                <a:pos x="1884" y="1276"/>
              </a:cxn>
              <a:cxn ang="0">
                <a:pos x="2007" y="1991"/>
              </a:cxn>
              <a:cxn ang="0">
                <a:pos x="880" y="1623"/>
              </a:cxn>
              <a:cxn ang="0">
                <a:pos x="1273" y="588"/>
              </a:cxn>
              <a:cxn ang="0">
                <a:pos x="652" y="622"/>
              </a:cxn>
              <a:cxn ang="0">
                <a:pos x="0" y="730"/>
              </a:cxn>
              <a:cxn ang="0">
                <a:pos x="848" y="140"/>
              </a:cxn>
              <a:cxn ang="0">
                <a:pos x="1152" y="3226"/>
              </a:cxn>
              <a:cxn ang="0">
                <a:pos x="1017" y="3392"/>
              </a:cxn>
              <a:cxn ang="0">
                <a:pos x="788" y="3687"/>
              </a:cxn>
              <a:cxn ang="0">
                <a:pos x="879" y="3673"/>
              </a:cxn>
              <a:cxn ang="0">
                <a:pos x="1472" y="3662"/>
              </a:cxn>
              <a:cxn ang="0">
                <a:pos x="1425" y="3223"/>
              </a:cxn>
              <a:cxn ang="0">
                <a:pos x="1364" y="3504"/>
              </a:cxn>
              <a:cxn ang="0">
                <a:pos x="1244" y="4020"/>
              </a:cxn>
              <a:cxn ang="0">
                <a:pos x="1779" y="3801"/>
              </a:cxn>
              <a:cxn ang="0">
                <a:pos x="1775" y="3969"/>
              </a:cxn>
              <a:cxn ang="0">
                <a:pos x="1823" y="3867"/>
              </a:cxn>
              <a:cxn ang="0">
                <a:pos x="1988" y="3698"/>
              </a:cxn>
              <a:cxn ang="0">
                <a:pos x="2023" y="3959"/>
              </a:cxn>
              <a:cxn ang="0">
                <a:pos x="2097" y="3867"/>
              </a:cxn>
              <a:cxn ang="0">
                <a:pos x="2300" y="3743"/>
              </a:cxn>
              <a:cxn ang="0">
                <a:pos x="2426" y="4008"/>
              </a:cxn>
              <a:cxn ang="0">
                <a:pos x="1683" y="2936"/>
              </a:cxn>
              <a:cxn ang="0">
                <a:pos x="1660" y="2364"/>
              </a:cxn>
              <a:cxn ang="0">
                <a:pos x="1626" y="1440"/>
              </a:cxn>
              <a:cxn ang="0">
                <a:pos x="1574" y="729"/>
              </a:cxn>
              <a:cxn ang="0">
                <a:pos x="1569" y="535"/>
              </a:cxn>
              <a:cxn ang="0">
                <a:pos x="1461" y="721"/>
              </a:cxn>
              <a:cxn ang="0">
                <a:pos x="1480" y="623"/>
              </a:cxn>
              <a:cxn ang="0">
                <a:pos x="1599" y="682"/>
              </a:cxn>
              <a:cxn ang="0">
                <a:pos x="1709" y="4464"/>
              </a:cxn>
              <a:cxn ang="0">
                <a:pos x="1722" y="5395"/>
              </a:cxn>
              <a:cxn ang="0">
                <a:pos x="1760" y="6236"/>
              </a:cxn>
              <a:cxn ang="0">
                <a:pos x="1756" y="6689"/>
              </a:cxn>
              <a:cxn ang="0">
                <a:pos x="1747" y="6983"/>
              </a:cxn>
              <a:cxn ang="0">
                <a:pos x="1592" y="6677"/>
              </a:cxn>
              <a:cxn ang="0">
                <a:pos x="1522" y="6592"/>
              </a:cxn>
              <a:cxn ang="0">
                <a:pos x="1750" y="6945"/>
              </a:cxn>
              <a:cxn ang="0">
                <a:pos x="1806" y="6888"/>
              </a:cxn>
              <a:cxn ang="0">
                <a:pos x="1908" y="6597"/>
              </a:cxn>
              <a:cxn ang="0">
                <a:pos x="1925" y="4366"/>
              </a:cxn>
              <a:cxn ang="0">
                <a:pos x="1911" y="4769"/>
              </a:cxn>
              <a:cxn ang="0">
                <a:pos x="1900" y="4889"/>
              </a:cxn>
              <a:cxn ang="0">
                <a:pos x="1907" y="5246"/>
              </a:cxn>
              <a:cxn ang="0">
                <a:pos x="1893" y="5396"/>
              </a:cxn>
              <a:cxn ang="0">
                <a:pos x="1912" y="5701"/>
              </a:cxn>
              <a:cxn ang="0">
                <a:pos x="1915" y="5796"/>
              </a:cxn>
              <a:cxn ang="0">
                <a:pos x="1906" y="6221"/>
              </a:cxn>
              <a:cxn ang="0">
                <a:pos x="1916" y="6349"/>
              </a:cxn>
              <a:cxn ang="0">
                <a:pos x="1914" y="7079"/>
              </a:cxn>
            </a:cxnLst>
            <a:rect l="0" t="0" r="r" b="b"/>
            <a:pathLst>
              <a:path w="3112" h="7416" extrusionOk="0">
                <a:moveTo>
                  <a:pt x="1783" y="7254"/>
                </a:moveTo>
                <a:cubicBezTo>
                  <a:pt x="1740" y="7283"/>
                  <a:pt x="1726" y="7292"/>
                  <a:pt x="1714" y="7327"/>
                </a:cubicBezTo>
                <a:cubicBezTo>
                  <a:pt x="1748" y="7388"/>
                  <a:pt x="1867" y="7434"/>
                  <a:pt x="1820" y="7320"/>
                </a:cubicBezTo>
                <a:cubicBezTo>
                  <a:pt x="1780" y="7224"/>
                  <a:pt x="1657" y="7294"/>
                  <a:pt x="1728" y="7372"/>
                </a:cubicBezTo>
                <a:cubicBezTo>
                  <a:pt x="1797" y="7448"/>
                  <a:pt x="1872" y="7338"/>
                  <a:pt x="1795" y="7274"/>
                </a:cubicBezTo>
                <a:cubicBezTo>
                  <a:pt x="1750" y="7261"/>
                  <a:pt x="1733" y="7259"/>
                  <a:pt x="1708" y="7291"/>
                </a:cubicBezTo>
                <a:cubicBezTo>
                  <a:pt x="1705" y="7332"/>
                  <a:pt x="1732" y="7478"/>
                  <a:pt x="1810" y="7401"/>
                </a:cubicBezTo>
                <a:cubicBezTo>
                  <a:pt x="1874" y="7338"/>
                  <a:pt x="1771" y="7216"/>
                  <a:pt x="1736" y="7334"/>
                </a:cubicBezTo>
                <a:cubicBezTo>
                  <a:pt x="1711" y="7420"/>
                  <a:pt x="1840" y="7410"/>
                  <a:pt x="1855" y="7326"/>
                </a:cubicBezTo>
                <a:cubicBezTo>
                  <a:pt x="1873" y="7225"/>
                  <a:pt x="1746" y="7220"/>
                  <a:pt x="1739" y="7327"/>
                </a:cubicBezTo>
                <a:cubicBezTo>
                  <a:pt x="1731" y="7444"/>
                  <a:pt x="1824" y="7410"/>
                  <a:pt x="1852" y="7339"/>
                </a:cubicBezTo>
                <a:cubicBezTo>
                  <a:pt x="1814" y="7282"/>
                  <a:pt x="1741" y="7173"/>
                  <a:pt x="1670" y="7276"/>
                </a:cubicBezTo>
                <a:cubicBezTo>
                  <a:pt x="1666" y="7293"/>
                  <a:pt x="1662" y="7310"/>
                  <a:pt x="1658" y="7327"/>
                </a:cubicBezTo>
              </a:path>
              <a:path w="3112" h="7416" extrusionOk="0">
                <a:moveTo>
                  <a:pt x="2414" y="701"/>
                </a:moveTo>
                <a:cubicBezTo>
                  <a:pt x="2480" y="756"/>
                  <a:pt x="2547" y="809"/>
                  <a:pt x="2620" y="856"/>
                </a:cubicBezTo>
                <a:cubicBezTo>
                  <a:pt x="2747" y="938"/>
                  <a:pt x="2878" y="1016"/>
                  <a:pt x="3007" y="1095"/>
                </a:cubicBezTo>
                <a:cubicBezTo>
                  <a:pt x="3042" y="1116"/>
                  <a:pt x="3076" y="1136"/>
                  <a:pt x="3111" y="1157"/>
                </a:cubicBezTo>
              </a:path>
              <a:path w="3112" h="7416" extrusionOk="0">
                <a:moveTo>
                  <a:pt x="1884" y="1276"/>
                </a:moveTo>
                <a:cubicBezTo>
                  <a:pt x="1925" y="1400"/>
                  <a:pt x="1954" y="1521"/>
                  <a:pt x="1973" y="1651"/>
                </a:cubicBezTo>
                <a:cubicBezTo>
                  <a:pt x="1990" y="1764"/>
                  <a:pt x="1999" y="1877"/>
                  <a:pt x="2007" y="1991"/>
                </a:cubicBezTo>
              </a:path>
              <a:path w="3112" h="7416" extrusionOk="0">
                <a:moveTo>
                  <a:pt x="1250" y="1247"/>
                </a:moveTo>
                <a:cubicBezTo>
                  <a:pt x="1127" y="1372"/>
                  <a:pt x="1010" y="1505"/>
                  <a:pt x="880" y="1623"/>
                </a:cubicBezTo>
                <a:cubicBezTo>
                  <a:pt x="849" y="1649"/>
                  <a:pt x="818" y="1675"/>
                  <a:pt x="787" y="1701"/>
                </a:cubicBezTo>
              </a:path>
              <a:path w="3112" h="7416" extrusionOk="0">
                <a:moveTo>
                  <a:pt x="1273" y="588"/>
                </a:moveTo>
                <a:cubicBezTo>
                  <a:pt x="1198" y="605"/>
                  <a:pt x="1124" y="616"/>
                  <a:pt x="1047" y="618"/>
                </a:cubicBezTo>
                <a:cubicBezTo>
                  <a:pt x="915" y="622"/>
                  <a:pt x="784" y="616"/>
                  <a:pt x="652" y="622"/>
                </a:cubicBezTo>
                <a:cubicBezTo>
                  <a:pt x="503" y="628"/>
                  <a:pt x="355" y="642"/>
                  <a:pt x="209" y="670"/>
                </a:cubicBezTo>
                <a:cubicBezTo>
                  <a:pt x="137" y="684"/>
                  <a:pt x="69" y="707"/>
                  <a:pt x="0" y="730"/>
                </a:cubicBezTo>
              </a:path>
              <a:path w="3112" h="7416" extrusionOk="0">
                <a:moveTo>
                  <a:pt x="1129" y="241"/>
                </a:moveTo>
                <a:cubicBezTo>
                  <a:pt x="1035" y="208"/>
                  <a:pt x="942" y="174"/>
                  <a:pt x="848" y="140"/>
                </a:cubicBezTo>
                <a:cubicBezTo>
                  <a:pt x="730" y="96"/>
                  <a:pt x="614" y="48"/>
                  <a:pt x="497" y="0"/>
                </a:cubicBezTo>
              </a:path>
              <a:path w="3112" h="7416" extrusionOk="0">
                <a:moveTo>
                  <a:pt x="1152" y="3226"/>
                </a:moveTo>
                <a:cubicBezTo>
                  <a:pt x="1129" y="3236"/>
                  <a:pt x="1125" y="3242"/>
                  <a:pt x="1110" y="3262"/>
                </a:cubicBezTo>
                <a:cubicBezTo>
                  <a:pt x="1077" y="3304"/>
                  <a:pt x="1048" y="3349"/>
                  <a:pt x="1017" y="3392"/>
                </a:cubicBezTo>
                <a:cubicBezTo>
                  <a:pt x="975" y="3450"/>
                  <a:pt x="932" y="3507"/>
                  <a:pt x="888" y="3563"/>
                </a:cubicBezTo>
                <a:cubicBezTo>
                  <a:pt x="857" y="3603"/>
                  <a:pt x="811" y="3642"/>
                  <a:pt x="788" y="3687"/>
                </a:cubicBezTo>
                <a:cubicBezTo>
                  <a:pt x="788" y="3691"/>
                  <a:pt x="788" y="3695"/>
                  <a:pt x="788" y="3699"/>
                </a:cubicBezTo>
                <a:cubicBezTo>
                  <a:pt x="819" y="3693"/>
                  <a:pt x="848" y="3682"/>
                  <a:pt x="879" y="3673"/>
                </a:cubicBezTo>
                <a:cubicBezTo>
                  <a:pt x="1019" y="3631"/>
                  <a:pt x="1164" y="3617"/>
                  <a:pt x="1309" y="3632"/>
                </a:cubicBezTo>
                <a:cubicBezTo>
                  <a:pt x="1365" y="3638"/>
                  <a:pt x="1418" y="3650"/>
                  <a:pt x="1472" y="3662"/>
                </a:cubicBezTo>
                <a:cubicBezTo>
                  <a:pt x="1505" y="3669"/>
                  <a:pt x="1528" y="3667"/>
                  <a:pt x="1560" y="3663"/>
                </a:cubicBezTo>
              </a:path>
              <a:path w="3112" h="7416" extrusionOk="0">
                <a:moveTo>
                  <a:pt x="1425" y="3223"/>
                </a:moveTo>
                <a:cubicBezTo>
                  <a:pt x="1412" y="3250"/>
                  <a:pt x="1405" y="3273"/>
                  <a:pt x="1400" y="3303"/>
                </a:cubicBezTo>
                <a:cubicBezTo>
                  <a:pt x="1389" y="3370"/>
                  <a:pt x="1380" y="3438"/>
                  <a:pt x="1364" y="3504"/>
                </a:cubicBezTo>
                <a:cubicBezTo>
                  <a:pt x="1340" y="3603"/>
                  <a:pt x="1314" y="3701"/>
                  <a:pt x="1289" y="3799"/>
                </a:cubicBezTo>
                <a:cubicBezTo>
                  <a:pt x="1270" y="3872"/>
                  <a:pt x="1246" y="3944"/>
                  <a:pt x="1244" y="4020"/>
                </a:cubicBezTo>
                <a:cubicBezTo>
                  <a:pt x="1245" y="4027"/>
                  <a:pt x="1245" y="4033"/>
                  <a:pt x="1246" y="4040"/>
                </a:cubicBezTo>
              </a:path>
              <a:path w="3112" h="7416" extrusionOk="0">
                <a:moveTo>
                  <a:pt x="1779" y="3801"/>
                </a:moveTo>
                <a:cubicBezTo>
                  <a:pt x="1790" y="3831"/>
                  <a:pt x="1791" y="3843"/>
                  <a:pt x="1787" y="3878"/>
                </a:cubicBezTo>
                <a:cubicBezTo>
                  <a:pt x="1784" y="3909"/>
                  <a:pt x="1779" y="3939"/>
                  <a:pt x="1775" y="3969"/>
                </a:cubicBezTo>
                <a:cubicBezTo>
                  <a:pt x="1772" y="3988"/>
                  <a:pt x="1769" y="4008"/>
                  <a:pt x="1767" y="4027"/>
                </a:cubicBezTo>
                <a:cubicBezTo>
                  <a:pt x="1786" y="3974"/>
                  <a:pt x="1801" y="3919"/>
                  <a:pt x="1823" y="3867"/>
                </a:cubicBezTo>
                <a:cubicBezTo>
                  <a:pt x="1845" y="3815"/>
                  <a:pt x="1872" y="3759"/>
                  <a:pt x="1911" y="3717"/>
                </a:cubicBezTo>
                <a:cubicBezTo>
                  <a:pt x="1930" y="3697"/>
                  <a:pt x="1964" y="3668"/>
                  <a:pt x="1988" y="3698"/>
                </a:cubicBezTo>
                <a:cubicBezTo>
                  <a:pt x="2015" y="3732"/>
                  <a:pt x="2014" y="3786"/>
                  <a:pt x="2016" y="3826"/>
                </a:cubicBezTo>
                <a:cubicBezTo>
                  <a:pt x="2019" y="3870"/>
                  <a:pt x="2019" y="3915"/>
                  <a:pt x="2023" y="3959"/>
                </a:cubicBezTo>
                <a:cubicBezTo>
                  <a:pt x="2026" y="3974"/>
                  <a:pt x="2025" y="3978"/>
                  <a:pt x="2037" y="3979"/>
                </a:cubicBezTo>
                <a:cubicBezTo>
                  <a:pt x="2060" y="3943"/>
                  <a:pt x="2076" y="3904"/>
                  <a:pt x="2097" y="3867"/>
                </a:cubicBezTo>
                <a:cubicBezTo>
                  <a:pt x="2125" y="3817"/>
                  <a:pt x="2160" y="3755"/>
                  <a:pt x="2206" y="3719"/>
                </a:cubicBezTo>
                <a:cubicBezTo>
                  <a:pt x="2244" y="3689"/>
                  <a:pt x="2278" y="3704"/>
                  <a:pt x="2300" y="3743"/>
                </a:cubicBezTo>
                <a:cubicBezTo>
                  <a:pt x="2330" y="3797"/>
                  <a:pt x="2336" y="3863"/>
                  <a:pt x="2357" y="3920"/>
                </a:cubicBezTo>
                <a:cubicBezTo>
                  <a:pt x="2364" y="3940"/>
                  <a:pt x="2388" y="4019"/>
                  <a:pt x="2426" y="4008"/>
                </a:cubicBezTo>
                <a:cubicBezTo>
                  <a:pt x="2431" y="4004"/>
                  <a:pt x="2435" y="4000"/>
                  <a:pt x="2440" y="3996"/>
                </a:cubicBezTo>
              </a:path>
              <a:path w="3112" h="7416" extrusionOk="0">
                <a:moveTo>
                  <a:pt x="1683" y="2936"/>
                </a:moveTo>
                <a:cubicBezTo>
                  <a:pt x="1679" y="2812"/>
                  <a:pt x="1672" y="2689"/>
                  <a:pt x="1667" y="2566"/>
                </a:cubicBezTo>
                <a:cubicBezTo>
                  <a:pt x="1664" y="2499"/>
                  <a:pt x="1663" y="2431"/>
                  <a:pt x="1660" y="2364"/>
                </a:cubicBezTo>
                <a:cubicBezTo>
                  <a:pt x="1652" y="2160"/>
                  <a:pt x="1620" y="1961"/>
                  <a:pt x="1631" y="1756"/>
                </a:cubicBezTo>
                <a:cubicBezTo>
                  <a:pt x="1637" y="1649"/>
                  <a:pt x="1642" y="1546"/>
                  <a:pt x="1626" y="1440"/>
                </a:cubicBezTo>
                <a:cubicBezTo>
                  <a:pt x="1605" y="1299"/>
                  <a:pt x="1612" y="1159"/>
                  <a:pt x="1595" y="1018"/>
                </a:cubicBezTo>
                <a:cubicBezTo>
                  <a:pt x="1583" y="919"/>
                  <a:pt x="1570" y="829"/>
                  <a:pt x="1574" y="729"/>
                </a:cubicBezTo>
                <a:cubicBezTo>
                  <a:pt x="1576" y="674"/>
                  <a:pt x="1595" y="603"/>
                  <a:pt x="1584" y="549"/>
                </a:cubicBezTo>
                <a:cubicBezTo>
                  <a:pt x="1574" y="544"/>
                  <a:pt x="1571" y="543"/>
                  <a:pt x="1569" y="535"/>
                </a:cubicBezTo>
                <a:cubicBezTo>
                  <a:pt x="1556" y="551"/>
                  <a:pt x="1542" y="564"/>
                  <a:pt x="1530" y="584"/>
                </a:cubicBezTo>
                <a:cubicBezTo>
                  <a:pt x="1505" y="628"/>
                  <a:pt x="1482" y="675"/>
                  <a:pt x="1461" y="721"/>
                </a:cubicBezTo>
                <a:cubicBezTo>
                  <a:pt x="1448" y="748"/>
                  <a:pt x="1437" y="776"/>
                  <a:pt x="1425" y="803"/>
                </a:cubicBezTo>
                <a:cubicBezTo>
                  <a:pt x="1442" y="743"/>
                  <a:pt x="1456" y="681"/>
                  <a:pt x="1480" y="623"/>
                </a:cubicBezTo>
                <a:cubicBezTo>
                  <a:pt x="1496" y="583"/>
                  <a:pt x="1518" y="564"/>
                  <a:pt x="1540" y="538"/>
                </a:cubicBezTo>
                <a:cubicBezTo>
                  <a:pt x="1560" y="585"/>
                  <a:pt x="1577" y="635"/>
                  <a:pt x="1599" y="682"/>
                </a:cubicBezTo>
                <a:cubicBezTo>
                  <a:pt x="1648" y="787"/>
                  <a:pt x="1714" y="861"/>
                  <a:pt x="1817" y="912"/>
                </a:cubicBezTo>
              </a:path>
              <a:path w="3112" h="7416" extrusionOk="0">
                <a:moveTo>
                  <a:pt x="1709" y="4464"/>
                </a:moveTo>
                <a:cubicBezTo>
                  <a:pt x="1708" y="4487"/>
                  <a:pt x="1707" y="4509"/>
                  <a:pt x="1708" y="4532"/>
                </a:cubicBezTo>
                <a:cubicBezTo>
                  <a:pt x="1724" y="4820"/>
                  <a:pt x="1716" y="5107"/>
                  <a:pt x="1722" y="5395"/>
                </a:cubicBezTo>
                <a:cubicBezTo>
                  <a:pt x="1726" y="5581"/>
                  <a:pt x="1735" y="5766"/>
                  <a:pt x="1748" y="5951"/>
                </a:cubicBezTo>
                <a:cubicBezTo>
                  <a:pt x="1754" y="6046"/>
                  <a:pt x="1758" y="6141"/>
                  <a:pt x="1760" y="6236"/>
                </a:cubicBezTo>
                <a:cubicBezTo>
                  <a:pt x="1762" y="6304"/>
                  <a:pt x="1764" y="6371"/>
                  <a:pt x="1763" y="6439"/>
                </a:cubicBezTo>
                <a:cubicBezTo>
                  <a:pt x="1762" y="6522"/>
                  <a:pt x="1757" y="6606"/>
                  <a:pt x="1756" y="6689"/>
                </a:cubicBezTo>
                <a:cubicBezTo>
                  <a:pt x="1755" y="6740"/>
                  <a:pt x="1755" y="6791"/>
                  <a:pt x="1752" y="6842"/>
                </a:cubicBezTo>
                <a:cubicBezTo>
                  <a:pt x="1750" y="6889"/>
                  <a:pt x="1749" y="6936"/>
                  <a:pt x="1747" y="6983"/>
                </a:cubicBezTo>
                <a:cubicBezTo>
                  <a:pt x="1717" y="6952"/>
                  <a:pt x="1706" y="6944"/>
                  <a:pt x="1688" y="6898"/>
                </a:cubicBezTo>
                <a:cubicBezTo>
                  <a:pt x="1659" y="6822"/>
                  <a:pt x="1631" y="6749"/>
                  <a:pt x="1592" y="6677"/>
                </a:cubicBezTo>
                <a:cubicBezTo>
                  <a:pt x="1575" y="6647"/>
                  <a:pt x="1558" y="6622"/>
                  <a:pt x="1535" y="6597"/>
                </a:cubicBezTo>
                <a:cubicBezTo>
                  <a:pt x="1531" y="6595"/>
                  <a:pt x="1526" y="6594"/>
                  <a:pt x="1522" y="6592"/>
                </a:cubicBezTo>
                <a:cubicBezTo>
                  <a:pt x="1534" y="6615"/>
                  <a:pt x="1547" y="6637"/>
                  <a:pt x="1559" y="6660"/>
                </a:cubicBezTo>
                <a:cubicBezTo>
                  <a:pt x="1613" y="6766"/>
                  <a:pt x="1665" y="6861"/>
                  <a:pt x="1750" y="6945"/>
                </a:cubicBezTo>
                <a:cubicBezTo>
                  <a:pt x="1755" y="6949"/>
                  <a:pt x="1760" y="6954"/>
                  <a:pt x="1765" y="6958"/>
                </a:cubicBezTo>
                <a:cubicBezTo>
                  <a:pt x="1778" y="6936"/>
                  <a:pt x="1793" y="6913"/>
                  <a:pt x="1806" y="6888"/>
                </a:cubicBezTo>
                <a:cubicBezTo>
                  <a:pt x="1835" y="6833"/>
                  <a:pt x="1861" y="6777"/>
                  <a:pt x="1881" y="6718"/>
                </a:cubicBezTo>
                <a:cubicBezTo>
                  <a:pt x="1899" y="6660"/>
                  <a:pt x="1905" y="6639"/>
                  <a:pt x="1908" y="6597"/>
                </a:cubicBezTo>
              </a:path>
              <a:path w="3112" h="7416" extrusionOk="0">
                <a:moveTo>
                  <a:pt x="1941" y="4260"/>
                </a:moveTo>
                <a:cubicBezTo>
                  <a:pt x="1936" y="4295"/>
                  <a:pt x="1930" y="4331"/>
                  <a:pt x="1925" y="4366"/>
                </a:cubicBezTo>
                <a:cubicBezTo>
                  <a:pt x="1920" y="4401"/>
                  <a:pt x="1918" y="4414"/>
                  <a:pt x="1922" y="4439"/>
                </a:cubicBezTo>
              </a:path>
              <a:path w="3112" h="7416" extrusionOk="0">
                <a:moveTo>
                  <a:pt x="1911" y="4769"/>
                </a:moveTo>
                <a:cubicBezTo>
                  <a:pt x="1905" y="4789"/>
                  <a:pt x="1899" y="4807"/>
                  <a:pt x="1897" y="4828"/>
                </a:cubicBezTo>
                <a:cubicBezTo>
                  <a:pt x="1895" y="4849"/>
                  <a:pt x="1899" y="4868"/>
                  <a:pt x="1900" y="4889"/>
                </a:cubicBezTo>
                <a:cubicBezTo>
                  <a:pt x="1901" y="4907"/>
                  <a:pt x="1903" y="4925"/>
                  <a:pt x="1904" y="4943"/>
                </a:cubicBezTo>
              </a:path>
              <a:path w="3112" h="7416" extrusionOk="0">
                <a:moveTo>
                  <a:pt x="1907" y="5246"/>
                </a:moveTo>
                <a:cubicBezTo>
                  <a:pt x="1904" y="5271"/>
                  <a:pt x="1897" y="5294"/>
                  <a:pt x="1894" y="5319"/>
                </a:cubicBezTo>
                <a:cubicBezTo>
                  <a:pt x="1890" y="5346"/>
                  <a:pt x="1894" y="5370"/>
                  <a:pt x="1893" y="5396"/>
                </a:cubicBezTo>
                <a:cubicBezTo>
                  <a:pt x="1892" y="5401"/>
                  <a:pt x="1891" y="5406"/>
                  <a:pt x="1890" y="5411"/>
                </a:cubicBezTo>
              </a:path>
              <a:path w="3112" h="7416" extrusionOk="0">
                <a:moveTo>
                  <a:pt x="1912" y="5701"/>
                </a:moveTo>
                <a:cubicBezTo>
                  <a:pt x="1910" y="5725"/>
                  <a:pt x="1910" y="5751"/>
                  <a:pt x="1912" y="5775"/>
                </a:cubicBezTo>
                <a:cubicBezTo>
                  <a:pt x="1913" y="5782"/>
                  <a:pt x="1914" y="5789"/>
                  <a:pt x="1915" y="5796"/>
                </a:cubicBezTo>
              </a:path>
              <a:path w="3112" h="7416" extrusionOk="0">
                <a:moveTo>
                  <a:pt x="1901" y="6153"/>
                </a:moveTo>
                <a:cubicBezTo>
                  <a:pt x="1901" y="6176"/>
                  <a:pt x="1904" y="6198"/>
                  <a:pt x="1906" y="6221"/>
                </a:cubicBezTo>
                <a:cubicBezTo>
                  <a:pt x="1909" y="6254"/>
                  <a:pt x="1909" y="6288"/>
                  <a:pt x="1912" y="6321"/>
                </a:cubicBezTo>
                <a:cubicBezTo>
                  <a:pt x="1913" y="6330"/>
                  <a:pt x="1915" y="6340"/>
                  <a:pt x="1916" y="6349"/>
                </a:cubicBezTo>
              </a:path>
              <a:path w="3112" h="7416" extrusionOk="0">
                <a:moveTo>
                  <a:pt x="1917" y="7038"/>
                </a:moveTo>
                <a:cubicBezTo>
                  <a:pt x="1916" y="7052"/>
                  <a:pt x="1915" y="7065"/>
                  <a:pt x="1914" y="7079"/>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72711" name="Comment 7"/>
          <p:cNvSpPr>
            <a:spLocks noRot="1" noChangeAspect="1" noEditPoints="1" noChangeArrowheads="1" noChangeShapeType="1" noTextEdit="1"/>
          </p:cNvSpPr>
          <p:nvPr/>
        </p:nvSpPr>
        <p:spPr bwMode="auto">
          <a:xfrm>
            <a:off x="7904163" y="4167188"/>
            <a:ext cx="1587" cy="1587"/>
          </a:xfrm>
          <a:custGeom>
            <a:avLst/>
            <a:gdLst/>
            <a:ahLst/>
            <a:cxnLst>
              <a:cxn ang="0">
                <a:pos x="0" y="0"/>
              </a:cxn>
              <a:cxn ang="0">
                <a:pos x="0" y="0"/>
              </a:cxn>
            </a:cxnLst>
            <a:rect l="0" t="0" r="r" b="b"/>
            <a:pathLst>
              <a:path w="1" h="1" extrusionOk="0">
                <a:moveTo>
                  <a:pt x="0" y="0"/>
                </a:moveTo>
                <a:lnTo>
                  <a:pt x="0" y="0"/>
                </a:lnTo>
              </a:path>
            </a:pathLst>
          </a:custGeom>
          <a:noFill/>
          <a:ln w="19050" cap="rnd">
            <a:solidFill>
              <a:srgbClr val="FF9900"/>
            </a:solidFill>
            <a:round/>
            <a:headEnd/>
            <a:tailEnd/>
          </a:ln>
        </p:spPr>
        <p:txBody>
          <a:bodyPr>
            <a:prstTxWarp prst="textNoShape">
              <a:avLst/>
            </a:prstTxWarp>
          </a:bodyPr>
          <a:lstStyle/>
          <a:p>
            <a:endParaRPr lang="en-US"/>
          </a:p>
        </p:txBody>
      </p:sp>
      <p:sp>
        <p:nvSpPr>
          <p:cNvPr id="72712" name="Comment 8"/>
          <p:cNvSpPr>
            <a:spLocks noRot="1" noChangeAspect="1" noEditPoints="1" noChangeArrowheads="1" noChangeShapeType="1" noTextEdit="1"/>
          </p:cNvSpPr>
          <p:nvPr/>
        </p:nvSpPr>
        <p:spPr bwMode="auto">
          <a:xfrm>
            <a:off x="7796213" y="4259263"/>
            <a:ext cx="36512" cy="44450"/>
          </a:xfrm>
          <a:custGeom>
            <a:avLst/>
            <a:gdLst/>
            <a:ahLst/>
            <a:cxnLst>
              <a:cxn ang="0">
                <a:pos x="100" y="0"/>
              </a:cxn>
              <a:cxn ang="0">
                <a:pos x="67" y="42"/>
              </a:cxn>
              <a:cxn ang="0">
                <a:pos x="32" y="80"/>
              </a:cxn>
              <a:cxn ang="0">
                <a:pos x="0" y="123"/>
              </a:cxn>
            </a:cxnLst>
            <a:rect l="0" t="0" r="r" b="b"/>
            <a:pathLst>
              <a:path w="101" h="124" extrusionOk="0">
                <a:moveTo>
                  <a:pt x="100" y="0"/>
                </a:moveTo>
                <a:cubicBezTo>
                  <a:pt x="91" y="15"/>
                  <a:pt x="80" y="29"/>
                  <a:pt x="67" y="42"/>
                </a:cubicBezTo>
                <a:cubicBezTo>
                  <a:pt x="55" y="54"/>
                  <a:pt x="43" y="66"/>
                  <a:pt x="32" y="80"/>
                </a:cubicBezTo>
                <a:cubicBezTo>
                  <a:pt x="19" y="96"/>
                  <a:pt x="10" y="106"/>
                  <a:pt x="0" y="12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3" name="Comment 9"/>
          <p:cNvSpPr>
            <a:spLocks noRot="1" noChangeAspect="1" noEditPoints="1" noChangeArrowheads="1" noChangeShapeType="1" noTextEdit="1"/>
          </p:cNvSpPr>
          <p:nvPr/>
        </p:nvSpPr>
        <p:spPr bwMode="auto">
          <a:xfrm>
            <a:off x="7689850" y="4400550"/>
            <a:ext cx="28575" cy="34925"/>
          </a:xfrm>
          <a:custGeom>
            <a:avLst/>
            <a:gdLst/>
            <a:ahLst/>
            <a:cxnLst>
              <a:cxn ang="0">
                <a:pos x="79" y="0"/>
              </a:cxn>
              <a:cxn ang="0">
                <a:pos x="33" y="50"/>
              </a:cxn>
              <a:cxn ang="0">
                <a:pos x="0" y="96"/>
              </a:cxn>
            </a:cxnLst>
            <a:rect l="0" t="0" r="r" b="b"/>
            <a:pathLst>
              <a:path w="80" h="97" extrusionOk="0">
                <a:moveTo>
                  <a:pt x="79" y="0"/>
                </a:moveTo>
                <a:cubicBezTo>
                  <a:pt x="63" y="16"/>
                  <a:pt x="47" y="32"/>
                  <a:pt x="33" y="50"/>
                </a:cubicBezTo>
                <a:cubicBezTo>
                  <a:pt x="21" y="66"/>
                  <a:pt x="11" y="79"/>
                  <a:pt x="0" y="9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4" name="Comment 10"/>
          <p:cNvSpPr>
            <a:spLocks noRot="1" noChangeAspect="1" noEditPoints="1" noChangeArrowheads="1" noChangeShapeType="1" noTextEdit="1"/>
          </p:cNvSpPr>
          <p:nvPr/>
        </p:nvSpPr>
        <p:spPr bwMode="auto">
          <a:xfrm>
            <a:off x="7585075" y="4543425"/>
            <a:ext cx="34925" cy="50800"/>
          </a:xfrm>
          <a:custGeom>
            <a:avLst/>
            <a:gdLst/>
            <a:ahLst/>
            <a:cxnLst>
              <a:cxn ang="0">
                <a:pos x="95" y="0"/>
              </a:cxn>
              <a:cxn ang="0">
                <a:pos x="44" y="69"/>
              </a:cxn>
              <a:cxn ang="0">
                <a:pos x="9" y="129"/>
              </a:cxn>
              <a:cxn ang="0">
                <a:pos x="0" y="143"/>
              </a:cxn>
            </a:cxnLst>
            <a:rect l="0" t="0" r="r" b="b"/>
            <a:pathLst>
              <a:path w="96" h="144" extrusionOk="0">
                <a:moveTo>
                  <a:pt x="95" y="0"/>
                </a:moveTo>
                <a:cubicBezTo>
                  <a:pt x="79" y="23"/>
                  <a:pt x="61" y="46"/>
                  <a:pt x="44" y="69"/>
                </a:cubicBezTo>
                <a:cubicBezTo>
                  <a:pt x="30" y="89"/>
                  <a:pt x="20" y="108"/>
                  <a:pt x="9" y="129"/>
                </a:cubicBezTo>
                <a:cubicBezTo>
                  <a:pt x="6" y="134"/>
                  <a:pt x="3" y="138"/>
                  <a:pt x="0" y="14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5" name="Comment 11"/>
          <p:cNvSpPr>
            <a:spLocks noRot="1" noChangeAspect="1" noEditPoints="1" noChangeArrowheads="1" noChangeShapeType="1" noTextEdit="1"/>
          </p:cNvSpPr>
          <p:nvPr/>
        </p:nvSpPr>
        <p:spPr bwMode="auto">
          <a:xfrm>
            <a:off x="7442200" y="4735513"/>
            <a:ext cx="49213" cy="65087"/>
          </a:xfrm>
          <a:custGeom>
            <a:avLst/>
            <a:gdLst/>
            <a:ahLst/>
            <a:cxnLst>
              <a:cxn ang="0">
                <a:pos x="135" y="0"/>
              </a:cxn>
              <a:cxn ang="0">
                <a:pos x="94" y="46"/>
              </a:cxn>
              <a:cxn ang="0">
                <a:pos x="31" y="133"/>
              </a:cxn>
              <a:cxn ang="0">
                <a:pos x="0" y="181"/>
              </a:cxn>
            </a:cxnLst>
            <a:rect l="0" t="0" r="r" b="b"/>
            <a:pathLst>
              <a:path w="136" h="182" extrusionOk="0">
                <a:moveTo>
                  <a:pt x="135" y="0"/>
                </a:moveTo>
                <a:cubicBezTo>
                  <a:pt x="116" y="12"/>
                  <a:pt x="108" y="28"/>
                  <a:pt x="94" y="46"/>
                </a:cubicBezTo>
                <a:cubicBezTo>
                  <a:pt x="73" y="74"/>
                  <a:pt x="49" y="103"/>
                  <a:pt x="31" y="133"/>
                </a:cubicBezTo>
                <a:cubicBezTo>
                  <a:pt x="18" y="159"/>
                  <a:pt x="14" y="168"/>
                  <a:pt x="0" y="181"/>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6" name="Comment 12"/>
          <p:cNvSpPr>
            <a:spLocks noRot="1" noChangeAspect="1" noEditPoints="1" noChangeArrowheads="1" noChangeShapeType="1" noTextEdit="1"/>
          </p:cNvSpPr>
          <p:nvPr/>
        </p:nvSpPr>
        <p:spPr bwMode="auto">
          <a:xfrm>
            <a:off x="7319963" y="4919663"/>
            <a:ext cx="44450" cy="68262"/>
          </a:xfrm>
          <a:custGeom>
            <a:avLst/>
            <a:gdLst/>
            <a:ahLst/>
            <a:cxnLst>
              <a:cxn ang="0">
                <a:pos x="120" y="0"/>
              </a:cxn>
              <a:cxn ang="0">
                <a:pos x="87" y="58"/>
              </a:cxn>
              <a:cxn ang="0">
                <a:pos x="32" y="142"/>
              </a:cxn>
              <a:cxn ang="0">
                <a:pos x="0" y="188"/>
              </a:cxn>
            </a:cxnLst>
            <a:rect l="0" t="0" r="r" b="b"/>
            <a:pathLst>
              <a:path w="121" h="189" extrusionOk="0">
                <a:moveTo>
                  <a:pt x="120" y="0"/>
                </a:moveTo>
                <a:cubicBezTo>
                  <a:pt x="109" y="20"/>
                  <a:pt x="99" y="39"/>
                  <a:pt x="87" y="58"/>
                </a:cubicBezTo>
                <a:cubicBezTo>
                  <a:pt x="69" y="85"/>
                  <a:pt x="47" y="114"/>
                  <a:pt x="32" y="142"/>
                </a:cubicBezTo>
                <a:cubicBezTo>
                  <a:pt x="20" y="169"/>
                  <a:pt x="17" y="177"/>
                  <a:pt x="0" y="18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7" name="Comment 13"/>
          <p:cNvSpPr>
            <a:spLocks noRot="1" noChangeAspect="1" noEditPoints="1" noChangeArrowheads="1" noChangeShapeType="1" noTextEdit="1"/>
          </p:cNvSpPr>
          <p:nvPr/>
        </p:nvSpPr>
        <p:spPr bwMode="auto">
          <a:xfrm>
            <a:off x="7173913" y="5127625"/>
            <a:ext cx="41275" cy="50800"/>
          </a:xfrm>
          <a:custGeom>
            <a:avLst/>
            <a:gdLst/>
            <a:ahLst/>
            <a:cxnLst>
              <a:cxn ang="0">
                <a:pos x="115" y="0"/>
              </a:cxn>
              <a:cxn ang="0">
                <a:pos x="35" y="95"/>
              </a:cxn>
              <a:cxn ang="0">
                <a:pos x="0" y="139"/>
              </a:cxn>
            </a:cxnLst>
            <a:rect l="0" t="0" r="r" b="b"/>
            <a:pathLst>
              <a:path w="116" h="140" extrusionOk="0">
                <a:moveTo>
                  <a:pt x="115" y="0"/>
                </a:moveTo>
                <a:cubicBezTo>
                  <a:pt x="88" y="29"/>
                  <a:pt x="58" y="62"/>
                  <a:pt x="35" y="95"/>
                </a:cubicBezTo>
                <a:cubicBezTo>
                  <a:pt x="21" y="121"/>
                  <a:pt x="17" y="129"/>
                  <a:pt x="0" y="13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8" name="Comment 14"/>
          <p:cNvSpPr>
            <a:spLocks noRot="1" noChangeAspect="1" noEditPoints="1" noChangeArrowheads="1" noChangeShapeType="1" noTextEdit="1"/>
          </p:cNvSpPr>
          <p:nvPr/>
        </p:nvSpPr>
        <p:spPr bwMode="auto">
          <a:xfrm>
            <a:off x="7058025" y="5286375"/>
            <a:ext cx="41275" cy="57150"/>
          </a:xfrm>
          <a:custGeom>
            <a:avLst/>
            <a:gdLst/>
            <a:ahLst/>
            <a:cxnLst>
              <a:cxn ang="0">
                <a:pos x="113" y="0"/>
              </a:cxn>
              <a:cxn ang="0">
                <a:pos x="70" y="57"/>
              </a:cxn>
              <a:cxn ang="0">
                <a:pos x="17" y="138"/>
              </a:cxn>
              <a:cxn ang="0">
                <a:pos x="0" y="156"/>
              </a:cxn>
            </a:cxnLst>
            <a:rect l="0" t="0" r="r" b="b"/>
            <a:pathLst>
              <a:path w="114" h="157" extrusionOk="0">
                <a:moveTo>
                  <a:pt x="113" y="0"/>
                </a:moveTo>
                <a:cubicBezTo>
                  <a:pt x="99" y="20"/>
                  <a:pt x="85" y="38"/>
                  <a:pt x="70" y="57"/>
                </a:cubicBezTo>
                <a:cubicBezTo>
                  <a:pt x="50" y="83"/>
                  <a:pt x="36" y="112"/>
                  <a:pt x="17" y="138"/>
                </a:cubicBezTo>
                <a:cubicBezTo>
                  <a:pt x="11" y="144"/>
                  <a:pt x="6" y="150"/>
                  <a:pt x="0" y="15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19" name="Comment 15"/>
          <p:cNvSpPr>
            <a:spLocks noRot="1" noChangeAspect="1" noEditPoints="1" noChangeArrowheads="1" noChangeShapeType="1" noTextEdit="1"/>
          </p:cNvSpPr>
          <p:nvPr/>
        </p:nvSpPr>
        <p:spPr bwMode="auto">
          <a:xfrm>
            <a:off x="6970713" y="5461000"/>
            <a:ext cx="28575" cy="46038"/>
          </a:xfrm>
          <a:custGeom>
            <a:avLst/>
            <a:gdLst/>
            <a:ahLst/>
            <a:cxnLst>
              <a:cxn ang="0">
                <a:pos x="80" y="0"/>
              </a:cxn>
              <a:cxn ang="0">
                <a:pos x="36" y="57"/>
              </a:cxn>
              <a:cxn ang="0">
                <a:pos x="0" y="127"/>
              </a:cxn>
            </a:cxnLst>
            <a:rect l="0" t="0" r="r" b="b"/>
            <a:pathLst>
              <a:path w="81" h="128" extrusionOk="0">
                <a:moveTo>
                  <a:pt x="80" y="0"/>
                </a:moveTo>
                <a:cubicBezTo>
                  <a:pt x="65" y="17"/>
                  <a:pt x="49" y="37"/>
                  <a:pt x="36" y="57"/>
                </a:cubicBezTo>
                <a:cubicBezTo>
                  <a:pt x="21" y="80"/>
                  <a:pt x="10" y="102"/>
                  <a:pt x="0" y="127"/>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0" name="Comment 16"/>
          <p:cNvSpPr>
            <a:spLocks noRot="1" noChangeAspect="1" noEditPoints="1" noChangeArrowheads="1" noChangeShapeType="1" noTextEdit="1"/>
          </p:cNvSpPr>
          <p:nvPr/>
        </p:nvSpPr>
        <p:spPr bwMode="auto">
          <a:xfrm>
            <a:off x="6884988" y="5626100"/>
            <a:ext cx="20637" cy="38100"/>
          </a:xfrm>
          <a:custGeom>
            <a:avLst/>
            <a:gdLst/>
            <a:ahLst/>
            <a:cxnLst>
              <a:cxn ang="0">
                <a:pos x="58" y="0"/>
              </a:cxn>
              <a:cxn ang="0">
                <a:pos x="14" y="82"/>
              </a:cxn>
              <a:cxn ang="0">
                <a:pos x="0" y="106"/>
              </a:cxn>
            </a:cxnLst>
            <a:rect l="0" t="0" r="r" b="b"/>
            <a:pathLst>
              <a:path w="59" h="107" extrusionOk="0">
                <a:moveTo>
                  <a:pt x="58" y="0"/>
                </a:moveTo>
                <a:cubicBezTo>
                  <a:pt x="41" y="27"/>
                  <a:pt x="29" y="54"/>
                  <a:pt x="14" y="82"/>
                </a:cubicBezTo>
                <a:cubicBezTo>
                  <a:pt x="9" y="90"/>
                  <a:pt x="5" y="98"/>
                  <a:pt x="0" y="10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1" name="Comment 17"/>
          <p:cNvSpPr>
            <a:spLocks noRot="1" noChangeAspect="1" noEditPoints="1" noChangeArrowheads="1" noChangeShapeType="1" noTextEdit="1"/>
          </p:cNvSpPr>
          <p:nvPr/>
        </p:nvSpPr>
        <p:spPr bwMode="auto">
          <a:xfrm>
            <a:off x="6757988" y="5783263"/>
            <a:ext cx="46037" cy="65087"/>
          </a:xfrm>
          <a:custGeom>
            <a:avLst/>
            <a:gdLst/>
            <a:ahLst/>
            <a:cxnLst>
              <a:cxn ang="0">
                <a:pos x="124" y="0"/>
              </a:cxn>
              <a:cxn ang="0">
                <a:pos x="75" y="71"/>
              </a:cxn>
              <a:cxn ang="0">
                <a:pos x="0" y="180"/>
              </a:cxn>
            </a:cxnLst>
            <a:rect l="0" t="0" r="r" b="b"/>
            <a:pathLst>
              <a:path w="125" h="181" extrusionOk="0">
                <a:moveTo>
                  <a:pt x="124" y="0"/>
                </a:moveTo>
                <a:cubicBezTo>
                  <a:pt x="111" y="25"/>
                  <a:pt x="92" y="47"/>
                  <a:pt x="75" y="71"/>
                </a:cubicBezTo>
                <a:cubicBezTo>
                  <a:pt x="49" y="108"/>
                  <a:pt x="23" y="142"/>
                  <a:pt x="0" y="18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2" name="Comment 18"/>
          <p:cNvSpPr>
            <a:spLocks noRot="1" noChangeAspect="1" noEditPoints="1" noChangeArrowheads="1" noChangeShapeType="1" noTextEdit="1"/>
          </p:cNvSpPr>
          <p:nvPr/>
        </p:nvSpPr>
        <p:spPr bwMode="auto">
          <a:xfrm>
            <a:off x="6597650" y="6007100"/>
            <a:ext cx="52388" cy="85725"/>
          </a:xfrm>
          <a:custGeom>
            <a:avLst/>
            <a:gdLst/>
            <a:ahLst/>
            <a:cxnLst>
              <a:cxn ang="0">
                <a:pos x="142" y="0"/>
              </a:cxn>
              <a:cxn ang="0">
                <a:pos x="86" y="84"/>
              </a:cxn>
              <a:cxn ang="0">
                <a:pos x="0" y="235"/>
              </a:cxn>
            </a:cxnLst>
            <a:rect l="0" t="0" r="r" b="b"/>
            <a:pathLst>
              <a:path w="143" h="236" extrusionOk="0">
                <a:moveTo>
                  <a:pt x="142" y="0"/>
                </a:moveTo>
                <a:cubicBezTo>
                  <a:pt x="124" y="29"/>
                  <a:pt x="105" y="55"/>
                  <a:pt x="86" y="84"/>
                </a:cubicBezTo>
                <a:cubicBezTo>
                  <a:pt x="54" y="132"/>
                  <a:pt x="25" y="183"/>
                  <a:pt x="0" y="23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3" name="Comment 19"/>
          <p:cNvSpPr>
            <a:spLocks noRot="1" noChangeAspect="1" noEditPoints="1" noChangeArrowheads="1" noChangeShapeType="1" noTextEdit="1"/>
          </p:cNvSpPr>
          <p:nvPr/>
        </p:nvSpPr>
        <p:spPr bwMode="auto">
          <a:xfrm>
            <a:off x="6432550" y="6243638"/>
            <a:ext cx="47625" cy="61912"/>
          </a:xfrm>
          <a:custGeom>
            <a:avLst/>
            <a:gdLst/>
            <a:ahLst/>
            <a:cxnLst>
              <a:cxn ang="0">
                <a:pos x="132" y="0"/>
              </a:cxn>
              <a:cxn ang="0">
                <a:pos x="92" y="43"/>
              </a:cxn>
              <a:cxn ang="0">
                <a:pos x="30" y="120"/>
              </a:cxn>
              <a:cxn ang="0">
                <a:pos x="0" y="173"/>
              </a:cxn>
            </a:cxnLst>
            <a:rect l="0" t="0" r="r" b="b"/>
            <a:pathLst>
              <a:path w="133" h="174" extrusionOk="0">
                <a:moveTo>
                  <a:pt x="132" y="0"/>
                </a:moveTo>
                <a:cubicBezTo>
                  <a:pt x="119" y="17"/>
                  <a:pt x="107" y="28"/>
                  <a:pt x="92" y="43"/>
                </a:cubicBezTo>
                <a:cubicBezTo>
                  <a:pt x="71" y="64"/>
                  <a:pt x="44" y="94"/>
                  <a:pt x="30" y="120"/>
                </a:cubicBezTo>
                <a:cubicBezTo>
                  <a:pt x="19" y="149"/>
                  <a:pt x="15" y="158"/>
                  <a:pt x="0" y="173"/>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4" name="Comment 20"/>
          <p:cNvSpPr>
            <a:spLocks noRot="1" noChangeAspect="1" noEditPoints="1" noChangeArrowheads="1" noChangeShapeType="1" noTextEdit="1"/>
          </p:cNvSpPr>
          <p:nvPr/>
        </p:nvSpPr>
        <p:spPr bwMode="auto">
          <a:xfrm>
            <a:off x="6297613" y="6426200"/>
            <a:ext cx="33337" cy="53975"/>
          </a:xfrm>
          <a:custGeom>
            <a:avLst/>
            <a:gdLst/>
            <a:ahLst/>
            <a:cxnLst>
              <a:cxn ang="0">
                <a:pos x="92" y="0"/>
              </a:cxn>
              <a:cxn ang="0">
                <a:pos x="0" y="149"/>
              </a:cxn>
            </a:cxnLst>
            <a:rect l="0" t="0" r="r" b="b"/>
            <a:pathLst>
              <a:path w="93" h="150" extrusionOk="0">
                <a:moveTo>
                  <a:pt x="92" y="0"/>
                </a:moveTo>
                <a:cubicBezTo>
                  <a:pt x="63" y="52"/>
                  <a:pt x="34" y="100"/>
                  <a:pt x="0" y="14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5" name="Comment 21"/>
          <p:cNvSpPr>
            <a:spLocks noRot="1" noChangeAspect="1" noEditPoints="1" noChangeArrowheads="1" noChangeShapeType="1" noTextEdit="1"/>
          </p:cNvSpPr>
          <p:nvPr/>
        </p:nvSpPr>
        <p:spPr bwMode="auto">
          <a:xfrm>
            <a:off x="6221413" y="4125913"/>
            <a:ext cx="4762" cy="69850"/>
          </a:xfrm>
          <a:custGeom>
            <a:avLst/>
            <a:gdLst/>
            <a:ahLst/>
            <a:cxnLst>
              <a:cxn ang="0">
                <a:pos x="0" y="0"/>
              </a:cxn>
              <a:cxn ang="0">
                <a:pos x="5" y="73"/>
              </a:cxn>
              <a:cxn ang="0">
                <a:pos x="11" y="194"/>
              </a:cxn>
            </a:cxnLst>
            <a:rect l="0" t="0" r="r" b="b"/>
            <a:pathLst>
              <a:path w="12" h="195" extrusionOk="0">
                <a:moveTo>
                  <a:pt x="0" y="0"/>
                </a:moveTo>
                <a:cubicBezTo>
                  <a:pt x="2" y="24"/>
                  <a:pt x="4" y="49"/>
                  <a:pt x="5" y="73"/>
                </a:cubicBezTo>
                <a:cubicBezTo>
                  <a:pt x="6" y="114"/>
                  <a:pt x="8" y="154"/>
                  <a:pt x="11" y="194"/>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6" name="Comment 22"/>
          <p:cNvSpPr>
            <a:spLocks noRot="1" noChangeAspect="1" noEditPoints="1" noChangeArrowheads="1" noChangeShapeType="1" noTextEdit="1"/>
          </p:cNvSpPr>
          <p:nvPr/>
        </p:nvSpPr>
        <p:spPr bwMode="auto">
          <a:xfrm>
            <a:off x="6205538" y="4343400"/>
            <a:ext cx="3175" cy="76200"/>
          </a:xfrm>
          <a:custGeom>
            <a:avLst/>
            <a:gdLst/>
            <a:ahLst/>
            <a:cxnLst>
              <a:cxn ang="0">
                <a:pos x="10" y="0"/>
              </a:cxn>
              <a:cxn ang="0">
                <a:pos x="8" y="75"/>
              </a:cxn>
              <a:cxn ang="0">
                <a:pos x="3" y="182"/>
              </a:cxn>
              <a:cxn ang="0">
                <a:pos x="0" y="209"/>
              </a:cxn>
            </a:cxnLst>
            <a:rect l="0" t="0" r="r" b="b"/>
            <a:pathLst>
              <a:path w="11" h="210" extrusionOk="0">
                <a:moveTo>
                  <a:pt x="10" y="0"/>
                </a:moveTo>
                <a:cubicBezTo>
                  <a:pt x="10" y="25"/>
                  <a:pt x="9" y="50"/>
                  <a:pt x="8" y="75"/>
                </a:cubicBezTo>
                <a:cubicBezTo>
                  <a:pt x="6" y="111"/>
                  <a:pt x="5" y="147"/>
                  <a:pt x="3" y="182"/>
                </a:cubicBezTo>
                <a:cubicBezTo>
                  <a:pt x="2" y="191"/>
                  <a:pt x="1" y="200"/>
                  <a:pt x="0" y="209"/>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7" name="Comment 23"/>
          <p:cNvSpPr>
            <a:spLocks noRot="1" noChangeAspect="1" noEditPoints="1" noChangeArrowheads="1" noChangeShapeType="1" noTextEdit="1"/>
          </p:cNvSpPr>
          <p:nvPr/>
        </p:nvSpPr>
        <p:spPr bwMode="auto">
          <a:xfrm>
            <a:off x="6203950" y="4567238"/>
            <a:ext cx="1588" cy="44450"/>
          </a:xfrm>
          <a:custGeom>
            <a:avLst/>
            <a:gdLst/>
            <a:ahLst/>
            <a:cxnLst>
              <a:cxn ang="0">
                <a:pos x="0" y="0"/>
              </a:cxn>
              <a:cxn ang="0">
                <a:pos x="2" y="47"/>
              </a:cxn>
              <a:cxn ang="0">
                <a:pos x="2" y="125"/>
              </a:cxn>
            </a:cxnLst>
            <a:rect l="0" t="0" r="r" b="b"/>
            <a:pathLst>
              <a:path w="5" h="126" extrusionOk="0">
                <a:moveTo>
                  <a:pt x="0" y="0"/>
                </a:moveTo>
                <a:cubicBezTo>
                  <a:pt x="1" y="16"/>
                  <a:pt x="1" y="31"/>
                  <a:pt x="2" y="47"/>
                </a:cubicBezTo>
                <a:cubicBezTo>
                  <a:pt x="4" y="73"/>
                  <a:pt x="4" y="99"/>
                  <a:pt x="2" y="125"/>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8" name="Comment 24"/>
          <p:cNvSpPr>
            <a:spLocks noRot="1" noChangeAspect="1" noEditPoints="1" noChangeArrowheads="1" noChangeShapeType="1" noTextEdit="1"/>
          </p:cNvSpPr>
          <p:nvPr/>
        </p:nvSpPr>
        <p:spPr bwMode="auto">
          <a:xfrm>
            <a:off x="6202363" y="4773613"/>
            <a:ext cx="1587" cy="46037"/>
          </a:xfrm>
          <a:custGeom>
            <a:avLst/>
            <a:gdLst/>
            <a:ahLst/>
            <a:cxnLst>
              <a:cxn ang="0">
                <a:pos x="4" y="0"/>
              </a:cxn>
              <a:cxn ang="0">
                <a:pos x="1" y="69"/>
              </a:cxn>
              <a:cxn ang="0">
                <a:pos x="3" y="126"/>
              </a:cxn>
            </a:cxnLst>
            <a:rect l="0" t="0" r="r" b="b"/>
            <a:pathLst>
              <a:path w="5" h="127" extrusionOk="0">
                <a:moveTo>
                  <a:pt x="4" y="0"/>
                </a:moveTo>
                <a:cubicBezTo>
                  <a:pt x="2" y="23"/>
                  <a:pt x="1" y="46"/>
                  <a:pt x="1" y="69"/>
                </a:cubicBezTo>
                <a:cubicBezTo>
                  <a:pt x="1" y="89"/>
                  <a:pt x="1" y="106"/>
                  <a:pt x="3" y="126"/>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29" name="Comment 25"/>
          <p:cNvSpPr>
            <a:spLocks noRot="1" noChangeAspect="1" noEditPoints="1" noChangeArrowheads="1" noChangeShapeType="1" noTextEdit="1"/>
          </p:cNvSpPr>
          <p:nvPr/>
        </p:nvSpPr>
        <p:spPr bwMode="auto">
          <a:xfrm>
            <a:off x="6207125" y="4940300"/>
            <a:ext cx="1588" cy="14288"/>
          </a:xfrm>
          <a:custGeom>
            <a:avLst/>
            <a:gdLst/>
            <a:ahLst/>
            <a:cxnLst>
              <a:cxn ang="0">
                <a:pos x="4" y="0"/>
              </a:cxn>
              <a:cxn ang="0">
                <a:pos x="0" y="40"/>
              </a:cxn>
            </a:cxnLst>
            <a:rect l="0" t="0" r="r" b="b"/>
            <a:pathLst>
              <a:path w="5" h="41" extrusionOk="0">
                <a:moveTo>
                  <a:pt x="4" y="0"/>
                </a:moveTo>
                <a:cubicBezTo>
                  <a:pt x="2" y="13"/>
                  <a:pt x="1" y="27"/>
                  <a:pt x="0" y="40"/>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30" name="Comment 26"/>
          <p:cNvSpPr>
            <a:spLocks noRot="1" noChangeAspect="1" noEditPoints="1" noChangeArrowheads="1" noChangeShapeType="1" noTextEdit="1"/>
          </p:cNvSpPr>
          <p:nvPr/>
        </p:nvSpPr>
        <p:spPr bwMode="auto">
          <a:xfrm>
            <a:off x="6207125" y="5054600"/>
            <a:ext cx="3175" cy="71438"/>
          </a:xfrm>
          <a:custGeom>
            <a:avLst/>
            <a:gdLst/>
            <a:ahLst/>
            <a:cxnLst>
              <a:cxn ang="0">
                <a:pos x="6" y="13"/>
              </a:cxn>
              <a:cxn ang="0">
                <a:pos x="0" y="70"/>
              </a:cxn>
              <a:cxn ang="0">
                <a:pos x="5" y="198"/>
              </a:cxn>
            </a:cxnLst>
            <a:rect l="0" t="0" r="r" b="b"/>
            <a:pathLst>
              <a:path w="7" h="199" extrusionOk="0">
                <a:moveTo>
                  <a:pt x="6" y="13"/>
                </a:moveTo>
                <a:cubicBezTo>
                  <a:pt x="-11" y="-10"/>
                  <a:pt x="0" y="52"/>
                  <a:pt x="0" y="70"/>
                </a:cubicBezTo>
                <a:cubicBezTo>
                  <a:pt x="0" y="113"/>
                  <a:pt x="3" y="155"/>
                  <a:pt x="5" y="198"/>
                </a:cubicBezTo>
              </a:path>
            </a:pathLst>
          </a:custGeom>
          <a:noFill/>
          <a:ln w="19050" cap="rnd">
            <a:solidFill>
              <a:srgbClr val="FF9900"/>
            </a:solidFill>
            <a:round/>
            <a:headEnd/>
            <a:tailEnd/>
          </a:ln>
        </p:spPr>
        <p:txBody>
          <a:bodyPr>
            <a:prstTxWarp prst="textNoShape">
              <a:avLst/>
            </a:prstTxWarp>
          </a:bodyPr>
          <a:lstStyle/>
          <a:p>
            <a:endParaRPr lang="en-US"/>
          </a:p>
        </p:txBody>
      </p:sp>
      <p:sp>
        <p:nvSpPr>
          <p:cNvPr id="72731" name="Comment 27"/>
          <p:cNvSpPr>
            <a:spLocks noRot="1" noChangeAspect="1" noEditPoints="1" noChangeArrowheads="1" noChangeShapeType="1" noTextEdit="1"/>
          </p:cNvSpPr>
          <p:nvPr/>
        </p:nvSpPr>
        <p:spPr bwMode="auto">
          <a:xfrm>
            <a:off x="5726113" y="6388100"/>
            <a:ext cx="280987" cy="295275"/>
          </a:xfrm>
          <a:custGeom>
            <a:avLst/>
            <a:gdLst/>
            <a:ahLst/>
            <a:cxnLst>
              <a:cxn ang="0">
                <a:pos x="723" y="260"/>
              </a:cxn>
              <a:cxn ang="0">
                <a:pos x="712" y="203"/>
              </a:cxn>
              <a:cxn ang="0">
                <a:pos x="611" y="74"/>
              </a:cxn>
              <a:cxn ang="0">
                <a:pos x="522" y="32"/>
              </a:cxn>
              <a:cxn ang="0">
                <a:pos x="414" y="4"/>
              </a:cxn>
              <a:cxn ang="0">
                <a:pos x="247" y="30"/>
              </a:cxn>
              <a:cxn ang="0">
                <a:pos x="89" y="125"/>
              </a:cxn>
              <a:cxn ang="0">
                <a:pos x="0" y="369"/>
              </a:cxn>
              <a:cxn ang="0">
                <a:pos x="194" y="747"/>
              </a:cxn>
              <a:cxn ang="0">
                <a:pos x="484" y="818"/>
              </a:cxn>
              <a:cxn ang="0">
                <a:pos x="687" y="759"/>
              </a:cxn>
              <a:cxn ang="0">
                <a:pos x="778" y="730"/>
              </a:cxn>
            </a:cxnLst>
            <a:rect l="0" t="0" r="r" b="b"/>
            <a:pathLst>
              <a:path w="779" h="822" extrusionOk="0">
                <a:moveTo>
                  <a:pt x="723" y="260"/>
                </a:moveTo>
                <a:cubicBezTo>
                  <a:pt x="719" y="242"/>
                  <a:pt x="718" y="222"/>
                  <a:pt x="712" y="203"/>
                </a:cubicBezTo>
                <a:cubicBezTo>
                  <a:pt x="693" y="146"/>
                  <a:pt x="662" y="105"/>
                  <a:pt x="611" y="74"/>
                </a:cubicBezTo>
                <a:cubicBezTo>
                  <a:pt x="582" y="56"/>
                  <a:pt x="554" y="44"/>
                  <a:pt x="522" y="32"/>
                </a:cubicBezTo>
                <a:cubicBezTo>
                  <a:pt x="486" y="19"/>
                  <a:pt x="452" y="9"/>
                  <a:pt x="414" y="4"/>
                </a:cubicBezTo>
                <a:cubicBezTo>
                  <a:pt x="354" y="-4"/>
                  <a:pt x="302" y="4"/>
                  <a:pt x="247" y="30"/>
                </a:cubicBezTo>
                <a:cubicBezTo>
                  <a:pt x="196" y="54"/>
                  <a:pt x="131" y="87"/>
                  <a:pt x="89" y="125"/>
                </a:cubicBezTo>
                <a:cubicBezTo>
                  <a:pt x="17" y="192"/>
                  <a:pt x="-2" y="273"/>
                  <a:pt x="0" y="369"/>
                </a:cubicBezTo>
                <a:cubicBezTo>
                  <a:pt x="2" y="518"/>
                  <a:pt x="60" y="670"/>
                  <a:pt x="194" y="747"/>
                </a:cubicBezTo>
                <a:cubicBezTo>
                  <a:pt x="278" y="795"/>
                  <a:pt x="388" y="825"/>
                  <a:pt x="484" y="818"/>
                </a:cubicBezTo>
                <a:cubicBezTo>
                  <a:pt x="555" y="813"/>
                  <a:pt x="620" y="779"/>
                  <a:pt x="687" y="759"/>
                </a:cubicBezTo>
                <a:cubicBezTo>
                  <a:pt x="734" y="745"/>
                  <a:pt x="748" y="741"/>
                  <a:pt x="778" y="730"/>
                </a:cubicBezTo>
              </a:path>
            </a:pathLst>
          </a:custGeom>
          <a:noFill/>
          <a:ln w="34925" cap="rnd">
            <a:solidFill>
              <a:srgbClr val="000000"/>
            </a:solidFill>
            <a:round/>
            <a:headEnd/>
            <a:tailEnd/>
          </a:ln>
        </p:spPr>
        <p:txBody>
          <a:bodyPr>
            <a:prstTxWarp prst="textNoShape">
              <a:avLst/>
            </a:prstTxWarp>
          </a:bodyPr>
          <a:lstStyle/>
          <a:p>
            <a:endParaRPr lang="en-US"/>
          </a:p>
        </p:txBody>
      </p:sp>
      <p:sp>
        <p:nvSpPr>
          <p:cNvPr id="29" name="TextBox 28"/>
          <p:cNvSpPr txBox="1"/>
          <p:nvPr/>
        </p:nvSpPr>
        <p:spPr>
          <a:xfrm>
            <a:off x="76200" y="139038"/>
            <a:ext cx="2701381" cy="461665"/>
          </a:xfrm>
          <a:prstGeom prst="rect">
            <a:avLst/>
          </a:prstGeom>
          <a:noFill/>
        </p:spPr>
        <p:txBody>
          <a:bodyPr wrap="none" rtlCol="0">
            <a:spAutoFit/>
          </a:bodyPr>
          <a:lstStyle/>
          <a:p>
            <a:r>
              <a:rPr lang="en-CA" sz="2400" dirty="0" smtClean="0"/>
              <a:t>Clicker Question </a:t>
            </a:r>
            <a:r>
              <a:rPr lang="en-CA" sz="2400" dirty="0"/>
              <a:t>6</a:t>
            </a:r>
          </a:p>
        </p:txBody>
      </p:sp>
    </p:spTree>
    <p:extLst>
      <p:ext uri="{BB962C8B-B14F-4D97-AF65-F5344CB8AC3E}">
        <p14:creationId xmlns:p14="http://schemas.microsoft.com/office/powerpoint/2010/main" val="4123762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a:t>
            </a:r>
            <a:r>
              <a:rPr lang="en-US" sz="2800" b="1" dirty="0" smtClean="0"/>
              <a:t>4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66007" y="1268760"/>
            <a:ext cx="8595360" cy="39651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“So </a:t>
            </a:r>
            <a:r>
              <a:rPr lang="en-CA" sz="2400" i="1" dirty="0"/>
              <a:t>that's why it's called </a:t>
            </a:r>
            <a:r>
              <a:rPr lang="en-CA" sz="2400" i="1" dirty="0" smtClean="0"/>
              <a:t>‘Beats’ </a:t>
            </a:r>
            <a:r>
              <a:rPr lang="en-CA" sz="2400" i="1" dirty="0"/>
              <a:t>by </a:t>
            </a:r>
            <a:r>
              <a:rPr lang="en-CA" sz="2400" i="1" dirty="0" err="1"/>
              <a:t>Dr.Dre</a:t>
            </a:r>
            <a:r>
              <a:rPr lang="en-CA" sz="2400" i="1" dirty="0"/>
              <a:t>. Two identical frequencies from both sides of the headphones</a:t>
            </a:r>
            <a:r>
              <a:rPr lang="en-CA" sz="2400" i="1"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was wondering, a demo was done last semester in physics with the penguin metronomes, which were at first out of phase and then over time came in-phase with one another. Is that related to the concept of beats in any way</a:t>
            </a:r>
            <a:r>
              <a:rPr lang="en-CA" sz="2400" i="1" dirty="0" smtClean="0"/>
              <a:t>?”</a:t>
            </a:r>
          </a:p>
          <a:p>
            <a:pPr marL="257175" indent="-257175">
              <a:spcAft>
                <a:spcPts val="675"/>
              </a:spcAft>
              <a:buClr>
                <a:srgbClr val="FF0000"/>
              </a:buClr>
              <a:buFont typeface="Wingdings" pitchFamily="2" charset="2"/>
              <a:buChar char="§"/>
            </a:pPr>
            <a:r>
              <a:rPr lang="en-CA" sz="2400" i="1" dirty="0" smtClean="0"/>
              <a:t>“When </a:t>
            </a:r>
            <a:r>
              <a:rPr lang="en-CA" sz="2400" i="1" dirty="0"/>
              <a:t>I was playing in a orchestra, we always tuned the instruments before we played. If we were out of tune, it sounded pretty ugly, and now I understand the physics behind it. BEATS</a:t>
            </a:r>
            <a:r>
              <a:rPr lang="en-CA" sz="2400" i="1" dirty="0" smtClean="0"/>
              <a:t>!”</a:t>
            </a:r>
          </a:p>
        </p:txBody>
      </p:sp>
    </p:spTree>
    <p:extLst>
      <p:ext uri="{BB962C8B-B14F-4D97-AF65-F5344CB8AC3E}">
        <p14:creationId xmlns:p14="http://schemas.microsoft.com/office/powerpoint/2010/main" val="236083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ncrypted-tbn3.gstatic.com/images?q=tbn:ANd9GcS5KIUwFwjR_B7QGvbchpVo_LfsY-5zDsUanW0fLtUnbw9zkdfhQ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596778">
            <a:off x="7565491" y="-108241"/>
            <a:ext cx="1700163" cy="1276857"/>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a:xfrm>
            <a:off x="411162" y="0"/>
            <a:ext cx="8229600" cy="708342"/>
          </a:xfrm>
        </p:spPr>
        <p:txBody>
          <a:bodyPr/>
          <a:lstStyle/>
          <a:p>
            <a:r>
              <a:rPr lang="en-US" dirty="0" smtClean="0"/>
              <a:t>Beats</a:t>
            </a:r>
          </a:p>
        </p:txBody>
      </p:sp>
      <p:sp>
        <p:nvSpPr>
          <p:cNvPr id="44035" name="Rectangle 3"/>
          <p:cNvSpPr>
            <a:spLocks noGrp="1" noChangeArrowheads="1"/>
          </p:cNvSpPr>
          <p:nvPr>
            <p:ph type="body" idx="1"/>
          </p:nvPr>
        </p:nvSpPr>
        <p:spPr>
          <a:xfrm>
            <a:off x="411162" y="871056"/>
            <a:ext cx="8229600" cy="2081150"/>
          </a:xfrm>
        </p:spPr>
        <p:txBody>
          <a:bodyPr/>
          <a:lstStyle/>
          <a:p>
            <a:r>
              <a:rPr lang="en-US" sz="2800" dirty="0" smtClean="0"/>
              <a:t>Periodic variations in the loudness of sound due to interference</a:t>
            </a:r>
          </a:p>
          <a:p>
            <a:r>
              <a:rPr lang="en-US" sz="2800" dirty="0" smtClean="0"/>
              <a:t>Occur when two waves of similar, but not equal frequencies are superposed.</a:t>
            </a:r>
          </a:p>
          <a:p>
            <a:r>
              <a:rPr lang="en-US" sz="2800" dirty="0" smtClean="0"/>
              <a:t>Provide a comparison of frequencies</a:t>
            </a:r>
          </a:p>
          <a:p>
            <a:r>
              <a:rPr lang="en-US" sz="2800" dirty="0" smtClean="0"/>
              <a:t>Frequency of beats is equal to the </a:t>
            </a:r>
            <a:r>
              <a:rPr lang="en-US" sz="2800" b="1" dirty="0" smtClean="0"/>
              <a:t>difference</a:t>
            </a:r>
            <a:r>
              <a:rPr lang="en-US" sz="2800" dirty="0" smtClean="0"/>
              <a:t> between the frequencies of the two waves.</a:t>
            </a:r>
          </a:p>
        </p:txBody>
      </p:sp>
      <p:pic>
        <p:nvPicPr>
          <p:cNvPr id="14338" name="Picture 2" descr="http://hyperphysics.phy-astr.gsu.edu/hbase/sound/imgsou/beat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0" y="4119377"/>
            <a:ext cx="4966814" cy="27569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09159" y="6630067"/>
            <a:ext cx="4334841" cy="246221"/>
          </a:xfrm>
          <a:prstGeom prst="rect">
            <a:avLst/>
          </a:prstGeom>
          <a:noFill/>
        </p:spPr>
        <p:txBody>
          <a:bodyPr wrap="none" rtlCol="0">
            <a:spAutoFit/>
          </a:bodyPr>
          <a:lstStyle/>
          <a:p>
            <a:r>
              <a:rPr lang="en-CA" sz="1000" dirty="0" smtClean="0"/>
              <a:t>[</a:t>
            </a:r>
            <a:r>
              <a:rPr lang="en-CA" sz="1000" dirty="0"/>
              <a:t>image from </a:t>
            </a:r>
            <a:r>
              <a:rPr lang="en-CA" sz="1000" dirty="0">
                <a:hlinkClick r:id="rId4"/>
              </a:rPr>
              <a:t>http://</a:t>
            </a:r>
            <a:r>
              <a:rPr lang="en-CA" sz="1000" dirty="0" smtClean="0">
                <a:hlinkClick r:id="rId4"/>
              </a:rPr>
              <a:t>hyperphysics.phy-astr.gsu.edu/hbase/sound/beat.html</a:t>
            </a:r>
            <a:r>
              <a:rPr lang="en-CA" sz="1000" dirty="0" smtClean="0"/>
              <a:t> ]</a:t>
            </a:r>
            <a:endParaRPr lang="en-CA" sz="1000" dirty="0"/>
          </a:p>
        </p:txBody>
      </p:sp>
    </p:spTree>
    <p:extLst>
      <p:ext uri="{BB962C8B-B14F-4D97-AF65-F5344CB8AC3E}">
        <p14:creationId xmlns:p14="http://schemas.microsoft.com/office/powerpoint/2010/main" val="157025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Beats</a:t>
            </a:r>
          </a:p>
        </p:txBody>
      </p:sp>
      <p:sp>
        <p:nvSpPr>
          <p:cNvPr id="45059" name="Rectangle 3"/>
          <p:cNvSpPr>
            <a:spLocks noGrp="1" noChangeArrowheads="1"/>
          </p:cNvSpPr>
          <p:nvPr>
            <p:ph type="body" idx="1"/>
          </p:nvPr>
        </p:nvSpPr>
        <p:spPr/>
        <p:txBody>
          <a:bodyPr/>
          <a:lstStyle/>
          <a:p>
            <a:r>
              <a:rPr lang="en-US" sz="3600" dirty="0" smtClean="0"/>
              <a:t>Applications</a:t>
            </a:r>
          </a:p>
          <a:p>
            <a:pPr lvl="1"/>
            <a:r>
              <a:rPr lang="en-US" sz="3200" dirty="0" smtClean="0"/>
              <a:t>Piano tuning by listening to the disappearance of beats from a known frequency and a piano key</a:t>
            </a:r>
          </a:p>
          <a:p>
            <a:pPr lvl="1"/>
            <a:r>
              <a:rPr lang="en-US" sz="3200" dirty="0" smtClean="0"/>
              <a:t>Tuning instruments in an orchestra by listening for beats between instruments and piano tone</a:t>
            </a:r>
            <a:endParaRPr lang="en-US" sz="2400" dirty="0" smtClean="0"/>
          </a:p>
        </p:txBody>
      </p:sp>
      <p:pic>
        <p:nvPicPr>
          <p:cNvPr id="15362" name="Picture 2" descr="piano tu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990599"/>
            <a:ext cx="8229600" cy="2006097"/>
          </a:xfrm>
        </p:spPr>
        <p:txBody>
          <a:bodyPr/>
          <a:lstStyle/>
          <a:p>
            <a:pPr algn="l"/>
            <a:r>
              <a:rPr lang="en-CA" sz="2800" dirty="0"/>
              <a:t>Suppose you sound a 1056-hertz tuning fork at the same time you strike a note on the piano and hear 2 beats/second. </a:t>
            </a:r>
            <a:r>
              <a:rPr lang="en-CA" sz="2800" dirty="0" smtClean="0"/>
              <a:t>What </a:t>
            </a:r>
            <a:r>
              <a:rPr lang="en-CA" sz="2800" dirty="0"/>
              <a:t>is the frequency of the piano string? </a:t>
            </a:r>
            <a:endParaRPr lang="en-US" sz="3200" b="1" i="1" dirty="0" smtClean="0">
              <a:latin typeface="Batang" pitchFamily="18" charset="-127"/>
              <a:ea typeface="Batang" pitchFamily="18" charset="-127"/>
            </a:endParaRPr>
          </a:p>
        </p:txBody>
      </p:sp>
      <p:sp>
        <p:nvSpPr>
          <p:cNvPr id="97283" name="Rectangle 3"/>
          <p:cNvSpPr>
            <a:spLocks noGrp="1" noChangeArrowheads="1"/>
          </p:cNvSpPr>
          <p:nvPr>
            <p:ph type="body" idx="1"/>
          </p:nvPr>
        </p:nvSpPr>
        <p:spPr>
          <a:xfrm>
            <a:off x="457200" y="3268300"/>
            <a:ext cx="8229600" cy="3254721"/>
          </a:xfrm>
        </p:spPr>
        <p:txBody>
          <a:bodyPr/>
          <a:lstStyle/>
          <a:p>
            <a:pPr marL="609600" indent="-609600">
              <a:buFontTx/>
              <a:buAutoNum type="alphaUcPeriod"/>
            </a:pPr>
            <a:r>
              <a:rPr lang="en-US" sz="2800" dirty="0"/>
              <a:t>1054 Hz</a:t>
            </a:r>
          </a:p>
          <a:p>
            <a:pPr marL="609600" indent="-609600">
              <a:buFontTx/>
              <a:buAutoNum type="alphaUcPeriod"/>
            </a:pPr>
            <a:r>
              <a:rPr lang="en-US" sz="2800" dirty="0"/>
              <a:t>1056 Hz</a:t>
            </a:r>
          </a:p>
          <a:p>
            <a:pPr marL="609600" indent="-609600">
              <a:buFontTx/>
              <a:buAutoNum type="alphaUcPeriod"/>
            </a:pPr>
            <a:r>
              <a:rPr lang="en-US" sz="2800" dirty="0"/>
              <a:t>1058 Hz</a:t>
            </a:r>
          </a:p>
          <a:p>
            <a:pPr marL="609600" indent="-609600">
              <a:buFontTx/>
              <a:buAutoNum type="alphaUcPeriod"/>
            </a:pPr>
            <a:r>
              <a:rPr lang="en-US" sz="2800" dirty="0" smtClean="0"/>
              <a:t>Either A or C</a:t>
            </a:r>
          </a:p>
          <a:p>
            <a:pPr marL="609600" indent="-609600">
              <a:buFontTx/>
              <a:buAutoNum type="alphaUcPeriod"/>
            </a:pPr>
            <a:r>
              <a:rPr lang="en-US" sz="2800" dirty="0" smtClean="0"/>
              <a:t>Either A, B or C</a:t>
            </a:r>
          </a:p>
          <a:p>
            <a:pPr marL="609600" indent="-609600">
              <a:buFontTx/>
              <a:buAutoNum type="alphaUcPeriod"/>
            </a:pPr>
            <a:endParaRPr lang="en-US" sz="2800" dirty="0" smtClean="0"/>
          </a:p>
          <a:p>
            <a:pPr marL="609600" indent="-609600">
              <a:buFontTx/>
              <a:buNone/>
            </a:pPr>
            <a:endParaRPr lang="en-US" sz="2800" dirty="0" smtClean="0"/>
          </a:p>
          <a:p>
            <a:pPr marL="609600" indent="-609600">
              <a:buFontTx/>
              <a:buNone/>
            </a:pPr>
            <a:r>
              <a:rPr lang="en-US" sz="2800" dirty="0" smtClean="0"/>
              <a:t>	</a:t>
            </a:r>
          </a:p>
        </p:txBody>
      </p:sp>
      <p:sp>
        <p:nvSpPr>
          <p:cNvPr id="5" name="TextBox 4"/>
          <p:cNvSpPr txBox="1"/>
          <p:nvPr/>
        </p:nvSpPr>
        <p:spPr>
          <a:xfrm>
            <a:off x="76200" y="139038"/>
            <a:ext cx="2701381" cy="461665"/>
          </a:xfrm>
          <a:prstGeom prst="rect">
            <a:avLst/>
          </a:prstGeom>
          <a:noFill/>
        </p:spPr>
        <p:txBody>
          <a:bodyPr wrap="none" rtlCol="0">
            <a:spAutoFit/>
          </a:bodyPr>
          <a:lstStyle/>
          <a:p>
            <a:r>
              <a:rPr lang="en-CA" sz="2400" dirty="0" smtClean="0"/>
              <a:t>Clicker Question 7</a:t>
            </a:r>
            <a:endParaRPr lang="en-CA" sz="2400"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353720" y="5294520"/>
              <a:ext cx="13320" cy="10080"/>
            </p14:xfrm>
          </p:contentPart>
        </mc:Choice>
        <mc:Fallback xmlns="">
          <p:pic>
            <p:nvPicPr>
              <p:cNvPr id="2" name="Ink 1"/>
              <p:cNvPicPr/>
              <p:nvPr/>
            </p:nvPicPr>
            <p:blipFill>
              <a:blip r:embed="rId4"/>
              <a:stretch>
                <a:fillRect/>
              </a:stretch>
            </p:blipFill>
            <p:spPr>
              <a:xfrm>
                <a:off x="7349400" y="5291640"/>
                <a:ext cx="20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432920" y="2538000"/>
              <a:ext cx="4320" cy="11160"/>
            </p14:xfrm>
          </p:contentPart>
        </mc:Choice>
        <mc:Fallback xmlns="">
          <p:pic>
            <p:nvPicPr>
              <p:cNvPr id="3" name="Ink 2"/>
              <p:cNvPicPr/>
              <p:nvPr/>
            </p:nvPicPr>
            <p:blipFill>
              <a:blip r:embed="rId6"/>
              <a:stretch>
                <a:fillRect/>
              </a:stretch>
            </p:blipFill>
            <p:spPr>
              <a:xfrm>
                <a:off x="7423200" y="2528280"/>
                <a:ext cx="21960" cy="28800"/>
              </a:xfrm>
              <a:prstGeom prst="rect">
                <a:avLst/>
              </a:prstGeom>
            </p:spPr>
          </p:pic>
        </mc:Fallback>
      </mc:AlternateContent>
    </p:spTree>
    <p:extLst>
      <p:ext uri="{BB962C8B-B14F-4D97-AF65-F5344CB8AC3E}">
        <p14:creationId xmlns:p14="http://schemas.microsoft.com/office/powerpoint/2010/main" val="848035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990599"/>
            <a:ext cx="8229600" cy="2006097"/>
          </a:xfrm>
        </p:spPr>
        <p:txBody>
          <a:bodyPr/>
          <a:lstStyle/>
          <a:p>
            <a:pPr algn="l"/>
            <a:r>
              <a:rPr lang="en-CA" sz="2800" dirty="0"/>
              <a:t>Suppose you sound a 1056-hertz tuning fork at the same time you strike a note on the piano and hear 2 beats/second. You tighten the piano string very slightly and now hear 3 beats/second. What is the frequency of the piano string? </a:t>
            </a:r>
            <a:endParaRPr lang="en-US" sz="3200" b="1" i="1" dirty="0" smtClean="0">
              <a:latin typeface="Batang" pitchFamily="18" charset="-127"/>
              <a:ea typeface="Batang" pitchFamily="18" charset="-127"/>
            </a:endParaRPr>
          </a:p>
        </p:txBody>
      </p:sp>
      <p:sp>
        <p:nvSpPr>
          <p:cNvPr id="97283" name="Rectangle 3"/>
          <p:cNvSpPr>
            <a:spLocks noGrp="1" noChangeArrowheads="1"/>
          </p:cNvSpPr>
          <p:nvPr>
            <p:ph type="body" idx="1"/>
          </p:nvPr>
        </p:nvSpPr>
        <p:spPr>
          <a:xfrm>
            <a:off x="473075" y="3603278"/>
            <a:ext cx="8229600" cy="3254721"/>
          </a:xfrm>
        </p:spPr>
        <p:txBody>
          <a:bodyPr/>
          <a:lstStyle/>
          <a:p>
            <a:pPr marL="609600" indent="-609600">
              <a:buFontTx/>
              <a:buAutoNum type="alphaUcPeriod"/>
            </a:pPr>
            <a:r>
              <a:rPr lang="en-US" sz="2800" dirty="0" smtClean="0"/>
              <a:t>1053 </a:t>
            </a:r>
            <a:r>
              <a:rPr lang="en-US" sz="2800" dirty="0"/>
              <a:t>Hz</a:t>
            </a:r>
          </a:p>
          <a:p>
            <a:pPr marL="609600" indent="-609600">
              <a:buFontTx/>
              <a:buAutoNum type="alphaUcPeriod"/>
            </a:pPr>
            <a:r>
              <a:rPr lang="en-US" sz="2800" dirty="0"/>
              <a:t>1056 Hz</a:t>
            </a:r>
          </a:p>
          <a:p>
            <a:pPr marL="609600" indent="-609600">
              <a:buFontTx/>
              <a:buAutoNum type="alphaUcPeriod"/>
            </a:pPr>
            <a:r>
              <a:rPr lang="en-US" sz="2800" dirty="0" smtClean="0"/>
              <a:t>1059 </a:t>
            </a:r>
            <a:r>
              <a:rPr lang="en-US" sz="2800" dirty="0"/>
              <a:t>Hz</a:t>
            </a:r>
          </a:p>
          <a:p>
            <a:pPr marL="609600" indent="-609600">
              <a:buFontTx/>
              <a:buAutoNum type="alphaUcPeriod"/>
            </a:pPr>
            <a:r>
              <a:rPr lang="en-US" sz="2800" dirty="0"/>
              <a:t>Either A or C</a:t>
            </a:r>
          </a:p>
          <a:p>
            <a:pPr marL="609600" indent="-609600">
              <a:buFontTx/>
              <a:buAutoNum type="alphaUcPeriod"/>
            </a:pPr>
            <a:r>
              <a:rPr lang="en-US" sz="2800" dirty="0"/>
              <a:t>Either A, B or C</a:t>
            </a:r>
          </a:p>
          <a:p>
            <a:pPr marL="609600" indent="-609600">
              <a:buFontTx/>
              <a:buNone/>
            </a:pPr>
            <a:endParaRPr lang="en-US" sz="2800" dirty="0" smtClean="0"/>
          </a:p>
          <a:p>
            <a:pPr marL="609600" indent="-609600">
              <a:buFontTx/>
              <a:buNone/>
            </a:pPr>
            <a:r>
              <a:rPr lang="en-US" sz="2800" dirty="0" smtClean="0"/>
              <a:t>	</a:t>
            </a:r>
          </a:p>
        </p:txBody>
      </p:sp>
      <p:sp>
        <p:nvSpPr>
          <p:cNvPr id="5" name="TextBox 4"/>
          <p:cNvSpPr txBox="1"/>
          <p:nvPr/>
        </p:nvSpPr>
        <p:spPr>
          <a:xfrm>
            <a:off x="76200" y="139038"/>
            <a:ext cx="2701381" cy="461665"/>
          </a:xfrm>
          <a:prstGeom prst="rect">
            <a:avLst/>
          </a:prstGeom>
          <a:noFill/>
        </p:spPr>
        <p:txBody>
          <a:bodyPr wrap="none" rtlCol="0">
            <a:spAutoFit/>
          </a:bodyPr>
          <a:lstStyle/>
          <a:p>
            <a:r>
              <a:rPr lang="en-CA" sz="2400" dirty="0" smtClean="0"/>
              <a:t>Clicker Question </a:t>
            </a:r>
            <a:r>
              <a:rPr lang="en-CA" sz="2400" dirty="0"/>
              <a:t>8</a:t>
            </a:r>
          </a:p>
        </p:txBody>
      </p:sp>
    </p:spTree>
    <p:extLst>
      <p:ext uri="{BB962C8B-B14F-4D97-AF65-F5344CB8AC3E}">
        <p14:creationId xmlns:p14="http://schemas.microsoft.com/office/powerpoint/2010/main" val="242555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23528" y="84584"/>
            <a:ext cx="8496944" cy="536104"/>
          </a:xfrm>
        </p:spPr>
        <p:txBody>
          <a:bodyPr/>
          <a:lstStyle/>
          <a:p>
            <a:pPr algn="l"/>
            <a:r>
              <a:rPr lang="en-US" sz="2800" b="1" dirty="0"/>
              <a:t>Class 4</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323528" y="779854"/>
            <a:ext cx="8661862" cy="239809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Two </a:t>
            </a:r>
            <a:r>
              <a:rPr lang="en-CA" sz="2400" dirty="0"/>
              <a:t>loudspeakers emit sound waves with the same wavelength and the same amplitude. The waves are shown displaced, for clarity, but assume that both are traveling along the same axis. At the point where the dot is,</a:t>
            </a:r>
            <a:endParaRPr lang="en-US" sz="2400" dirty="0"/>
          </a:p>
          <a:p>
            <a:pPr marL="257175" indent="-257175">
              <a:spcAft>
                <a:spcPts val="675"/>
              </a:spcAft>
              <a:buClr>
                <a:srgbClr val="FF0000"/>
              </a:buClr>
              <a:buFont typeface="Wingdings" pitchFamily="2" charset="2"/>
              <a:buChar char="§"/>
            </a:pPr>
            <a:r>
              <a:rPr lang="en-CA" sz="2400" dirty="0" smtClean="0"/>
              <a:t>48% of students got: The </a:t>
            </a:r>
            <a:r>
              <a:rPr lang="en-CA" sz="2400" dirty="0"/>
              <a:t>interference is somewhere between constructive and </a:t>
            </a:r>
            <a:r>
              <a:rPr lang="en-CA" sz="2400" dirty="0" smtClean="0"/>
              <a:t>destructive</a:t>
            </a:r>
            <a:r>
              <a:rPr lang="en-CA" sz="2400" dirty="0"/>
              <a:t>.</a:t>
            </a:r>
            <a:endParaRPr lang="en-CA" sz="2400" dirty="0" smtClean="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026" y="3177947"/>
            <a:ext cx="6098865" cy="364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98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44624"/>
            <a:ext cx="8763000" cy="792088"/>
          </a:xfrm>
        </p:spPr>
        <p:txBody>
          <a:bodyPr/>
          <a:lstStyle/>
          <a:p>
            <a:pPr eaLnBrk="1" hangingPunct="1"/>
            <a:r>
              <a:rPr lang="en-US" dirty="0"/>
              <a:t>Before Class</a:t>
            </a:r>
            <a:r>
              <a:rPr lang="en-US" dirty="0" smtClean="0"/>
              <a:t> 5 </a:t>
            </a:r>
            <a:r>
              <a:rPr lang="en-US" dirty="0"/>
              <a:t>on</a:t>
            </a:r>
            <a:r>
              <a:rPr lang="en-US" dirty="0" smtClean="0"/>
              <a:t> Monday</a:t>
            </a:r>
            <a:endParaRPr lang="en-US" dirty="0"/>
          </a:p>
        </p:txBody>
      </p:sp>
      <p:sp>
        <p:nvSpPr>
          <p:cNvPr id="28675" name="Rectangle 3"/>
          <p:cNvSpPr>
            <a:spLocks noGrp="1" noChangeArrowheads="1"/>
          </p:cNvSpPr>
          <p:nvPr>
            <p:ph type="body" idx="1"/>
          </p:nvPr>
        </p:nvSpPr>
        <p:spPr>
          <a:xfrm>
            <a:off x="107504" y="870509"/>
            <a:ext cx="8784976" cy="2983051"/>
          </a:xfrm>
        </p:spPr>
        <p:txBody>
          <a:bodyPr/>
          <a:lstStyle/>
          <a:p>
            <a:r>
              <a:rPr lang="en-CA" sz="2800" dirty="0" smtClean="0"/>
              <a:t>Complete Problem </a:t>
            </a:r>
            <a:r>
              <a:rPr lang="en-CA" sz="2800" dirty="0"/>
              <a:t>Set 1 on </a:t>
            </a:r>
            <a:r>
              <a:rPr lang="en-CA" sz="2800" dirty="0" err="1"/>
              <a:t>MasteringPhysics</a:t>
            </a:r>
            <a:r>
              <a:rPr lang="en-CA" sz="2800" dirty="0"/>
              <a:t> due </a:t>
            </a:r>
            <a:r>
              <a:rPr lang="en-CA" sz="2800" dirty="0" smtClean="0"/>
              <a:t>Sunday </a:t>
            </a:r>
            <a:r>
              <a:rPr lang="en-CA" sz="2800" dirty="0"/>
              <a:t>at </a:t>
            </a:r>
            <a:r>
              <a:rPr lang="en-CA" sz="2800" dirty="0" smtClean="0"/>
              <a:t>11:59pm on </a:t>
            </a:r>
            <a:r>
              <a:rPr lang="en-CA" sz="2800" dirty="0" err="1" smtClean="0"/>
              <a:t>Chs</a:t>
            </a:r>
            <a:r>
              <a:rPr lang="en-CA" sz="2800" dirty="0" smtClean="0"/>
              <a:t>. </a:t>
            </a:r>
            <a:r>
              <a:rPr lang="en-CA" sz="2800" dirty="0"/>
              <a:t>20, </a:t>
            </a:r>
            <a:r>
              <a:rPr lang="en-CA" sz="2800" dirty="0" smtClean="0"/>
              <a:t>21.  This is a rather long one so definitely get started early!</a:t>
            </a:r>
          </a:p>
          <a:p>
            <a:r>
              <a:rPr lang="en-US" sz="2800" dirty="0" smtClean="0"/>
              <a:t>Please </a:t>
            </a:r>
            <a:r>
              <a:rPr lang="en-US" sz="2800" dirty="0"/>
              <a:t>read </a:t>
            </a:r>
            <a:r>
              <a:rPr lang="en-CA" sz="2800" dirty="0" smtClean="0"/>
              <a:t>Knight </a:t>
            </a:r>
            <a:r>
              <a:rPr lang="en-CA" sz="2800" dirty="0"/>
              <a:t>Ch. 23, sections </a:t>
            </a:r>
            <a:r>
              <a:rPr lang="en-CA" sz="2800" dirty="0" smtClean="0"/>
              <a:t>23.1-23.5</a:t>
            </a:r>
            <a:endParaRPr lang="en-CA" sz="2800" dirty="0"/>
          </a:p>
          <a:p>
            <a:pPr eaLnBrk="1" hangingPunct="1"/>
            <a:r>
              <a:rPr lang="en-US" sz="2800" dirty="0" smtClean="0"/>
              <a:t>Please </a:t>
            </a:r>
            <a:r>
              <a:rPr lang="en-US" sz="2800" dirty="0"/>
              <a:t>do the short pre-class </a:t>
            </a:r>
            <a:r>
              <a:rPr lang="en-US" sz="2800" dirty="0" smtClean="0"/>
              <a:t>quiz on </a:t>
            </a:r>
            <a:r>
              <a:rPr lang="en-US" sz="2800" dirty="0" err="1" smtClean="0"/>
              <a:t>MasteringPhysics</a:t>
            </a:r>
            <a:r>
              <a:rPr lang="en-US" sz="2800" dirty="0" smtClean="0"/>
              <a:t> by Monday morning at the latest.</a:t>
            </a:r>
          </a:p>
        </p:txBody>
      </p:sp>
      <p:pic>
        <p:nvPicPr>
          <p:cNvPr id="5" name="Picture 3" descr="23_13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717032"/>
            <a:ext cx="4120964"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107504" y="3713288"/>
            <a:ext cx="4298776" cy="23800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kern="0" dirty="0" smtClean="0"/>
              <a:t>Something to think about:  Is it possible to see a ray of light if it does not actually enter your eye?</a:t>
            </a:r>
            <a:endParaRPr lang="en-US" sz="2800" kern="0" dirty="0"/>
          </a:p>
        </p:txBody>
      </p:sp>
    </p:spTree>
    <p:extLst>
      <p:ext uri="{BB962C8B-B14F-4D97-AF65-F5344CB8AC3E}">
        <p14:creationId xmlns:p14="http://schemas.microsoft.com/office/powerpoint/2010/main" val="10076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102" y="727983"/>
            <a:ext cx="5637526" cy="593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866" name="Rectangle 2"/>
          <p:cNvSpPr>
            <a:spLocks noGrp="1" noChangeArrowheads="1"/>
          </p:cNvSpPr>
          <p:nvPr>
            <p:ph type="title"/>
          </p:nvPr>
        </p:nvSpPr>
        <p:spPr>
          <a:xfrm>
            <a:off x="800100" y="188640"/>
            <a:ext cx="8185290" cy="608112"/>
          </a:xfrm>
        </p:spPr>
        <p:txBody>
          <a:bodyPr/>
          <a:lstStyle/>
          <a:p>
            <a:pPr algn="l"/>
            <a:r>
              <a:rPr lang="en-US" sz="2800" b="1" dirty="0"/>
              <a:t>Class 4</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0" y="2204863"/>
            <a:ext cx="4176464" cy="24878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Two </a:t>
            </a:r>
            <a:r>
              <a:rPr lang="en-CA" sz="2400" dirty="0"/>
              <a:t>in-phase sources emit sound waves of equal wavelength and </a:t>
            </a:r>
            <a:r>
              <a:rPr lang="en-CA" sz="2400" dirty="0" smtClean="0"/>
              <a:t>intensity.</a:t>
            </a:r>
          </a:p>
          <a:p>
            <a:pPr marL="257175" indent="-257175">
              <a:spcAft>
                <a:spcPts val="675"/>
              </a:spcAft>
              <a:buClr>
                <a:srgbClr val="FF0000"/>
              </a:buClr>
              <a:buFont typeface="Wingdings" pitchFamily="2" charset="2"/>
              <a:buChar char="§"/>
            </a:pPr>
            <a:r>
              <a:rPr lang="en-CA" sz="2400" dirty="0" smtClean="0"/>
              <a:t>80% of students got: The </a:t>
            </a:r>
            <a:r>
              <a:rPr lang="en-CA" sz="2400" dirty="0"/>
              <a:t>interference is constructive. </a:t>
            </a:r>
            <a:endParaRPr lang="en-CA" sz="2400" dirty="0" smtClean="0"/>
          </a:p>
          <a:p>
            <a:pPr marL="257175" indent="-257175">
              <a:spcAft>
                <a:spcPts val="675"/>
              </a:spcAft>
              <a:buClr>
                <a:srgbClr val="FF0000"/>
              </a:buClr>
              <a:buFont typeface="Wingdings" pitchFamily="2" charset="2"/>
              <a:buChar char="§"/>
            </a:pPr>
            <a:endParaRPr lang="en-CA" sz="2400" dirty="0" smtClean="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451240" y="778320"/>
              <a:ext cx="5932440" cy="5194800"/>
            </p14:xfrm>
          </p:contentPart>
        </mc:Choice>
        <mc:Fallback xmlns="">
          <p:pic>
            <p:nvPicPr>
              <p:cNvPr id="3" name="Ink 2"/>
              <p:cNvPicPr/>
              <p:nvPr/>
            </p:nvPicPr>
            <p:blipFill>
              <a:blip r:embed="rId5"/>
              <a:stretch>
                <a:fillRect/>
              </a:stretch>
            </p:blipFill>
            <p:spPr>
              <a:xfrm>
                <a:off x="2440800" y="769320"/>
                <a:ext cx="5946840" cy="5209200"/>
              </a:xfrm>
              <a:prstGeom prst="rect">
                <a:avLst/>
              </a:prstGeom>
            </p:spPr>
          </p:pic>
        </mc:Fallback>
      </mc:AlternateContent>
    </p:spTree>
    <p:extLst>
      <p:ext uri="{BB962C8B-B14F-4D97-AF65-F5344CB8AC3E}">
        <p14:creationId xmlns:p14="http://schemas.microsoft.com/office/powerpoint/2010/main" val="266314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800100" y="228600"/>
            <a:ext cx="8020372" cy="762000"/>
          </a:xfrm>
        </p:spPr>
        <p:txBody>
          <a:bodyPr/>
          <a:lstStyle/>
          <a:p>
            <a:pPr algn="l"/>
            <a:r>
              <a:rPr lang="en-US" sz="2800" b="1" dirty="0"/>
              <a:t>Class 4</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323528" y="1153256"/>
            <a:ext cx="8661862" cy="21185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Two </a:t>
            </a:r>
            <a:r>
              <a:rPr lang="en-CA" sz="2400" dirty="0"/>
              <a:t>sound waves of nearly equal frequencies are played simultaneously. What is the name of the acoustic phenomenon you hear if you listen to these two waves</a:t>
            </a:r>
            <a:r>
              <a:rPr lang="en-CA" sz="2400" dirty="0" smtClean="0"/>
              <a:t>? </a:t>
            </a:r>
          </a:p>
          <a:p>
            <a:pPr marL="257175" indent="-257175">
              <a:spcAft>
                <a:spcPts val="675"/>
              </a:spcAft>
              <a:buClr>
                <a:srgbClr val="FF0000"/>
              </a:buClr>
              <a:buFont typeface="Wingdings" pitchFamily="2" charset="2"/>
              <a:buChar char="§"/>
            </a:pPr>
            <a:r>
              <a:rPr lang="en-CA" sz="2400" dirty="0" smtClean="0"/>
              <a:t>87% of students got:</a:t>
            </a:r>
            <a:r>
              <a:rPr lang="en-CA" sz="2400" b="1" dirty="0" smtClean="0"/>
              <a:t> Beats.  </a:t>
            </a:r>
            <a:endParaRPr lang="en-CA" sz="2400" b="1" dirty="0"/>
          </a:p>
          <a:p>
            <a:pPr marL="257175" indent="-257175">
              <a:spcAft>
                <a:spcPts val="675"/>
              </a:spcAft>
              <a:buClr>
                <a:srgbClr val="FF0000"/>
              </a:buClr>
              <a:buFont typeface="Wingdings" pitchFamily="2" charset="2"/>
              <a:buChar char="§"/>
            </a:pPr>
            <a:endParaRPr lang="en-CA" sz="2400" dirty="0" smtClean="0"/>
          </a:p>
        </p:txBody>
      </p:sp>
      <p:pic>
        <p:nvPicPr>
          <p:cNvPr id="19458" name="Picture 2" descr="http://hyperphysics.phy-astr.gsu.edu/hbase/sound/imgsou/beat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23" y="3182797"/>
            <a:ext cx="6381672" cy="354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8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a:t>
            </a:r>
            <a:r>
              <a:rPr lang="en-US" sz="2800" b="1" dirty="0" smtClean="0"/>
              <a:t>4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71905" y="866616"/>
            <a:ext cx="8595360" cy="52424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“Interference in 2 and 3 dimensions – how to find the nodal lines” </a:t>
            </a:r>
          </a:p>
          <a:p>
            <a:pPr marL="257175" indent="-257175">
              <a:spcAft>
                <a:spcPts val="675"/>
              </a:spcAft>
              <a:buClr>
                <a:srgbClr val="FF0000"/>
              </a:buClr>
              <a:buFont typeface="Wingdings" pitchFamily="2" charset="2"/>
              <a:buChar char="§"/>
            </a:pPr>
            <a:r>
              <a:rPr lang="en-CA" sz="2400" i="1" dirty="0" smtClean="0"/>
              <a:t>“If </a:t>
            </a:r>
            <a:r>
              <a:rPr lang="en-CA" sz="2400" i="1" dirty="0"/>
              <a:t>two speakers emit sound waves that interfere completely destructively, do they make a sound</a:t>
            </a:r>
            <a:r>
              <a:rPr lang="en-CA" sz="2400" i="1" dirty="0" smtClean="0"/>
              <a:t>?”</a:t>
            </a:r>
          </a:p>
          <a:p>
            <a:pPr marL="257175" indent="-257175">
              <a:spcAft>
                <a:spcPts val="675"/>
              </a:spcAft>
              <a:buClr>
                <a:srgbClr val="FF0000"/>
              </a:buClr>
              <a:buFont typeface="Wingdings" pitchFamily="2" charset="2"/>
              <a:buChar char="§"/>
            </a:pPr>
            <a:r>
              <a:rPr lang="en-CA" sz="2400" i="1" dirty="0" smtClean="0"/>
              <a:t>“What's </a:t>
            </a:r>
            <a:r>
              <a:rPr lang="en-CA" sz="2400" i="1" dirty="0"/>
              <a:t>the difference between phi and phi sub-zero</a:t>
            </a:r>
            <a:r>
              <a:rPr lang="en-CA" sz="2400" i="1" dirty="0" smtClean="0"/>
              <a:t>?”</a:t>
            </a:r>
          </a:p>
          <a:p>
            <a:pPr marL="257175" indent="-257175">
              <a:spcAft>
                <a:spcPts val="675"/>
              </a:spcAft>
              <a:buClr>
                <a:srgbClr val="FF0000"/>
              </a:buClr>
              <a:buFont typeface="Wingdings" pitchFamily="2" charset="2"/>
              <a:buChar char="§"/>
            </a:pPr>
            <a:endParaRPr lang="en-CA" sz="2400" i="1" dirty="0"/>
          </a:p>
          <a:p>
            <a:pPr marL="257175" indent="-257175">
              <a:spcAft>
                <a:spcPts val="675"/>
              </a:spcAft>
              <a:buClr>
                <a:srgbClr val="FF0000"/>
              </a:buClr>
              <a:buFont typeface="Wingdings" pitchFamily="2" charset="2"/>
              <a:buChar char="§"/>
            </a:pPr>
            <a:endParaRPr lang="en-CA" sz="2400" i="1" dirty="0" smtClean="0"/>
          </a:p>
          <a:p>
            <a:pPr>
              <a:spcAft>
                <a:spcPts val="675"/>
              </a:spcAft>
              <a:buClr>
                <a:srgbClr val="FF0000"/>
              </a:buClr>
            </a:pPr>
            <a:endParaRPr lang="en-CA" sz="2400" i="1" dirty="0" smtClean="0"/>
          </a:p>
          <a:p>
            <a:pPr>
              <a:spcAft>
                <a:spcPts val="675"/>
              </a:spcAft>
              <a:buClr>
                <a:srgbClr val="FF0000"/>
              </a:buClr>
            </a:pPr>
            <a:endParaRPr lang="en-CA" sz="2400" i="1" dirty="0"/>
          </a:p>
          <a:p>
            <a:pPr>
              <a:spcAft>
                <a:spcPts val="675"/>
              </a:spcAft>
              <a:buClr>
                <a:srgbClr val="FF0000"/>
              </a:buClr>
            </a:pPr>
            <a:endParaRPr lang="en-CA" sz="2400" i="1" dirty="0" smtClean="0"/>
          </a:p>
          <a:p>
            <a:pPr marL="257175" indent="-257175">
              <a:spcAft>
                <a:spcPts val="675"/>
              </a:spcAft>
              <a:buClr>
                <a:srgbClr val="FF0000"/>
              </a:buClr>
              <a:buFont typeface="Wingdings" pitchFamily="2" charset="2"/>
              <a:buChar char="§"/>
            </a:pPr>
            <a:r>
              <a:rPr lang="en-CA" sz="2400" i="1" dirty="0" smtClean="0"/>
              <a:t>“why </a:t>
            </a:r>
            <a:r>
              <a:rPr lang="en-CA" sz="2400" i="1" dirty="0"/>
              <a:t>does amplitude diminish as you get further from the source</a:t>
            </a:r>
            <a:r>
              <a:rPr lang="en-CA" sz="2400" i="1" dirty="0" smtClean="0"/>
              <a:t>?”</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98440" y="2017080"/>
              <a:ext cx="8797680" cy="4628160"/>
            </p14:xfrm>
          </p:contentPart>
        </mc:Choice>
        <mc:Fallback xmlns="">
          <p:pic>
            <p:nvPicPr>
              <p:cNvPr id="3" name="Ink 2"/>
              <p:cNvPicPr/>
              <p:nvPr/>
            </p:nvPicPr>
            <p:blipFill>
              <a:blip r:embed="rId4"/>
              <a:stretch>
                <a:fillRect/>
              </a:stretch>
            </p:blipFill>
            <p:spPr>
              <a:xfrm>
                <a:off x="292320" y="2010600"/>
                <a:ext cx="8807400" cy="4641480"/>
              </a:xfrm>
              <a:prstGeom prst="rect">
                <a:avLst/>
              </a:prstGeom>
            </p:spPr>
          </p:pic>
        </mc:Fallback>
      </mc:AlternateContent>
    </p:spTree>
    <p:extLst>
      <p:ext uri="{BB962C8B-B14F-4D97-AF65-F5344CB8AC3E}">
        <p14:creationId xmlns:p14="http://schemas.microsoft.com/office/powerpoint/2010/main" val="350114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0"/>
            <a:ext cx="8229600" cy="868362"/>
          </a:xfrm>
        </p:spPr>
        <p:txBody>
          <a:bodyPr/>
          <a:lstStyle/>
          <a:p>
            <a:r>
              <a:rPr lang="en-US" sz="3600" b="1" kern="1200" dirty="0">
                <a:solidFill>
                  <a:srgbClr val="3366FF"/>
                </a:solidFill>
                <a:latin typeface="Calibri" pitchFamily="34" charset="0"/>
                <a:ea typeface="Arial" charset="0"/>
                <a:cs typeface="Arial" charset="0"/>
              </a:rPr>
              <a:t>Wave Interference</a:t>
            </a:r>
          </a:p>
        </p:txBody>
      </p:sp>
      <p:sp>
        <p:nvSpPr>
          <p:cNvPr id="190467" name="Text Box 3"/>
          <p:cNvSpPr txBox="1">
            <a:spLocks noChangeArrowheads="1"/>
          </p:cNvSpPr>
          <p:nvPr/>
        </p:nvSpPr>
        <p:spPr bwMode="auto">
          <a:xfrm>
            <a:off x="304800" y="838200"/>
            <a:ext cx="8269288" cy="2800767"/>
          </a:xfrm>
          <a:prstGeom prst="rect">
            <a:avLst/>
          </a:prstGeom>
          <a:noFill/>
          <a:ln w="9525">
            <a:noFill/>
            <a:miter lim="800000"/>
            <a:headEnd/>
            <a:tailEnd/>
          </a:ln>
          <a:effectLst/>
        </p:spPr>
        <p:txBody>
          <a:bodyPr>
            <a:prstTxWarp prst="textNoShape">
              <a:avLst/>
            </a:prstTxWarp>
            <a:spAutoFit/>
          </a:bodyPr>
          <a:lstStyle/>
          <a:p>
            <a:pPr>
              <a:spcAft>
                <a:spcPts val="1200"/>
              </a:spcAft>
              <a:buFont typeface="Arial"/>
              <a:buChar char="•"/>
            </a:pPr>
            <a:r>
              <a:rPr lang="en-US" sz="2600" dirty="0" smtClean="0">
                <a:ea typeface="Arial" charset="0"/>
                <a:cs typeface="Arial" charset="0"/>
              </a:rPr>
              <a:t> The </a:t>
            </a:r>
            <a:r>
              <a:rPr lang="en-US" sz="2600" dirty="0">
                <a:ea typeface="Arial" charset="0"/>
                <a:cs typeface="Arial" charset="0"/>
              </a:rPr>
              <a:t>pattern resulting from the superposition of two waves is </a:t>
            </a:r>
            <a:r>
              <a:rPr lang="en-US" sz="2600" dirty="0" smtClean="0">
                <a:ea typeface="Arial" charset="0"/>
                <a:cs typeface="Arial" charset="0"/>
              </a:rPr>
              <a:t>called </a:t>
            </a:r>
            <a:r>
              <a:rPr lang="en-US" sz="2600" dirty="0">
                <a:ea typeface="Arial" charset="0"/>
                <a:cs typeface="Arial" charset="0"/>
              </a:rPr>
              <a:t>interference. </a:t>
            </a:r>
            <a:r>
              <a:rPr lang="en-US" sz="2600" dirty="0" smtClean="0">
                <a:ea typeface="Arial" charset="0"/>
                <a:cs typeface="Arial" charset="0"/>
              </a:rPr>
              <a:t> Interference can be </a:t>
            </a:r>
          </a:p>
          <a:p>
            <a:pPr>
              <a:spcAft>
                <a:spcPts val="1200"/>
              </a:spcAft>
              <a:buFont typeface="Arial"/>
              <a:buChar char="•"/>
            </a:pPr>
            <a:r>
              <a:rPr lang="en-US" sz="2600" b="1" i="1" dirty="0" smtClean="0"/>
              <a:t>  </a:t>
            </a:r>
            <a:r>
              <a:rPr lang="en-US" sz="2600" b="1" i="1" dirty="0" smtClean="0">
                <a:ea typeface="Arial" charset="0"/>
                <a:cs typeface="Arial" charset="0"/>
              </a:rPr>
              <a:t>constructive</a:t>
            </a:r>
            <a:r>
              <a:rPr lang="en-US" sz="2600" dirty="0" smtClean="0">
                <a:ea typeface="Arial" charset="0"/>
                <a:cs typeface="Arial" charset="0"/>
              </a:rPr>
              <a:t>, meaning the </a:t>
            </a:r>
            <a:r>
              <a:rPr lang="en-US" sz="2600" dirty="0" smtClean="0"/>
              <a:t>disturbances </a:t>
            </a:r>
            <a:r>
              <a:rPr lang="en-US" sz="2600" b="1" dirty="0" smtClean="0"/>
              <a:t>add </a:t>
            </a:r>
            <a:r>
              <a:rPr lang="en-US" sz="2600" dirty="0" smtClean="0"/>
              <a:t>to make a resultant wave of </a:t>
            </a:r>
            <a:r>
              <a:rPr lang="en-US" sz="2600" b="1" dirty="0" smtClean="0"/>
              <a:t>larger </a:t>
            </a:r>
            <a:r>
              <a:rPr lang="en-US" sz="2600" dirty="0" smtClean="0"/>
              <a:t>amplitude, or</a:t>
            </a:r>
          </a:p>
          <a:p>
            <a:pPr>
              <a:spcAft>
                <a:spcPts val="1200"/>
              </a:spcAft>
              <a:buFont typeface="Arial"/>
              <a:buChar char="•"/>
            </a:pPr>
            <a:r>
              <a:rPr lang="en-US" sz="2600" b="1" i="1" dirty="0" smtClean="0"/>
              <a:t>  destructive</a:t>
            </a:r>
            <a:r>
              <a:rPr lang="en-US" sz="2600" dirty="0" smtClean="0"/>
              <a:t>, meaning the disturbances </a:t>
            </a:r>
            <a:r>
              <a:rPr lang="en-US" sz="2600" b="1" dirty="0" smtClean="0"/>
              <a:t>cancel</a:t>
            </a:r>
            <a:r>
              <a:rPr lang="en-US" sz="2600" dirty="0" smtClean="0"/>
              <a:t>, making a resultant wave of </a:t>
            </a:r>
            <a:r>
              <a:rPr lang="en-US" sz="2600" b="1" dirty="0" smtClean="0"/>
              <a:t>smaller </a:t>
            </a:r>
            <a:r>
              <a:rPr lang="en-US" sz="2600" dirty="0" smtClean="0"/>
              <a:t>amplitude.</a:t>
            </a:r>
            <a:endParaRPr lang="en-US" sz="2600" dirty="0">
              <a:ea typeface="Arial" charset="0"/>
              <a:cs typeface="Arial" charset="0"/>
            </a:endParaRPr>
          </a:p>
        </p:txBody>
      </p:sp>
      <p:pic>
        <p:nvPicPr>
          <p:cNvPr id="6" name="Picture 8" descr="21_19_FigureB"/>
          <p:cNvPicPr>
            <a:picLocks noChangeAspect="1" noChangeArrowheads="1"/>
          </p:cNvPicPr>
          <p:nvPr/>
        </p:nvPicPr>
        <p:blipFill>
          <a:blip r:embed="rId3">
            <a:extLst>
              <a:ext uri="{28A0092B-C50C-407E-A947-70E740481C1C}">
                <a14:useLocalDpi xmlns:a14="http://schemas.microsoft.com/office/drawing/2010/main" val="0"/>
              </a:ext>
            </a:extLst>
          </a:blip>
          <a:srcRect b="4446"/>
          <a:stretch>
            <a:fillRect/>
          </a:stretch>
        </p:blipFill>
        <p:spPr bwMode="auto">
          <a:xfrm>
            <a:off x="1691680" y="3645024"/>
            <a:ext cx="5276626" cy="310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21_21_FigureA"/>
          <p:cNvPicPr>
            <a:picLocks noChangeAspect="1" noChangeArrowheads="1"/>
          </p:cNvPicPr>
          <p:nvPr/>
        </p:nvPicPr>
        <p:blipFill>
          <a:blip r:embed="rId3">
            <a:extLst>
              <a:ext uri="{28A0092B-C50C-407E-A947-70E740481C1C}">
                <a14:useLocalDpi xmlns:a14="http://schemas.microsoft.com/office/drawing/2010/main" val="0"/>
              </a:ext>
            </a:extLst>
          </a:blip>
          <a:srcRect t="4326" b="2121"/>
          <a:stretch>
            <a:fillRect/>
          </a:stretch>
        </p:blipFill>
        <p:spPr bwMode="auto">
          <a:xfrm>
            <a:off x="4572001" y="557584"/>
            <a:ext cx="4343400" cy="587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50800" y="3146202"/>
            <a:ext cx="4368800" cy="2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spcBef>
                <a:spcPct val="20000"/>
              </a:spcBef>
              <a:buClr>
                <a:srgbClr val="93001B"/>
              </a:buClr>
              <a:buFont typeface="Wingdings" charset="0"/>
              <a:buChar char="§"/>
            </a:pPr>
            <a:r>
              <a:rPr lang="en-US" dirty="0">
                <a:cs typeface="Arial" charset="0"/>
              </a:rPr>
              <a:t>The two waves are </a:t>
            </a:r>
            <a:r>
              <a:rPr lang="en-US" b="1" dirty="0">
                <a:cs typeface="Arial" charset="0"/>
              </a:rPr>
              <a:t>in phase</a:t>
            </a:r>
            <a:r>
              <a:rPr lang="en-US" dirty="0">
                <a:cs typeface="Arial" charset="0"/>
              </a:rPr>
              <a:t>, meaning that</a:t>
            </a:r>
          </a:p>
          <a:p>
            <a:pPr algn="ctr" eaLnBrk="1" hangingPunct="1">
              <a:spcBef>
                <a:spcPct val="20000"/>
              </a:spcBef>
              <a:spcAft>
                <a:spcPct val="20000"/>
              </a:spcAft>
              <a:buClr>
                <a:srgbClr val="FF0000"/>
              </a:buClr>
            </a:pPr>
            <a:r>
              <a:rPr lang="en-US" dirty="0">
                <a:cs typeface="Arial" charset="0"/>
              </a:rPr>
              <a:t> </a:t>
            </a:r>
            <a:r>
              <a:rPr lang="en-US" i="1" dirty="0">
                <a:latin typeface="Times New Roman" charset="0"/>
                <a:cs typeface="Arial" charset="0"/>
              </a:rPr>
              <a:t>D</a:t>
            </a:r>
            <a:r>
              <a:rPr lang="en-US" baseline="-25000" dirty="0">
                <a:latin typeface="Times New Roman" charset="0"/>
                <a:cs typeface="Arial" charset="0"/>
              </a:rPr>
              <a:t>1</a:t>
            </a:r>
            <a:r>
              <a:rPr lang="en-US" dirty="0">
                <a:latin typeface="Times New Roman" charset="0"/>
                <a:cs typeface="Arial" charset="0"/>
              </a:rPr>
              <a:t>(</a:t>
            </a:r>
            <a:r>
              <a:rPr lang="en-US" i="1" dirty="0">
                <a:latin typeface="Times New Roman" charset="0"/>
                <a:cs typeface="Arial" charset="0"/>
              </a:rPr>
              <a:t>x</a:t>
            </a:r>
            <a:r>
              <a:rPr lang="en-US" dirty="0">
                <a:latin typeface="Times New Roman" charset="0"/>
                <a:cs typeface="Arial" charset="0"/>
              </a:rPr>
              <a:t>) </a:t>
            </a:r>
            <a:r>
              <a:rPr lang="en-US" sz="2800" dirty="0">
                <a:latin typeface="Symbol Proportional BT" charset="2"/>
                <a:cs typeface="Symbol Proportional BT" charset="2"/>
                <a:sym typeface="Symbol" charset="0"/>
              </a:rPr>
              <a:t></a:t>
            </a:r>
            <a:r>
              <a:rPr lang="en-US" dirty="0">
                <a:latin typeface="Times New Roman" charset="0"/>
                <a:cs typeface="Arial" charset="0"/>
              </a:rPr>
              <a:t> </a:t>
            </a:r>
            <a:r>
              <a:rPr lang="en-US" i="1" dirty="0">
                <a:latin typeface="Times New Roman" charset="0"/>
                <a:cs typeface="Arial" charset="0"/>
              </a:rPr>
              <a:t>D</a:t>
            </a:r>
            <a:r>
              <a:rPr lang="en-US" baseline="-25000" dirty="0">
                <a:latin typeface="Times New Roman" charset="0"/>
                <a:cs typeface="Arial" charset="0"/>
              </a:rPr>
              <a:t>2</a:t>
            </a:r>
            <a:r>
              <a:rPr lang="en-US" dirty="0">
                <a:latin typeface="Times New Roman" charset="0"/>
                <a:cs typeface="Arial" charset="0"/>
              </a:rPr>
              <a:t>(</a:t>
            </a:r>
            <a:r>
              <a:rPr lang="en-US" i="1" dirty="0">
                <a:latin typeface="Times New Roman" charset="0"/>
                <a:cs typeface="Arial" charset="0"/>
              </a:rPr>
              <a:t>x</a:t>
            </a:r>
            <a:r>
              <a:rPr lang="en-US" dirty="0">
                <a:latin typeface="Times New Roman" charset="0"/>
                <a:cs typeface="Arial" charset="0"/>
              </a:rPr>
              <a:t>)</a:t>
            </a:r>
          </a:p>
          <a:p>
            <a:pPr eaLnBrk="1" hangingPunct="1">
              <a:spcBef>
                <a:spcPct val="20000"/>
              </a:spcBef>
              <a:buClr>
                <a:srgbClr val="93001B"/>
              </a:buClr>
              <a:buFont typeface="Wingdings" charset="0"/>
              <a:buChar char="§"/>
            </a:pPr>
            <a:r>
              <a:rPr lang="en-US" dirty="0">
                <a:cs typeface="Arial" charset="0"/>
              </a:rPr>
              <a:t>The resulting amplitude is </a:t>
            </a:r>
            <a:r>
              <a:rPr lang="en-US" i="1" dirty="0">
                <a:latin typeface="Times New Roman" charset="0"/>
                <a:cs typeface="Arial" charset="0"/>
              </a:rPr>
              <a:t>A</a:t>
            </a:r>
            <a:r>
              <a:rPr lang="en-US" dirty="0">
                <a:latin typeface="Times New Roman" charset="0"/>
                <a:cs typeface="Arial" charset="0"/>
              </a:rPr>
              <a:t> </a:t>
            </a:r>
            <a:r>
              <a:rPr lang="en-US" sz="2800" dirty="0">
                <a:latin typeface="Symbol Proportional BT" charset="2"/>
                <a:cs typeface="Symbol Proportional BT" charset="2"/>
                <a:sym typeface="Symbol" charset="0"/>
              </a:rPr>
              <a:t></a:t>
            </a:r>
            <a:r>
              <a:rPr lang="en-US" dirty="0">
                <a:latin typeface="Times New Roman" charset="0"/>
                <a:cs typeface="Arial" charset="0"/>
              </a:rPr>
              <a:t> 2</a:t>
            </a:r>
            <a:r>
              <a:rPr lang="en-US" i="1" dirty="0">
                <a:latin typeface="Times New Roman" charset="0"/>
                <a:cs typeface="Arial" charset="0"/>
              </a:rPr>
              <a:t>a</a:t>
            </a:r>
            <a:r>
              <a:rPr lang="en-US" dirty="0">
                <a:cs typeface="Arial" charset="0"/>
              </a:rPr>
              <a:t> for </a:t>
            </a:r>
            <a:r>
              <a:rPr lang="en-US" i="1" dirty="0">
                <a:cs typeface="Arial" charset="0"/>
              </a:rPr>
              <a:t>maximum constructive interference</a:t>
            </a:r>
            <a:r>
              <a:rPr lang="en-US" dirty="0">
                <a:cs typeface="Arial" charset="0"/>
              </a:rPr>
              <a:t>.</a:t>
            </a:r>
            <a:endParaRPr lang="en-US" i="1" dirty="0">
              <a:cs typeface="Arial" charset="0"/>
            </a:endParaRPr>
          </a:p>
        </p:txBody>
      </p:sp>
      <p:sp>
        <p:nvSpPr>
          <p:cNvPr id="6" name="Rectangle 13"/>
          <p:cNvSpPr>
            <a:spLocks noChangeArrowheads="1"/>
          </p:cNvSpPr>
          <p:nvPr/>
        </p:nvSpPr>
        <p:spPr bwMode="auto">
          <a:xfrm>
            <a:off x="467544" y="2564904"/>
            <a:ext cx="2244725"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tIns="0" bIns="0">
            <a:spAutoFit/>
          </a:bodyPr>
          <a:lstStyle/>
          <a:p>
            <a:pPr eaLnBrk="1" hangingPunct="1">
              <a:spcBef>
                <a:spcPct val="40000"/>
              </a:spcBef>
              <a:spcAft>
                <a:spcPct val="40000"/>
              </a:spcAft>
              <a:buClr>
                <a:srgbClr val="FF0000"/>
              </a:buClr>
            </a:pPr>
            <a:r>
              <a:rPr lang="en-US" sz="2400" i="1" dirty="0">
                <a:latin typeface="Times New Roman"/>
                <a:cs typeface="Times New Roman"/>
              </a:rPr>
              <a:t>D</a:t>
            </a:r>
            <a:r>
              <a:rPr lang="en-US" sz="2400" dirty="0">
                <a:latin typeface="Times New Roman"/>
                <a:cs typeface="Times New Roman"/>
              </a:rPr>
              <a:t> </a:t>
            </a:r>
            <a:r>
              <a:rPr lang="en-US" sz="2400" dirty="0">
                <a:latin typeface="Symbol Proportional BT" charset="2"/>
                <a:cs typeface="Symbol Proportional BT" charset="2"/>
                <a:sym typeface="Symbol" charset="0"/>
              </a:rPr>
              <a:t></a:t>
            </a:r>
            <a:r>
              <a:rPr lang="en-US" sz="2400" dirty="0">
                <a:latin typeface="Times New Roman"/>
                <a:cs typeface="Times New Roman"/>
              </a:rPr>
              <a:t> </a:t>
            </a:r>
            <a:r>
              <a:rPr lang="en-US" sz="2400" i="1" dirty="0">
                <a:latin typeface="Times New Roman"/>
                <a:cs typeface="Times New Roman"/>
              </a:rPr>
              <a:t>D</a:t>
            </a:r>
            <a:r>
              <a:rPr lang="en-US" sz="2400" baseline="-25000" dirty="0">
                <a:latin typeface="Times New Roman"/>
                <a:cs typeface="Times New Roman"/>
              </a:rPr>
              <a:t>1</a:t>
            </a:r>
            <a:r>
              <a:rPr lang="en-US" sz="2400" dirty="0">
                <a:latin typeface="Times New Roman"/>
                <a:cs typeface="Times New Roman"/>
              </a:rPr>
              <a:t> </a:t>
            </a:r>
            <a:r>
              <a:rPr lang="en-US" sz="2400" dirty="0">
                <a:latin typeface="Times New Roman"/>
                <a:cs typeface="Times New Roman"/>
                <a:sym typeface="Symbol" charset="0"/>
              </a:rPr>
              <a:t>+ </a:t>
            </a:r>
            <a:r>
              <a:rPr lang="en-US" sz="2400" i="1" dirty="0">
                <a:latin typeface="Times New Roman"/>
                <a:cs typeface="Times New Roman"/>
              </a:rPr>
              <a:t>D</a:t>
            </a:r>
            <a:r>
              <a:rPr lang="en-US" sz="2400" baseline="-25000" dirty="0">
                <a:latin typeface="Times New Roman"/>
                <a:cs typeface="Times New Roman"/>
              </a:rPr>
              <a:t>2</a:t>
            </a:r>
            <a:endParaRPr lang="en-US" sz="2400" dirty="0">
              <a:latin typeface="Times New Roman"/>
              <a:cs typeface="Times New Roman"/>
            </a:endParaRPr>
          </a:p>
        </p:txBody>
      </p:sp>
      <p:sp>
        <p:nvSpPr>
          <p:cNvPr id="7" name="Rectangle 14"/>
          <p:cNvSpPr>
            <a:spLocks noChangeArrowheads="1"/>
          </p:cNvSpPr>
          <p:nvPr/>
        </p:nvSpPr>
        <p:spPr bwMode="auto">
          <a:xfrm>
            <a:off x="355600" y="1196752"/>
            <a:ext cx="393700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tIns="0" bIns="0">
            <a:spAutoFit/>
          </a:bodyPr>
          <a:lstStyle/>
          <a:p>
            <a:pPr eaLnBrk="1" hangingPunct="1">
              <a:spcBef>
                <a:spcPct val="40000"/>
              </a:spcBef>
              <a:spcAft>
                <a:spcPct val="40000"/>
              </a:spcAft>
              <a:buClr>
                <a:srgbClr val="FF0000"/>
              </a:buClr>
            </a:pPr>
            <a:r>
              <a:rPr lang="en-US" sz="2400" i="1" dirty="0">
                <a:latin typeface="Times New Roman"/>
                <a:cs typeface="Times New Roman"/>
              </a:rPr>
              <a:t>D</a:t>
            </a:r>
            <a:r>
              <a:rPr lang="en-US" sz="2400" baseline="-25000" dirty="0">
                <a:latin typeface="Times New Roman"/>
                <a:cs typeface="Times New Roman"/>
              </a:rPr>
              <a:t>1</a:t>
            </a:r>
            <a:r>
              <a:rPr lang="en-US" sz="2400" dirty="0">
                <a:latin typeface="Times New Roman"/>
                <a:cs typeface="Times New Roman"/>
              </a:rPr>
              <a:t> </a:t>
            </a:r>
            <a:r>
              <a:rPr lang="en-US" sz="2400" dirty="0">
                <a:latin typeface="Symbol Proportional BT" charset="2"/>
                <a:cs typeface="Symbol Proportional BT" charset="2"/>
                <a:sym typeface="Symbol" charset="0"/>
              </a:rPr>
              <a:t></a:t>
            </a:r>
            <a:r>
              <a:rPr lang="en-US" sz="2400" dirty="0">
                <a:latin typeface="Times New Roman"/>
                <a:cs typeface="Times New Roman"/>
              </a:rPr>
              <a:t> </a:t>
            </a:r>
            <a:r>
              <a:rPr lang="en-US" sz="2400" i="1" dirty="0">
                <a:latin typeface="Times New Roman"/>
                <a:cs typeface="Times New Roman"/>
              </a:rPr>
              <a:t>a sin</a:t>
            </a:r>
            <a:r>
              <a:rPr lang="en-US" sz="2400" dirty="0">
                <a:latin typeface="Times New Roman"/>
                <a:cs typeface="Times New Roman"/>
              </a:rPr>
              <a:t>(</a:t>
            </a:r>
            <a:r>
              <a:rPr lang="en-US" sz="2400" i="1" dirty="0">
                <a:latin typeface="Times New Roman"/>
                <a:cs typeface="Times New Roman"/>
              </a:rPr>
              <a:t>kx</a:t>
            </a:r>
            <a:r>
              <a:rPr lang="en-US" sz="2400" baseline="-25000" dirty="0">
                <a:latin typeface="Times New Roman"/>
                <a:cs typeface="Times New Roman"/>
              </a:rPr>
              <a:t>1</a:t>
            </a:r>
            <a:r>
              <a:rPr lang="en-US" sz="2400" dirty="0">
                <a:latin typeface="Times New Roman"/>
                <a:cs typeface="Times New Roman"/>
              </a:rPr>
              <a:t> </a:t>
            </a:r>
            <a:r>
              <a:rPr lang="en-US" sz="2400" dirty="0">
                <a:latin typeface="Symbol Proportional BT" charset="2"/>
                <a:cs typeface="Symbol Proportional BT" charset="2"/>
                <a:sym typeface="Symbol" charset="0"/>
              </a:rPr>
              <a:t> </a:t>
            </a:r>
            <a:r>
              <a:rPr lang="en-US" sz="2400" i="1" dirty="0">
                <a:latin typeface="Symbol Proportional BT" charset="2"/>
                <a:cs typeface="Symbol Proportional BT" charset="2"/>
                <a:sym typeface="Symbol" charset="0"/>
              </a:rPr>
              <a:t></a:t>
            </a:r>
            <a:r>
              <a:rPr lang="en-US" sz="2400" i="1" dirty="0">
                <a:latin typeface="Times New Roman"/>
                <a:cs typeface="Times New Roman"/>
                <a:sym typeface="Symbol" charset="0"/>
              </a:rPr>
              <a:t>t</a:t>
            </a:r>
            <a:r>
              <a:rPr lang="en-US" sz="2400" dirty="0">
                <a:latin typeface="Times New Roman"/>
                <a:cs typeface="Times New Roman"/>
                <a:sym typeface="Symbol" charset="0"/>
              </a:rPr>
              <a:t> + </a:t>
            </a:r>
            <a:r>
              <a:rPr lang="en-US" sz="2400" dirty="0">
                <a:latin typeface="Symbol Proportional BT" charset="2"/>
                <a:cs typeface="Symbol Proportional BT" charset="2"/>
                <a:sym typeface="Symbol" charset="0"/>
              </a:rPr>
              <a:t></a:t>
            </a:r>
            <a:r>
              <a:rPr lang="en-US" sz="2400" baseline="-25000" dirty="0">
                <a:latin typeface="Times New Roman"/>
                <a:cs typeface="Times New Roman"/>
              </a:rPr>
              <a:t>10</a:t>
            </a:r>
            <a:r>
              <a:rPr lang="en-US" sz="2400" dirty="0">
                <a:latin typeface="Times New Roman"/>
                <a:cs typeface="Times New Roman"/>
              </a:rPr>
              <a:t>)</a:t>
            </a:r>
          </a:p>
        </p:txBody>
      </p:sp>
      <p:sp>
        <p:nvSpPr>
          <p:cNvPr id="8" name="Rectangle 15"/>
          <p:cNvSpPr>
            <a:spLocks noChangeArrowheads="1"/>
          </p:cNvSpPr>
          <p:nvPr/>
        </p:nvSpPr>
        <p:spPr bwMode="auto">
          <a:xfrm>
            <a:off x="368300" y="1844452"/>
            <a:ext cx="381000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tIns="0" bIns="0">
            <a:spAutoFit/>
          </a:bodyPr>
          <a:lstStyle/>
          <a:p>
            <a:pPr eaLnBrk="1" hangingPunct="1">
              <a:spcBef>
                <a:spcPct val="40000"/>
              </a:spcBef>
              <a:spcAft>
                <a:spcPct val="40000"/>
              </a:spcAft>
              <a:buClr>
                <a:srgbClr val="FF0000"/>
              </a:buClr>
            </a:pPr>
            <a:r>
              <a:rPr lang="en-US" sz="2400" i="1" dirty="0">
                <a:latin typeface="Times New Roman"/>
                <a:cs typeface="Times New Roman"/>
              </a:rPr>
              <a:t>D</a:t>
            </a:r>
            <a:r>
              <a:rPr lang="en-US" sz="2400" baseline="-25000" dirty="0">
                <a:latin typeface="Times New Roman"/>
                <a:cs typeface="Times New Roman"/>
              </a:rPr>
              <a:t>2</a:t>
            </a:r>
            <a:r>
              <a:rPr lang="en-US" sz="2400" dirty="0">
                <a:latin typeface="Times New Roman"/>
                <a:cs typeface="Times New Roman"/>
              </a:rPr>
              <a:t> </a:t>
            </a:r>
            <a:r>
              <a:rPr lang="en-US" sz="2400" dirty="0">
                <a:latin typeface="Symbol Proportional BT" charset="2"/>
                <a:cs typeface="Symbol Proportional BT" charset="2"/>
                <a:sym typeface="Symbol" charset="0"/>
              </a:rPr>
              <a:t></a:t>
            </a:r>
            <a:r>
              <a:rPr lang="en-US" sz="2400" dirty="0">
                <a:latin typeface="Times New Roman"/>
                <a:cs typeface="Times New Roman"/>
              </a:rPr>
              <a:t> </a:t>
            </a:r>
            <a:r>
              <a:rPr lang="en-US" sz="2400" i="1" dirty="0">
                <a:latin typeface="Times New Roman"/>
                <a:cs typeface="Times New Roman"/>
              </a:rPr>
              <a:t>a sin</a:t>
            </a:r>
            <a:r>
              <a:rPr lang="en-US" sz="2400" dirty="0">
                <a:latin typeface="Times New Roman"/>
                <a:cs typeface="Times New Roman"/>
              </a:rPr>
              <a:t>(</a:t>
            </a:r>
            <a:r>
              <a:rPr lang="en-US" sz="2400" i="1" dirty="0">
                <a:latin typeface="Times New Roman"/>
                <a:cs typeface="Times New Roman"/>
              </a:rPr>
              <a:t>kx</a:t>
            </a:r>
            <a:r>
              <a:rPr lang="en-US" sz="2400" baseline="-25000" dirty="0">
                <a:latin typeface="Times New Roman"/>
                <a:cs typeface="Times New Roman"/>
              </a:rPr>
              <a:t>2</a:t>
            </a:r>
            <a:r>
              <a:rPr lang="en-US" sz="2400" dirty="0">
                <a:latin typeface="Times New Roman"/>
                <a:cs typeface="Times New Roman"/>
              </a:rPr>
              <a:t> </a:t>
            </a:r>
            <a:r>
              <a:rPr lang="en-US" sz="2400" dirty="0">
                <a:latin typeface="Symbol Proportional BT" charset="2"/>
                <a:cs typeface="Symbol Proportional BT" charset="2"/>
                <a:sym typeface="Symbol" charset="0"/>
              </a:rPr>
              <a:t> </a:t>
            </a:r>
            <a:r>
              <a:rPr lang="en-US" sz="2400" i="1" dirty="0">
                <a:latin typeface="Symbol Proportional BT" charset="2"/>
                <a:cs typeface="Symbol Proportional BT" charset="2"/>
                <a:sym typeface="Symbol" charset="0"/>
              </a:rPr>
              <a:t></a:t>
            </a:r>
            <a:r>
              <a:rPr lang="en-US" sz="2400" i="1" dirty="0">
                <a:latin typeface="Times New Roman"/>
                <a:cs typeface="Times New Roman"/>
                <a:sym typeface="Symbol" charset="0"/>
              </a:rPr>
              <a:t>t</a:t>
            </a:r>
            <a:r>
              <a:rPr lang="en-US" sz="2400" dirty="0">
                <a:latin typeface="Times New Roman"/>
                <a:cs typeface="Times New Roman"/>
                <a:sym typeface="Symbol" charset="0"/>
              </a:rPr>
              <a:t> + </a:t>
            </a:r>
            <a:r>
              <a:rPr lang="en-US" sz="2400" dirty="0">
                <a:latin typeface="Symbol Proportional BT" charset="2"/>
                <a:cs typeface="Symbol Proportional BT" charset="2"/>
                <a:sym typeface="Symbol" charset="0"/>
              </a:rPr>
              <a:t></a:t>
            </a:r>
            <a:r>
              <a:rPr lang="en-US" sz="2400" baseline="-25000" dirty="0">
                <a:latin typeface="Times New Roman"/>
                <a:cs typeface="Times New Roman"/>
              </a:rPr>
              <a:t>20</a:t>
            </a:r>
            <a:r>
              <a:rPr lang="en-US" sz="2400" dirty="0">
                <a:latin typeface="Times New Roman"/>
                <a:cs typeface="Times New Roman"/>
              </a:rPr>
              <a:t>)</a:t>
            </a:r>
            <a:endParaRPr lang="en-US" sz="2400" baseline="-25000" dirty="0">
              <a:latin typeface="Times New Roman"/>
              <a:cs typeface="Times New Roman"/>
            </a:endParaRPr>
          </a:p>
        </p:txBody>
      </p:sp>
      <p:sp>
        <p:nvSpPr>
          <p:cNvPr id="9" name="Rectangle 2"/>
          <p:cNvSpPr txBox="1">
            <a:spLocks noChangeArrowheads="1"/>
          </p:cNvSpPr>
          <p:nvPr/>
        </p:nvSpPr>
        <p:spPr bwMode="auto">
          <a:xfrm>
            <a:off x="457200" y="0"/>
            <a:ext cx="8229600" cy="868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lgn="ctr">
              <a:buNone/>
            </a:pPr>
            <a:r>
              <a:rPr lang="en-US" sz="3600" b="1" kern="1200" dirty="0" smtClean="0">
                <a:solidFill>
                  <a:srgbClr val="3366FF"/>
                </a:solidFill>
                <a:latin typeface="Calibri" pitchFamily="34" charset="0"/>
                <a:ea typeface="Arial" charset="0"/>
                <a:cs typeface="Arial" charset="0"/>
              </a:rPr>
              <a:t>Wave Interference</a:t>
            </a:r>
            <a:endParaRPr lang="en-US" sz="3600" b="1" kern="1200" dirty="0">
              <a:solidFill>
                <a:srgbClr val="3366FF"/>
              </a:solidFill>
              <a:latin typeface="Calibri" pitchFamily="34" charset="0"/>
              <a:ea typeface="Arial" charset="0"/>
              <a:cs typeface="Arial" charset="0"/>
            </a:endParaRP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695680" y="2292480"/>
              <a:ext cx="2751840" cy="2508120"/>
            </p14:xfrm>
          </p:contentPart>
        </mc:Choice>
        <mc:Fallback xmlns="">
          <p:pic>
            <p:nvPicPr>
              <p:cNvPr id="3" name="Ink 2"/>
              <p:cNvPicPr/>
              <p:nvPr/>
            </p:nvPicPr>
            <p:blipFill>
              <a:blip r:embed="rId5"/>
              <a:stretch>
                <a:fillRect/>
              </a:stretch>
            </p:blipFill>
            <p:spPr>
              <a:xfrm>
                <a:off x="2682720" y="2285640"/>
                <a:ext cx="2774520" cy="2523600"/>
              </a:xfrm>
              <a:prstGeom prst="rect">
                <a:avLst/>
              </a:prstGeom>
            </p:spPr>
          </p:pic>
        </mc:Fallback>
      </mc:AlternateContent>
    </p:spTree>
    <p:extLst>
      <p:ext uri="{BB962C8B-B14F-4D97-AF65-F5344CB8AC3E}">
        <p14:creationId xmlns:p14="http://schemas.microsoft.com/office/powerpoint/2010/main" val="2879379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21_21_FigureB"/>
          <p:cNvPicPr>
            <a:picLocks noChangeAspect="1" noChangeArrowheads="1"/>
          </p:cNvPicPr>
          <p:nvPr/>
        </p:nvPicPr>
        <p:blipFill>
          <a:blip r:embed="rId3">
            <a:extLst>
              <a:ext uri="{28A0092B-C50C-407E-A947-70E740481C1C}">
                <a14:useLocalDpi xmlns:a14="http://schemas.microsoft.com/office/drawing/2010/main" val="0"/>
              </a:ext>
            </a:extLst>
          </a:blip>
          <a:srcRect t="4628" b="2701"/>
          <a:stretch>
            <a:fillRect/>
          </a:stretch>
        </p:blipFill>
        <p:spPr bwMode="auto">
          <a:xfrm>
            <a:off x="4301456" y="67610"/>
            <a:ext cx="4735040" cy="652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107504" y="2348880"/>
            <a:ext cx="43688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spcBef>
                <a:spcPct val="20000"/>
              </a:spcBef>
              <a:buClr>
                <a:srgbClr val="93001B"/>
              </a:buClr>
              <a:buFont typeface="Wingdings" charset="0"/>
              <a:buChar char="§"/>
            </a:pPr>
            <a:r>
              <a:rPr lang="en-US" dirty="0">
                <a:cs typeface="Arial" charset="0"/>
              </a:rPr>
              <a:t>The two waves are </a:t>
            </a:r>
            <a:r>
              <a:rPr lang="en-US" b="1" dirty="0">
                <a:cs typeface="Arial" charset="0"/>
              </a:rPr>
              <a:t>out of phase</a:t>
            </a:r>
            <a:r>
              <a:rPr lang="en-US" dirty="0">
                <a:cs typeface="Arial" charset="0"/>
              </a:rPr>
              <a:t>, meaning that</a:t>
            </a:r>
          </a:p>
          <a:p>
            <a:pPr algn="ctr" eaLnBrk="1" hangingPunct="1">
              <a:spcBef>
                <a:spcPct val="20000"/>
              </a:spcBef>
              <a:spcAft>
                <a:spcPct val="20000"/>
              </a:spcAft>
              <a:buClr>
                <a:srgbClr val="FF0000"/>
              </a:buClr>
            </a:pPr>
            <a:r>
              <a:rPr lang="en-US" dirty="0">
                <a:cs typeface="Arial" charset="0"/>
              </a:rPr>
              <a:t> </a:t>
            </a:r>
            <a:r>
              <a:rPr lang="en-US" i="1" dirty="0">
                <a:latin typeface="Times New Roman" charset="0"/>
                <a:cs typeface="Arial" charset="0"/>
              </a:rPr>
              <a:t>D</a:t>
            </a:r>
            <a:r>
              <a:rPr lang="en-US" baseline="-25000" dirty="0">
                <a:latin typeface="Times New Roman" charset="0"/>
                <a:cs typeface="Arial" charset="0"/>
              </a:rPr>
              <a:t>1</a:t>
            </a:r>
            <a:r>
              <a:rPr lang="en-US" dirty="0">
                <a:latin typeface="Times New Roman" charset="0"/>
                <a:cs typeface="Arial" charset="0"/>
              </a:rPr>
              <a:t>(</a:t>
            </a:r>
            <a:r>
              <a:rPr lang="en-US" i="1" dirty="0">
                <a:latin typeface="Times New Roman" charset="0"/>
                <a:cs typeface="Arial" charset="0"/>
              </a:rPr>
              <a:t>x</a:t>
            </a:r>
            <a:r>
              <a:rPr lang="en-US" dirty="0">
                <a:latin typeface="Times New Roman" charset="0"/>
                <a:cs typeface="Arial" charset="0"/>
              </a:rPr>
              <a:t>) </a:t>
            </a:r>
            <a:r>
              <a:rPr lang="en-US" sz="2800" dirty="0">
                <a:latin typeface="Symbol Proportional BT" charset="2"/>
                <a:cs typeface="Symbol Proportional BT" charset="2"/>
                <a:sym typeface="Symbol" charset="0"/>
              </a:rPr>
              <a:t></a:t>
            </a:r>
            <a:r>
              <a:rPr lang="en-US" dirty="0">
                <a:latin typeface="Symbol Proportional BT" charset="2"/>
                <a:cs typeface="Symbol Proportional BT" charset="2"/>
              </a:rPr>
              <a:t> </a:t>
            </a:r>
            <a:r>
              <a:rPr lang="en-US" dirty="0">
                <a:latin typeface="Symbol Proportional BT" charset="2"/>
                <a:cs typeface="Symbol Proportional BT" charset="2"/>
                <a:sym typeface="Symbol" charset="0"/>
              </a:rPr>
              <a:t></a:t>
            </a:r>
            <a:r>
              <a:rPr lang="en-US" i="1" dirty="0">
                <a:latin typeface="Times New Roman" charset="0"/>
                <a:cs typeface="Arial" charset="0"/>
              </a:rPr>
              <a:t>D</a:t>
            </a:r>
            <a:r>
              <a:rPr lang="en-US" baseline="-25000" dirty="0">
                <a:latin typeface="Times New Roman" charset="0"/>
                <a:cs typeface="Arial" charset="0"/>
              </a:rPr>
              <a:t>2</a:t>
            </a:r>
            <a:r>
              <a:rPr lang="en-US" dirty="0">
                <a:latin typeface="Times New Roman" charset="0"/>
                <a:cs typeface="Arial" charset="0"/>
              </a:rPr>
              <a:t>(</a:t>
            </a:r>
            <a:r>
              <a:rPr lang="en-US" i="1" dirty="0">
                <a:latin typeface="Times New Roman" charset="0"/>
                <a:cs typeface="Arial" charset="0"/>
              </a:rPr>
              <a:t>x</a:t>
            </a:r>
            <a:r>
              <a:rPr lang="en-US" dirty="0">
                <a:latin typeface="Times New Roman" charset="0"/>
                <a:cs typeface="Arial" charset="0"/>
              </a:rPr>
              <a:t>).</a:t>
            </a:r>
          </a:p>
          <a:p>
            <a:pPr eaLnBrk="1" hangingPunct="1">
              <a:spcBef>
                <a:spcPct val="20000"/>
              </a:spcBef>
              <a:buClr>
                <a:srgbClr val="93001B"/>
              </a:buClr>
              <a:buFont typeface="Wingdings" charset="0"/>
              <a:buChar char="§"/>
            </a:pPr>
            <a:r>
              <a:rPr lang="en-US" dirty="0">
                <a:cs typeface="Arial" charset="0"/>
              </a:rPr>
              <a:t>The resulting amplitude is </a:t>
            </a:r>
            <a:r>
              <a:rPr lang="en-US" i="1" dirty="0">
                <a:latin typeface="Times New Roman" charset="0"/>
                <a:cs typeface="Arial" charset="0"/>
              </a:rPr>
              <a:t>A</a:t>
            </a:r>
            <a:r>
              <a:rPr lang="en-US" dirty="0">
                <a:latin typeface="Times New Roman" charset="0"/>
                <a:cs typeface="Arial" charset="0"/>
              </a:rPr>
              <a:t> </a:t>
            </a:r>
            <a:r>
              <a:rPr lang="en-US" dirty="0">
                <a:latin typeface="Symbol Proportional BT" charset="2"/>
                <a:cs typeface="Symbol Proportional BT" charset="2"/>
                <a:sym typeface="Symbol" charset="0"/>
              </a:rPr>
              <a:t></a:t>
            </a:r>
            <a:r>
              <a:rPr lang="en-US" dirty="0">
                <a:latin typeface="Times New Roman" charset="0"/>
                <a:cs typeface="Arial" charset="0"/>
              </a:rPr>
              <a:t> 0</a:t>
            </a:r>
            <a:r>
              <a:rPr lang="en-US" dirty="0">
                <a:cs typeface="Arial" charset="0"/>
              </a:rPr>
              <a:t> for </a:t>
            </a:r>
            <a:r>
              <a:rPr lang="en-US" i="1" dirty="0">
                <a:cs typeface="Arial" charset="0"/>
              </a:rPr>
              <a:t>perfect destructive interference.</a:t>
            </a:r>
          </a:p>
        </p:txBody>
      </p:sp>
      <p:sp>
        <p:nvSpPr>
          <p:cNvPr id="6" name="Rectangle 2"/>
          <p:cNvSpPr txBox="1">
            <a:spLocks noChangeArrowheads="1"/>
          </p:cNvSpPr>
          <p:nvPr/>
        </p:nvSpPr>
        <p:spPr bwMode="auto">
          <a:xfrm>
            <a:off x="282352" y="0"/>
            <a:ext cx="4019104" cy="868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lgn="ctr">
              <a:buNone/>
            </a:pPr>
            <a:r>
              <a:rPr lang="en-US" sz="3600" b="1" kern="1200" dirty="0" smtClean="0">
                <a:solidFill>
                  <a:srgbClr val="3366FF"/>
                </a:solidFill>
                <a:latin typeface="Calibri" pitchFamily="34" charset="0"/>
                <a:ea typeface="Arial" charset="0"/>
                <a:cs typeface="Arial" charset="0"/>
              </a:rPr>
              <a:t>Wave Interference</a:t>
            </a:r>
            <a:endParaRPr lang="en-US" sz="3600" b="1" kern="1200" dirty="0">
              <a:solidFill>
                <a:srgbClr val="3366FF"/>
              </a:solidFill>
              <a:latin typeface="Calibri" pitchFamily="34" charset="0"/>
              <a:ea typeface="Arial" charset="0"/>
              <a:cs typeface="Arial" charset="0"/>
            </a:endParaRP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99760" y="1128960"/>
              <a:ext cx="6210360" cy="5307120"/>
            </p14:xfrm>
          </p:contentPart>
        </mc:Choice>
        <mc:Fallback xmlns="">
          <p:pic>
            <p:nvPicPr>
              <p:cNvPr id="3" name="Ink 2"/>
              <p:cNvPicPr/>
              <p:nvPr/>
            </p:nvPicPr>
            <p:blipFill>
              <a:blip r:embed="rId5"/>
              <a:stretch>
                <a:fillRect/>
              </a:stretch>
            </p:blipFill>
            <p:spPr>
              <a:xfrm>
                <a:off x="590040" y="1121040"/>
                <a:ext cx="6228000" cy="5321160"/>
              </a:xfrm>
              <a:prstGeom prst="rect">
                <a:avLst/>
              </a:prstGeom>
            </p:spPr>
          </p:pic>
        </mc:Fallback>
      </mc:AlternateContent>
    </p:spTree>
    <p:extLst>
      <p:ext uri="{BB962C8B-B14F-4D97-AF65-F5344CB8AC3E}">
        <p14:creationId xmlns:p14="http://schemas.microsoft.com/office/powerpoint/2010/main" val="3479240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4866</TotalTime>
  <Words>1678</Words>
  <Application>Microsoft Office PowerPoint</Application>
  <PresentationFormat>On-screen Show (4:3)</PresentationFormat>
  <Paragraphs>168</Paragraphs>
  <Slides>30</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Equation</vt:lpstr>
      <vt:lpstr>PHY132 Introduction to Physics II  Class 4 – Outline:</vt:lpstr>
      <vt:lpstr>Class 4 Preclass Quiz on MasteringPhysics</vt:lpstr>
      <vt:lpstr>Class 4 Preclass Quiz on MasteringPhysics</vt:lpstr>
      <vt:lpstr>Class 4 Preclass Quiz on MasteringPhysics</vt:lpstr>
      <vt:lpstr>Class 4 Preclass Quiz on MasteringPhysics</vt:lpstr>
      <vt:lpstr>Class 4 Preclass Quiz – Student Comments…</vt:lpstr>
      <vt:lpstr>Wave Interference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Class 4 Preclass Quiz – Student Comments…</vt:lpstr>
      <vt:lpstr>Interference in Two and Three Dimensions</vt:lpstr>
      <vt:lpstr>PowerPoint Presentation</vt:lpstr>
      <vt:lpstr>Two speakers, A and B, are “in phase” and emit a pure note with a wavelength 2 m.  The speakers are side-by-side, 3 m apart. Point C is 4 m directly in front of speaker A.</vt:lpstr>
      <vt:lpstr>Two speakers, A and B, are “in phase” and emit a pure note with a wavelength 2 m.  The speakers are side-by-side, 3 m apart. Point C is 4 m directly in front of speaker A.</vt:lpstr>
      <vt:lpstr>Two speakers, A and B, are “in phase” and emit a pure note with a wavelength 2 m.  The speakers are side-by-side, 3 m apart. Point C is 4 m directly in front of speaker A.</vt:lpstr>
      <vt:lpstr>Two speakers, A and B, are “in phase” and emit a pure note with a wavelength 2 m.  The speakers are side-by-side, 3 m apart. Point C is 4 m directly in front of speaker A.</vt:lpstr>
      <vt:lpstr>Two speakers, A and B, are “in phase” and emit a pure note with a wavelength 2 m.  The speakers are side-by-side, 3 m apart. Point C is 4 m directly in front of speaker A.</vt:lpstr>
      <vt:lpstr>Class 4 Preclass Quiz – Student Comments…</vt:lpstr>
      <vt:lpstr>Beats</vt:lpstr>
      <vt:lpstr>Beats</vt:lpstr>
      <vt:lpstr>Suppose you sound a 1056-hertz tuning fork at the same time you strike a note on the piano and hear 2 beats/second. What is the frequency of the piano string? </vt:lpstr>
      <vt:lpstr>Suppose you sound a 1056-hertz tuning fork at the same time you strike a note on the piano and hear 2 beats/second. You tighten the piano string very slightly and now hear 3 beats/second. What is the frequency of the piano string? </vt:lpstr>
      <vt:lpstr>Before Class 5 on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145</cp:revision>
  <cp:lastPrinted>2014-01-15T15:52:39Z</cp:lastPrinted>
  <dcterms:created xsi:type="dcterms:W3CDTF">2010-09-20T13:36:26Z</dcterms:created>
  <dcterms:modified xsi:type="dcterms:W3CDTF">2014-01-20T19:53:50Z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