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ink/ink4.xml" ContentType="application/inkml+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7.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8.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400" r:id="rId2"/>
    <p:sldId id="461" r:id="rId3"/>
    <p:sldId id="463" r:id="rId4"/>
    <p:sldId id="469" r:id="rId5"/>
    <p:sldId id="401" r:id="rId6"/>
    <p:sldId id="402" r:id="rId7"/>
    <p:sldId id="403" r:id="rId8"/>
    <p:sldId id="404" r:id="rId9"/>
    <p:sldId id="408" r:id="rId10"/>
    <p:sldId id="409" r:id="rId11"/>
    <p:sldId id="410" r:id="rId12"/>
    <p:sldId id="412" r:id="rId13"/>
    <p:sldId id="413" r:id="rId14"/>
    <p:sldId id="417" r:id="rId15"/>
    <p:sldId id="418" r:id="rId16"/>
    <p:sldId id="419" r:id="rId17"/>
    <p:sldId id="421" r:id="rId18"/>
    <p:sldId id="470" r:id="rId19"/>
    <p:sldId id="422" r:id="rId20"/>
    <p:sldId id="423" r:id="rId21"/>
    <p:sldId id="425" r:id="rId22"/>
    <p:sldId id="428" r:id="rId23"/>
    <p:sldId id="429" r:id="rId24"/>
    <p:sldId id="471" r:id="rId25"/>
    <p:sldId id="458" r:id="rId26"/>
    <p:sldId id="459" r:id="rId27"/>
    <p:sldId id="460" r:id="rId28"/>
    <p:sldId id="432" r:id="rId29"/>
    <p:sldId id="433" r:id="rId30"/>
    <p:sldId id="434" r:id="rId31"/>
    <p:sldId id="465" r:id="rId32"/>
    <p:sldId id="439" r:id="rId33"/>
    <p:sldId id="440" r:id="rId34"/>
    <p:sldId id="441" r:id="rId35"/>
    <p:sldId id="442" r:id="rId36"/>
    <p:sldId id="467" r:id="rId37"/>
    <p:sldId id="399" r:id="rId3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autoAdjust="0"/>
    <p:restoredTop sz="94660"/>
  </p:normalViewPr>
  <p:slideViewPr>
    <p:cSldViewPr>
      <p:cViewPr varScale="1">
        <p:scale>
          <a:sx n="50" d="100"/>
          <a:sy n="50" d="100"/>
        </p:scale>
        <p:origin x="-71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970737"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1"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970737"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7T22:16:41.356"/>
    </inkml:context>
    <inkml:brush xml:id="br0">
      <inkml:brushProperty name="width" value="0.05292" units="cm"/>
      <inkml:brushProperty name="height" value="0.05292" units="cm"/>
    </inkml:brush>
  </inkml:definitions>
  <inkml:trace contextRef="#ctx0" brushRef="#br0">19339 16999 196,'-9'0'107,"7"-5"-93,2 3 32,0 0-46,0-1-3,0-4-2,12 1 5,0-2 6,0 4 1,-4 4 10,3 0 3,-3 0 4,5 0 0,7 6 1,2 13-12,1-4-5,4-2-7,2-4 0,5-4 0,-2-5-1,0 0 0,6 0-2,-6-9-3,-5 8-9,-3 1-66,-6 0-143</inkml:trace>
  <inkml:trace contextRef="#ctx0" brushRef="#br0" timeOffset="361.0193">19424 17253 165,'13'0'45,"1"0"-11,13 0 32,-1-2-41,6-5-11,1 2-14,4 5-1,-2-4 1,0 4-9,-2-2-66,-2 2-189</inkml:trace>
  <inkml:trace contextRef="#ctx0" brushRef="#br0" timeOffset="840.0481">20364 16052 38,'-5'-2'249,"3"2"-226,-4 0 54,6 0-46,0 0-20,0 0-10,0 0-1,0 0-3,8 8 3,3 16 3,-1 7 4,-1 14 2,2 9 0,-9 13 0,1 5 0,2 4-6,-5 5-1,0-2-2,0-3 0,0 1-1,0-9 1,0-12-4,0-10-7,0-20-17,3-8-37,-1-10-67,1-8-77</inkml:trace>
  <inkml:trace contextRef="#ctx0" brushRef="#br0" timeOffset="1236.071">19999 17369 143,'-3'5'149,"3"-5"-149,1 0 0,19 0 2,10 0 17,5-9 17,8-1-7,12 3-2,-2 2-11,-1 5-8,1 0-2,-2 0-6,-3 2 1,3 4-1,-4-4-1,-4-2-7,-1 0-11,-8 0-55,-6 0-110</inkml:trace>
  <inkml:trace contextRef="#ctx0" brushRef="#br0" timeOffset="1716.1006">20545 17668 194,'-17'-8'138,"-2"-12"-107,-3-1 10,-4-12-28,2-3-1,2 1-5,-1 12-5,4 11 3,7 8 18,4 4 3,4 12-16,4 15-9,0 22-1,0 1 0,4 4 1,3 4-1,-3 2 0,-4 0 0,0 7 0,0-9 1,0 4 1,-2-4-2,-1 0 0,-5 5 1,5 1-1,2-6 1,-5-11-1,5-10 0,-2-11-1,3-8 0,-5-10-4,-2-8-10,-3 0-31,-2 0-77,-8-22-109</inkml:trace>
  <inkml:trace contextRef="#ctx0" brushRef="#br0" timeOffset="1921.1095">20202 18195 278,'7'-10'50,"4"5"-3,5 0-6,9 5-20,7 0-4,10 20-9,3 7-3,-2-5-3,1-1-2,-2-2-4,-6-5-32,-7-10-240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7T22:19:27.624"/>
    </inkml:context>
    <inkml:brush xml:id="br0">
      <inkml:brushProperty name="width" value="0.05292" units="cm"/>
      <inkml:brushProperty name="height" value="0.05292" units="cm"/>
    </inkml:brush>
  </inkml:definitions>
  <inkml:trace contextRef="#ctx0" brushRef="#br0">7525 8712 16,'1'-5'31,"-1"-2"-9,2 7-2,-1-2-4,5-1 3,-2 3-11,3-2 3,-2-2 5,5-3 6,0 0 2,-1-5 5,1-2 9,-1 3-7,1 1 11,-7 4-7,-1 4-18,-2 2 2,0 0 27,0 0-7,0-2-18,0 2-2,0-3 9,0 1 1,-10-5-16,-6 5-13,-3 1 3,-8-1-2,-1 2-1,-10 0-3,0 21-5,-10 6-4,5 2 5,11-2 6,9-3 0,10-4-2,6-13 2,7 0-3,0 0-5,0 0-8,10 5 11,5-2 1,-1 2 4,0 0 0,6 2 1,-2 6 0,4 0 0,-1 2 0,1 2 0,-1 2 1,1 3 0,-2-5-1,-3-2 1,-7 0 0,1-3-1,-4 1 0,-5-4 1,-2 7 1,0-7 0,-12 1 2,-6 0-2,-9-7-1,-3-5 2,-2-5-2,-1 0 0,1 0-1,10 0-2,5 0-2,11 0-12,1 0-19,5 0-35,0 0-99,17 0-34</inkml:trace>
  <inkml:trace contextRef="#ctx0" brushRef="#br0" timeOffset="490.0294">7697 9056 150,'0'0'22,"0"0"4,0 9 0,0 8 3,3 0-1,-2 8 9,-1-1 6,0 5-15,0-3-13,0-1-7,0-1-8,0-2 0,0 6-7,0 0-26,0 2-65</inkml:trace>
  <inkml:trace contextRef="#ctx0" brushRef="#br0" timeOffset="2378.1855">8311 8965 29,'-10'-4'214,"6"0"-199,-2 2 26,5 2 27,1 0-24,0 0-17,0 0-18,0 0-7,0 0-2,0 0-1,0 0 0,0 0-1,7 0 0,9 0 2,6 0 2,9 0-1,-1 0 2,6 0 1,4-2-1,0-4-1,2-2-1,5 1 0,-3-4-1,8 3 2,-7 1-1,7-6-1,-3 1 2,-4-4 0,-1 2 0,-3 0 3,-5 2-5,2 3 1,-3 2 0,1-1 0,0 1 0,0-5 1,-1 3-1,4-1 1,1-2-1,-5 5-1,-3 2 0,-2 2 1,-6 3-1,0 0 1,5 0-1,1 0 0,2 0 1,3 4-1,-1 3 0,10-3 0,1 6 0,5 2 2,-6-3-2,1 3 3,-3 1-3,1-5 1,1 2-1,-1-2 0,6 4 0,-3-6 0,-4 3 2,2-2-1,-1 0 0,-3 8 0,-6-1 0,7 1 2,1-1-2,-5-2 0,3-3-1,-1 2 3,-1-6-2,-2 4 0,0-4 0,-1 0 1,4 0-2,-3 1 1,-3 1-1,1-3 0,5-1 1,-5 1 0,8 1-1,3 0 1,2-3-1,-5-2 0,3 0 1,-3 0-1,-5 0 0,-5 0 0,6 5 0,-10 0 0,1 2 0,-6 0 0,-2 0 1,1 1-1,-2-3 0,2 0 0,-1-1 0,-1-1 0,-4-1 0,2 1 0,1 1 0,-3-2 0,4-1 0,1-1 0,0 0 0,6 0-1,0 0 1,1-3 3,-1-4-2,3 0 0,0 0 0,-3 3-1,2 4 0,1 0 0,-5 0 1,-4 0 0,-4 0-1,-1 0 0,-4 0 0,3 0 0,-8 0 0,4 0 0,-2 0 0,-2 0 0,-4 0 0,-3 0 0,0 0 1,0 0-1,0 0 0,0 0 3,0 0 1,0 0 7,0 0-1,0 0 1,0 0 4,0 0-6,0 0-6,0 0 2,0 0-1,0 0-1,0 0-2,-2 0 3,-8 0-3,-2-5 0,-7-6-1,-6-3 0,1-1-1,-1 2 1,5-1 0,5 5 2,4 0-1,0 1 4,3 6 11,6 2 6,2 0-8,0 0-14,0 0 0,0 0-8,0 0-6,2 0-1,7 0 9,6 0 3,0 4 2,-1 8 1,6 5 1,-3-2 2,-2 4-3,-2 1 2,3-5 0,-10-3-2,2-3 1,-6-2 1,-2 2 5,0 1 1,0 3 5,-10-4-5,-10 5-1,2 4-2,0-1-3,-4-3-2,0 5-4,1-1-11,-3 3-33,-2-1-81,2-5-263</inkml:trace>
  <inkml:trace contextRef="#ctx0" brushRef="#br0" timeOffset="5091.5462">6717 8939 298,'-5'0'6,"1"0"10,-2 0 33,3 0-26,-4 0-5,6 0 7,-3 0-6,-2 0-6,4 0 0,-5 0-1,2 0-2,-2 0-1,3 0 2,-1 2-2,-4 1-4,3 0-2,-2 1-1,5-2 1,0 2-1,-2-4 0,2 2 0,0 0 0,-2-2-1,0 4 1,-2-4-1,2 0 4,1 2 4,1-2-1,-1 2 2,1-2-4,0 0-3,-3 0-2,0 0 0,-1 0 0,-4 0 0,6 0 0,-4 0 2,-1 2 0,0-2-1,-3 2-2,-4-2 0,4 0 1,-6 0-1,3 0 0,-3 0 0,-2 0 0,0 3 0,-2 0 0,0-1 0,-4-2 0,4 0 1,1 0-1,-3 0 0,1 0 1,-1 0 0,4 0-1,-3 0 1,0 0-1,-3 0 0,3 0 0,0 0 0,-4 0-1,1-3 1,2-4 0,-3 1-1,0 2 1,3-2 0,-4 2 1,0 2 0,-4-3-1,1 5 0,-6 0 0,2-3-1,-3 3 0,-1 0 1,5 0 0,-2 0 0,4 0 0,1 0 0,-2 0 0,2 0 0,-2 0 0,-5 0 0,3 3 0,-4 0 0,7 1 0,-3 0 0,1-2 0,3 2 1,-3-1-1,3-2 0,0 1 0,0 0 0,-3-2 0,1 2 0,0-2 0,-2 0 0,6 0 0,-6 0 1,4 0-1,-3 0 0,4 0 0,-4 0 0,0 0 0,-2 0-1,-2 0 1,2-4 0,-1 1 0,-2 0 1,-5-1 0,5 2-1,-4 0 0,1 2 0,0-2 0,5 0-1,2 2 1,-1-2 0,0 2 0,-3 0 0,3 0-1,0 0 1,1 0 1,-2 0-1,-1 0 0,0 0 0,1 0 1,-3 0-1,-4 0 0,3 0 0,-2-3-1,-1 3 1,0 0 1,0 0-1,0 0 0,1-3 0,-1 3 0,-2-4 0,2 2 0,-1-1 0,-2 1 0,0-3 0,-3 3 1,-2 2-1,1-4 0,0 4-1,7-1 1,-1-4 0,1 3 0,2 0-1,-7 0 1,3-4 0,-4 2 0,1-4-1,-4 0 1,5 1 0,0 2 0,1 1 0,-4 4 1,3-2-1,0-1-1,-5 0 1,4-1-1,-2 0 1,1 0 0,6 2 0,2-4 0,1 2 0,0 2 0,0-1 1,0 3-1,-1 0-1,5 0 1,-1 0 0,5 0-1,4 0 1,-2 0 0,4 0 0,1 0 0,3 0 0,9 0 1,0-3-1,5-1 0,1 2-1,5-2 0,-1 0 1,1 2 0,4 2 0,0 0 2,0 0-2,0 0 0,0 0-3,0 0 0,0 0-3,0 0-1,0 0-3,0 6-7,12 10 8,3 8 7,2 2 1,-1 0 1,1-3 0,0-4 0,2 1 0,-5-1 0,3-1 0,-3-2 0,4 3 0,-3 0 0,0-4 1,0 0-1,-3 3 0,-1-4 0,-1-3 0,-5-4 0,1-2 0,-5 0 0,-1-5 1,0 0 1,0 0 4,0 0 3,0 0 6,-5-5 0,-10-7-15,-7-7 0,-6-8-2,-7 1 0,-10-10-2,-7-1-6,0-7-19,0 1 7,11 9 5,11 14 15,14 8 2,11 10 4,5 2-4,0 0 0,0 0-7,0 0-6,5 0 1,3 0 10,3 0 1,0 0 1,6 0 0,8-10 0,2-2 2,5-5 1,1 0 3,0-4-4,-4 8 1,-2-1-3,-2 4 0,-3-2-2,-3 0-1,2 6-6,0-2-82,-6 5-225</inkml:trace>
  <inkml:trace contextRef="#ctx0" brushRef="#br0" timeOffset="7299.6719">17367 11621 9,'1'-37'9,"-1"1"-9,0-1-1,0 2-2,0 3-4,6-2 6,-1 3 0,5-1 1,-2-1 2,2-4 2,0-1-4,-4 2 0,2 1 0,2 6-5</inkml:trace>
  <inkml:trace contextRef="#ctx0" brushRef="#br0" timeOffset="7823.7017">17442 10590 242,'-1'-10'28,"-1"-6"-24,2-2-3,0-6-1,0 1 0,0-5-5,0-2 3,0 4 1,0-3-6,0 0-39,0 3-25,2-4-21</inkml:trace>
  <inkml:trace contextRef="#ctx0" brushRef="#br0" timeOffset="7949.7121">17455 9926 80,'-1'-31'5,"-2"-3"-3,-4-4-2,5-1-2,1 0-32</inkml:trace>
  <inkml:trace contextRef="#ctx0" brushRef="#br0" timeOffset="8161.7452">17494 8992 163,'0'-33'2,"0"1"-2,0-9 0,0-5-13,0-1-39</inkml:trace>
  <inkml:trace contextRef="#ctx0" brushRef="#br0" timeOffset="8364.7604">17441 8171 175,'0'-3'24,"0"-6"-5,0-5 21,0-7-14,0 0-26,4-9-106</inkml:trace>
  <inkml:trace contextRef="#ctx0" brushRef="#br0" timeOffset="9330.8372">14974 8041 143,'0'-4'71,"0"-2"-56,-7 0 65,1 1-1,-5 2-35,-1-3-24,-4 3-13,1 3 4,-5 0-2,0 0-9,-8 0-2,3 15 0,3 3 2,0-2 0,9 0 0,4 0-1,9 5-6,0-4 0,9 12 5,15-2 0,4-2-2,2 0 0,0-5 2,1-3 2,0-4 0,-10 0 0,-2-3 1,-9-1 0,-10 5 0,0 3 4,-3 5 5,-13 5-5,-4-4-1,-2 0 0,2-6-1,6-10-2,-3-2-1,6-5 0,7 0-42,2 0-92,2-6-84</inkml:trace>
  <inkml:trace contextRef="#ctx0" brushRef="#br0" timeOffset="9554.8498">15171 8282 334,'4'0'4,"-3"11"-4,-1 14 15,0 4 16,0 0-14,0 5-10,0-3 1,0 0-5,0-4-3,0-6-6,0-3-14,0-11-118</inkml:trace>
  <inkml:trace contextRef="#ctx0" brushRef="#br0" timeOffset="9825.8644">15403 7698 312,'0'-2'75,"0"2"-74,0 0 57,-7 0-30,-6 24-28,-4 14-8,-2 11 2,-2 7 4,2 2-45,8-7-108</inkml:trace>
  <inkml:trace contextRef="#ctx0" brushRef="#br0" timeOffset="10979.9309">15696 8256 173,'0'-9'131,"0"2"-119,0 0 60,0 7-48,0-2-1,0 2-23,6-2-6,13-4 6,4 0 5,4 3 0,5-4-3,1 1 0,6 0-1,-4-2 2,4 4-2,-5 3-1,5 1 1,-4 0 3,1 0-4,6 0 1,-2 0 0,-3 0 2,0 0-1,-4 0 1,8 0 0,-5 0-1,5 0 0,7 0 1,0 0-1,0-3-1,2-1-1,-10 0 0,-6 1 0,0-2 0,-2 3 0,-4 2 0,-1 0 0,3 0-1,3 0 1,0 0 0,-3 0 0,3 0 0,-8 0 0,6 0 0,-2 0 1,-4 0-1,3 0 1,-2-4-1,1 0 1,-1-2 0,1 4-1,-9-2 0,2 4-1,0 0 1,-2 0-1,3 0 1,-7 0 0,3 6 0,-7-2 1,-4-2-1,2 1 0,-6-2 0,-2-1 0,0 0 1,0 0 3,0 0 4,0 0 0,0 0 11,0 0-6,0 0-7,0 0-1,0 0 1,0 0-4,0 0-1,0 0 2,0 0 2,0 0 4,-11 0-7,1-4-1,-3-10 2,-9-1-3,2 6 0,-2-7 0,1 2 1,-1 0-1,5-2 0,7 8 0,4 6 0,4 0 5,2 2 3,0 0-8,0 0-5,0 0-7,3 0 2,7 0 8,2 0 1,-4 0 1,-1 0 0,0 0-1,3 0 1,0 6 0,1 6 2,2 5 0,-1-6 2,0-1-3,2-5-1,-7 2 0,-1-5 1,-5 0-1,-1 0 1,0-2 2,0 2 1,0 3 4,0 2 6,-1 7-4,-9 6-7,-9 0-1,-3 6-2,-2 6 0,-6 4-2,-4 3-1,4-3-14,4-12-60,0-20-246</inkml:trace>
  <inkml:trace contextRef="#ctx0" brushRef="#br0" timeOffset="13020.0478">14048 8267 113,'0'0'128,"0"-2"-64,-1 2 7,-8 0-34,-2-4 9,2 3-25,-4-2-11,-6 2-1,-2-2-5,-10 2 2,-2-2-2,-7-1-3,-7 2 7,-2 1 0,0 1-7,-1-2 4,6-3 3,1 1-4,2 1-1,6 1 3,2-1 3,3 3 5,-2 0-7,0 0-5,6 0 1,-10 0 0,10 3-2,-3-3-1,-2 0 1,4 0 0,-2 0 1,6 0-1,2-3 0,-3 1 1,3 0-1,0-2-1,-6 4 0,3 0 0,0 0 0,-5 0-1,5 0 1,-3 0 0,3 0 1,1 0-1,0 0 0,3 0 1,0 0-1,-3 0 0,5 0 0,-4 0 0,1 0 0,-1 0 0,4 0 0,-2 0 0,1 0 0,-1 0 0,4 0 0,2 0 0,1 0 0,0-1 0,-4-5 0,2 1-1,-4 3 1,6 0-1,2 0 1,2 2 0,6-2-2,3 2 2,0 0-2,0 0-1,0-1-3,0 1-9,0 0 4,0 0 7,0 0 4,0 0 1,0 0 2,-5 0 0,1-3-2,-6 1-1,3 0-1,0 0 1,-3 0 1,-2 1-1,-4-2 0,2 1 0,-4 0 0,-2 2 0,6 0 0,3 0 0,1 0-1,2 0 1,7 0 0,-1 0 1,-1 0-1,-1-2 0,1 2 1,0 0-1,-3 0 0,-5 0 0,1 0 0,-2 0-1,2 0 1,4 0 0,1 0 0,3 0-1,0 0 1,2 0 0,0 0-1,0 0 0,0 0-1,0 0 0,0 0 2,0 0 0,0 0 0,0 0 0,0 0 2,0 0-2,0 0 0,0 0 0,0 0 0,0 0 0,0 0-3,0 2-7,4 12 2,5 5 4,5 2 2,4-3 0,1 2 0,2-1 2,1 1 0,-2-1 0,2 2 0,0-6 0,-7-2-2,3-4 1,-6-2-3,-8-2 2,0-5-1,-2 0-2,-2 0 5,0 0 1,0 0 5,0 0 1,0 0 3,0 0-6,0 0-3,0-7-1,-6 1 3,2 0-2,-8-5 1,-6-5-1,3-1 2,-4-4 1,-1 8-1,8 1 0,7 5-1,2 5 2,3 0-4,0 2-1,0 0 0,0-1 1,0-6 0,-2 3 0,2 2 0,-1-2 2,1 4 2,0 0 5,0-1-6,0 1-2,0 0-1,0-3-2,0 2 0,0-4-4,0-4 2,1-1 4,9-7 0,3 1 0,6-2 0,1-2 0,2-1-2,3-2-5,3-3-27,-3 0-147</inkml:trace>
  <inkml:trace contextRef="#ctx0" brushRef="#br0" timeOffset="13800.0939">12218 7691 37,'0'9'11,"0"5"31,1 1-11,4 12-14,-2-1-9,-1 8 5,-1 4 7,6 5 0,-6-4-7,6 6-5,-4-6 1,4-4-1,-3 5-4,-1 1-1,1 2 1,-3-1-1,1-2 2,-1-1-1,1-6-3,6-1-1,-5-2 0,3 1 0,-5 1 1,-1 4-1,2 2 2,-1 2-1,6 3 2,3-8-1,-3 0-1,4-8 0,-4 5-1,2 3 0,-5-3 0,0 8 2,-3 0-1,-1 1 4,0 0-3,0-1 1,0 4 1,0-5-4,0 3 0,0 2-1,0 2 0,-6 7-2,-4 8 3,1 10-1,-4-1 1,3-1 2,4-4 1,2-14-2,4-4 0,0-10-1,0-3 0,0-1 0,4 4 0,-3 0 1,-1 9 0,0 0 5,0 3 5,0-3 3,0-4 3,0 4-5,0 1-11,0 1-1,0 3 0,0 2 0,-8 5 0,-1 2 0,-2 1-3,8-11-1,-4-17-27,0-26-182</inkml:trace>
  <inkml:trace contextRef="#ctx0" brushRef="#br0" timeOffset="15210.1754">2612 16283 217,'0'0'66,"0"0"-45,0 5-12,7 12 2,2 7-2,1 8-3,-2-3 1,1 8 0,-4 7 5,0 2-2,-2 8-6,-3 2 0,0 7-4,0-5-5,0-12-12,0-17-102</inkml:trace>
  <inkml:trace contextRef="#ctx0" brushRef="#br0" timeOffset="15601.196">2341 17105 22,'21'0'25,"6"0"8,13 0 15,12 0-8,6-9 6,7-5-9,3-3 4,-1-1-13,-2 0-20,-3 1-5,-6 2-2,-5-2-1,1 3-6,-7-4-28,-14 6-118</inkml:trace>
  <inkml:trace contextRef="#ctx0" brushRef="#br0" timeOffset="16356.2398">2899 17515 322,'0'0'27,"0"0"-23,0 0 18,0 0 3,0 0-16,-7-3-8,-3 1-1,-4 0 3,-4 0 0,-3 2-3,-10 0-8,3 0-11,-12 4 9,4 8 2,2 4 5,7-2 3,10 2 0,7-2 4,10 3-4,0 3-4,2-8-1,18 15 1,7-8-1,5 4 5,4 1-1,3 1 1,-4 5 1,-1-2-1,-5-3 3,-3 6-1,-8-7-1,-6 2 2,-4-8-3,-8-4 2,0 1 3,-2-1 1,-19 1-2,-6-5 0,-6-6-4,-3-4-1,-2 0-12,0-18-46,7-2-42,10 0-70</inkml:trace>
  <inkml:trace contextRef="#ctx0" brushRef="#br0" timeOffset="16793.2606">3123 17779 276,'0'0'84,"0"7"-81,0 14 1,0 4 4,0 12 1,0-2 0,0 6-3,0-1-5,0 0-1,-2-1-8,0-10-44</inkml:trace>
  <inkml:trace contextRef="#ctx0" brushRef="#br0" timeOffset="17312.2901">3822 16772 288,'0'0'141,"0"0"-133,0 0 11,0 12-1,0 22-3,4 17-11,2 19 1,-4 7-3,0-2-2,0-7 0,-1-4-1,5-17-5,-4-15-13,4-15-47,-1-8-111</inkml:trace>
  <inkml:trace contextRef="#ctx0" brushRef="#br0" timeOffset="17498.301">3716 16999 401,'0'0'29,"0"0"-29,5 0-21,22 0 21,6-11 10,8-15 0,5 0-3,6 2-7,-4 0 0,1-4-96</inkml:trace>
  <inkml:trace contextRef="#ctx0" brushRef="#br0" timeOffset="17769.3163">4568 16182 225,'0'0'211,"4"0"-211,1 14 0,-2 15 3,5 11 5,0 0-7,-3 6 0,1 2 3,-2-2-1,5 10-3,-3 2-4,-1 7-5,-3 1-38,6-4-105</inkml:trace>
  <inkml:trace contextRef="#ctx0" brushRef="#br0" timeOffset="18106.3392">4344 17087 225,'0'0'49,"4"0"-46,18-5-3,14-7 25,7-1-1,13-6 5,6 1 4,1 4-17,-2 5-9,-2-1-6,-5 3-1,-5 3-1,-8 1-7,-3 0-32,-10 1-92</inkml:trace>
  <inkml:trace contextRef="#ctx0" brushRef="#br0" timeOffset="18674.3688">4932 17404 331,'-11'2'81,"-4"-2"-76,0 0 23,-2 0-9,-3 0-16,-1 0-3,-8 0 0,-3 7-5,0 2-5,-6 1-4,5 10 1,3-1 0,2 4 4,15 3 3,3 0 3,7-4 2,3-3-3,0-7 2,9 3-2,15-1 2,8-4 2,5 2 3,1 4-1,2-10-1,-6 6 0,-6-2 0,-8 2 1,-6 0 0,-8 0 7,-5 2 7,-1 4 3,0 6-3,-15 5-7,-7-3-3,-1 2 4,-3-7-7,-2-2-3,-2-7 0,1-6-1,4-6-17,5 0-48,11 0-39,9-8-112</inkml:trace>
  <inkml:trace contextRef="#ctx0" brushRef="#br0" timeOffset="18945.3827">5051 17756 304,'0'28'80,"0"3"-78,0-2-2,0 8 1,6-3-1,-3-1-3,0 2-40,4-12-115</inkml:trace>
  <inkml:trace contextRef="#ctx0" brushRef="#br0" timeOffset="19224.3988">5273 17106 278,'-11'39'49,"-1"2"-48,1 8-1,5-1 0,-4 2-3,4-6-57</inkml:trace>
  <inkml:trace contextRef="#ctx0" brushRef="#br0" timeOffset="19769.4305">5694 16895 141,'0'-7'87,"6"0"-80,10-5-7,16 3 7,1-3-4,3 1 2,1-6 0,-7-1-3,1-2-2,-6-4-3,-6 4-63</inkml:trace>
  <inkml:trace contextRef="#ctx0" brushRef="#br0" timeOffset="19964.4723">5875 17038 62,'30'-12'5,"7"1"-2,1-2-3,-1 5-3,5-1-61</inkml:trace>
  <inkml:trace contextRef="#ctx0" brushRef="#br0" timeOffset="20227.5544">6322 16230 448,'6'0'14,"5"0"-14,6 35-9,-2 7 9,5 16 9,-4 0-5,-3 4 0,-3 0 0,2 10-4,-2-5-9,0-9-80,-4-4-169</inkml:trace>
  <inkml:trace contextRef="#ctx0" brushRef="#br0" timeOffset="20513.5729">6294 17311 302,'19'-9'77,"6"-14"-69,12-3-8,3-4 9,0 2-6,2 10-3,-1 0 0,-4-1 0,0 6-2,-3 1 1,-10 2-19,0 10-153</inkml:trace>
  <inkml:trace contextRef="#ctx0" brushRef="#br0" timeOffset="20855.6646">6687 17374 340,'-20'-9'31,"2"-1"-30,-3 3 5,0 2 7,4 5-12,2 0-1,3 0 4,8 12 17,2 16-18,2 12-3,0 13 0,3 5 7,9 4 3,-1 0-4,0 0-4,-4-1-1,-2-10 2,-4 4 0,3-6-3,-4-4 0,0-3-2,-4-6-26,-7-8-88,0-5-132</inkml:trace>
  <inkml:trace contextRef="#ctx0" brushRef="#br0" timeOffset="21053.6754">6456 17953 158,'4'-5'231,"1"0"-231,2-7 0,3 0 5,5-3 4,6 1-7,3 9-2,9 5 0,3 0 0,-1 0-3,-1 2-66,-6 1-196</inkml:trace>
  <inkml:trace contextRef="#ctx0" brushRef="#br0" timeOffset="21217.8397">6896 18023 294,'-3'32'84,"0"4"-83,3-3-2,0-3 1,0-2-5,0-3-3,0-6-46,0 3-146</inkml:trace>
  <inkml:trace contextRef="#ctx0" brushRef="#br0" timeOffset="33965.5899">18516 8066 95,'3'-17'41,"0"3"22,-2 4 5,-1 5 12,0 5-35,0-3-5,0 1-12,0 0-2,0 0-12,0-1-2,0 1-2,0-4 6,-4 3-2,-7-4-5,4 3-2,-9-1 1,-1 3-6,-1 0 0,-5 2-2,-3 0-2,1 0-2,6 4-1,3 5 0,6 1 0,1-2 1,9 4-5,0-1-2,0 3 2,0 6 1,11 2 3,10-5 1,1 1-1,9-1 1,-1 5 2,-4-1 2,2 0-1,-6 2 1,-8-4 0,-3-1 0,-3-4-1,-7 0 1,-1-5 0,0 1 0,0 0 4,-7-5 3,-10 6-4,-4-3-1,-9 2 0,-2-3-1,0 1-1,0-1 0,10-2 0,9-4 0,6-1-2,7 0-12,0 0-66,10 0-114</inkml:trace>
  <inkml:trace contextRef="#ctx0" brushRef="#br0" timeOffset="34621.6242">18642 8300 150,'0'-4'59,"3"-4"-44,10 2 6,6-2-4,0-1-12,0 5-4,-2 3 0,0 1 0,-4 0 6,-2 0 3,0 0-2,-1 10 5,0-1-2,-1 3-5,-5-3-4,2-2-1,-5 0 1,-1-1-1,0 3 3,-1 4 2,-16 1-2,-4-2-1,0 3-2,0 0 2,0-1-1,8-2 5,4-4-3,7 1 0,2-4-4,0-3-6,0 3 4,6-5 1,0 0 1,4 0 0,2 0 5,8 0 1,0 0-5,4 0-1,3 3-3,-3 1-55,6-4-176</inkml:trace>
  <inkml:trace contextRef="#ctx0" brushRef="#br0" timeOffset="35421.675">18899 8113 125,'-8'0'118,"6"0"-96,1 0 50,-3 0-46,4 0-26,0 0 0,0 0-3,0 0-4,0 0 2,5 0 5,5 0 1,3 0 3,6 0 0,2 0-2,5 2 0,2-2 0,-1 0-1,3 0 2,-2 0-3,1 0 1,-2 0-1,-6 0 1,-7-8-1,-2 2 0,-2 0 2,-2 0-1,0 0-1,-3-2 0,2-2 3,-2 2-3,0 2-2,-2 2 2,-1 2-1,3 0 1,-3 0 0,-2 0 0,0 2 0,0 0 4,0 0 6,0 0 14,0 0 23,0-4-7,-7-4-37,0-2-3,-1-1 0,-2-2-1,0 3-1,7 6 2,-4-1 2,4 5 0,-2-2 2,4 2 12,1 0-11,0 0-5,0 0-2,0 0-6,1 0-3,14 5 9,-2 4 2,2 2 0,2 0 0,-1 1 0,-1-1 0,3-3 0,-9-2 0,-4-4 0,-2 0 0,-3 0 0,0 2 1,0 5 8,-3 5 4,-15 1-8,-6 7-2,4-1-1,0 8-1,0-3-1,4 0-1,-5 0-4,11-4-17,2-5-116</inkml:trace>
  <inkml:trace contextRef="#ctx0" brushRef="#br0" timeOffset="37011.8719">18136 8233 22,'0'-2'44,"0"0"-3,0 2 30,0 0 1,0 0-9,0 0-9,0 0-3,-4 0-9,-1 0-13,0 0-17,0 0-4,-5 0-2,-1 0 1,-10-1-7,-2 1 1,-6 0-1,-5 0-1,-7 0 1,-1 0 0,-3 0 0,9 0 0,6 0 1,8 0-1,9 0 1,4 0-1,8 0 0,1 0 0,0 0-1,0 0 0,0 0-4,0 0 3,0 0 2,0 0 1,0 0 1,0 0 2,-4 0 0,4 0 0,0 0-4,-2 0 3,-1 0-2,-5 0 1,-1 0-2,-3 0 0,3 0 1,2 0 0,0 0 1,6 0-2,1 1 0,0-1-5,0 2-5,0 2 2,0-1 5,3 1 1,-2-3 2,-1-1 0,0 0 1,0 0 0,0 0 1,0 0 4,0 0 0,0 0 3,0 0-2,0 0 0,0 0-1,-1 0-5,-5 0-1,-4 0-1,0-3 0,-1 3 0,1 0 0,0 0-1,-1 0 1,1 0 1,0 0-1,7 0 1,3 0 0,0 0-1,0 0-8,13 5-2,11 6 10,5-4-4,-3 0 4,2-2 1,-7-1 0,-11 0 0,2 1 0,-2-2-1,-5 6 1,6 2-1,5 1 1,-1 2 0,0-2 0,-2-1 0,-10-3-2,4-7 0,-4 2 1,-3-3 0,0 0 1,0 0 2,0 0 2,0 0 0,0-4-4,-11-10 2,-8 0 0,-2-1-2,-7 0-3,-8 1-6,4 1-6,6 5 4,9 3 10,11 2 1,6 1 1,0 0-1,0 0-3,0-3-5,0-2 7,0 0 1,0 0 6,0 1 0,0 0 2,1 2-3,9-4-5,6-2 2,12-6 2,4-8-1,11-10 2,-3 4 2,0-2-5,-3 8-2,-13 10-14,-13 14-115</inkml:trace>
  <inkml:trace contextRef="#ctx0" brushRef="#br0" timeOffset="50223.7469">12113 16730 111,'0'-4'64,"-2"-1"-22,1 3-12,1 1-23,0 1-7,0 0 1,0 0 6,0 0 16,0 0 9,0 0 1,0 0-5,0 0-6,0 0 1,0 0-1,0 0-8,0 0-5,0 0 0,0 0 2,0 3 0,0 20-7,0 17-3,0 10 0,0-1 1,0 4 0,0-4-2,0-1 0,0-7-1,1 0-4,8-7-19,2-8-75,-4-15-144</inkml:trace>
  <inkml:trace contextRef="#ctx0" brushRef="#br0" timeOffset="50695.7769">11848 17499 188,'-10'0'84,"1"-5"-47,6-3 29,-1-2-29,4-4-20,0 0-17,7-2 2,8-5 2,12 1 1,3 10-1,6-2-3,8 6 0,-3 5 0,3 1-1,3-2 0,0-3-2,-3-1-7,-1-6-60,-3 4-164</inkml:trace>
  <inkml:trace contextRef="#ctx0" brushRef="#br0" timeOffset="51589.8241">12234 17784 125,'0'-5'135,"-5"0"-119,0 1 18,-2-1 3,-3-2 5,0 1-18,-1 1-10,1 0-2,-5 1-4,-5 1-5,-3 3 1,-9 0-3,-1 0-1,-4 0-3,3 0 1,7 14 2,0 2 3,6-5 7,11-3-5,7-4-3,3 5-2,0 1-2,0 6-10,7 0 5,8 10 6,6-4-1,4 4 2,5-4-1,2-2 1,-1-1 0,0 1 0,-4 1 0,-2-3 1,-10 1-1,-3-2 0,-4-3 1,-1 4 0,-7 0 3,0-1 1,0-4 1,-9 1-2,-10-4-1,-5-3 3,-6-7-3,-5 0-3,4 0 0,0 0-1,3 0-2,11 0-7,8 0-37,9 2-110</inkml:trace>
  <inkml:trace contextRef="#ctx0" brushRef="#br0" timeOffset="52773.8947">12313 18073 33,'-3'0'207,"-3"0"-170,4-4 4,2 4-6,0 0-19,0 0-16,0-4-5,0-2 2,3-1 3,5 2 2,7-2-2,2 2 2,1 3-2,-2-2 2,3 4-1,0 0 0,-5 0-1,-1 0 0,-5 0-1,-5 8 1,1 7 2,-4 6 6,0 5-6,-5 2-1,-7 6-1,-8-4-2,0 5-2,4-5 2,-2-7 2,7 4 2,1-13-1,8-6 1,2-6 1,0-2-3,0 0-1,0 0-6,8 0 7,8-2 4,5-10 0,10-4 2,-1 0-4,3 4-2,0-7-2,-1-1-22,-4-1-148</inkml:trace>
  <inkml:trace contextRef="#ctx0" brushRef="#br0" timeOffset="53577.9356">12850 17137 367,'0'0'74,"0"0"-48,0 0 9,0 3-12,0 20-14,0 3-9,0 9 1,0-1-1,0-1 0,0 1 0,0 3-1,-3-8-3,-2 7-23,1-9-47,4-10-72,-3-5-137</inkml:trace>
  <inkml:trace contextRef="#ctx0" brushRef="#br0" timeOffset="53771.9475">12678 17343 332,'-10'0'165,"7"0"-148,3 0-17,0 0-2,16-10 0,11 2 2,3-1 0,-2 0 0,4 4 0,7-4-2,-4-1-21,6-3-95,1-4-150</inkml:trace>
  <inkml:trace contextRef="#ctx0" brushRef="#br0" timeOffset="54005.964">13303 16782 328,'0'0'150,"0"0"-147,0 0-3,0 0 0,0 0 0,4 20-4,2 15 2,4 4 3,0 7-2,-3 0 1,3 1-21,0-5-110,3-6-161</inkml:trace>
  <inkml:trace contextRef="#ctx0" brushRef="#br0" timeOffset="54289.977">13266 17423 357,'-5'0'68,"5"-10"-64,0-8 8,0 0-4,20 1 1,6-6-2,3 2 1,3 2-5,3 5-3,0 1 0,-8 1-2,3 5-3,2 3-28,0 1-127</inkml:trace>
  <inkml:trace contextRef="#ctx0" brushRef="#br0" timeOffset="54801.0091">13548 17716 250,'-10'0'105,"0"0"-100,0 0 13,-1 0 9,-3 0-10,-4 0-13,0 4-4,-1 6 0,-9 4 0,5 3 0,8-2 5,3-3 7,7 2-5,5-5-7,0 4 0,11 0-4,18 1 3,3 8 1,0-5-1,-1 8 0,-4-4 1,-6 2 0,-4 3 0,-8 0 1,-7-2 3,-2-4 5,0 0 2,-7-2 4,-15-6-6,-5 2-5,-8-9-3,3-2-1,3 1-2,2-4-5,13 0-2,6 0-22,8 0-37,0 0-83,3-7-45</inkml:trace>
  <inkml:trace contextRef="#ctx0" brushRef="#br0" timeOffset="55766.0613">13676 17985 168,'0'0'212,"0"0"-179,0 0-21,0-2-8,0-4-4,11 0 0,2 2 1,1-1-1,-1 3 0,-2 2 0,-5 0 0,2 0-1,1 0 1,-8 14 0,2 6 1,-3-3 1,0 5 1,0 0-3,-5 2 0,-13-2 0,3 4 0,-2 1 0,4-6 1,5-2-1,5-9 1,3-2 1,0-6-2,0-2-3,1 0-1,12 0 3,4 0 1,-5 0 3,3-10-1,1-3-2,-4-1 0,-1 0 0,1 9-10,6-8-99</inkml:trace>
  <inkml:trace contextRef="#ctx0" brushRef="#br0" timeOffset="56032.0756">13920 17395 262,'-19'11'132,"4"19"-116,7 5 4,-1 4-14,6 3-5,2 2-1,1-9-2,0 11-10,0-7-79</inkml:trace>
  <inkml:trace contextRef="#ctx0" brushRef="#br0" timeOffset="56624.1116">14576 17111 249,'-18'0'131,"11"0"-108,3 0 13,4 0-25,8 0-11,13-15 0,13 3 3,4-2 0,2 1-3,2 8-1,-2 1-2,-7 4-14,-2 0-109</inkml:trace>
  <inkml:trace contextRef="#ctx0" brushRef="#br0" timeOffset="56816.1235">14720 17305 361,'17'0'7,"8"-15"-4,12-10-2,1-5-1,4 7 0,1-3-3,-3 5-22,-6-7-265</inkml:trace>
  <inkml:trace contextRef="#ctx0" brushRef="#br0" timeOffset="57035.1329">15275 16712 413,'-3'0'91,"-3"0"-91,6 0 0,0 18-4,0 12 4,10 18 1,-3 4-1,-5 15-1,-2-4 1,0 2-2,1-9-32,1-4-108,2-17-180</inkml:trace>
  <inkml:trace contextRef="#ctx0" brushRef="#br0" timeOffset="57289.146">15008 17586 342,'-2'-2'98,"2"-9"-93,0 2 5,20-9-6,13-6 6,14 1-3,12 0-3,-3 1-4,8 4-2,-8 4-13,-3 10-46,-3 4-203</inkml:trace>
  <inkml:trace contextRef="#ctx0" brushRef="#br0" timeOffset="57618.1661">15455 17668 172,'-18'-10'123,"1"-3"-119,-7 4 39,1 1 1,-2 4-27,-5-1-12,0 5-5,4 0 0,-3 7 9,14 12 8,7 16-5,1 5-3,7 6-5,0 11-4,10-2 1,4 2 1,4-3-1,3 0-1,-2-2 0,-8-6-1,0-2-1,-10-7-1,-1-11-10,0-12-43,-1-11-68,-20-3-117</inkml:trace>
  <inkml:trace contextRef="#ctx0" brushRef="#br0" timeOffset="57785.177">15081 18117 130,'10'0'218,"11"0"-203,3 0 6,9 0 29,1 0-28,3-7-11,-1-4-8,1-10-3,-2-2-4,0-7-43,-5 8-220</inkml:trace>
  <inkml:trace contextRef="#ctx0" brushRef="#br0" timeOffset="58716.231">15661 18318 217,'8'-30'77,"2"4"-72,4 2 14,-1 5-15,2 7-3,0 4 2,-4 4-2,2 4 0,-2 0 3,-1 4 2,-4 16 1,-4 9 5,-2 2 2,0 8-7,0 1-6,-11 3-1,-1 4 0,1-5 0,2-8 1,1-1 0,6-16 3,2-2 0,0-10-1,0-2-3,6-3 0,9 0 0,4 0 1,5-5 2,7-8-2,3-6-1,4 2-1,-2 5-19,4-8-78</inkml:trace>
  <inkml:trace contextRef="#ctx0" brushRef="#br0" timeOffset="59615.2847">17643 17869 73,'1'-11'28,"-1"-1"27,0 5 20,0-3-2,-1 10 9,-16-5-42,2 5-8,-5 0-12,-7 0-5,2 0-7,-4 5-4,6 10-1,0 10-3,4-4 0,8 2 0,8-1 0,3-2-4,3 2 2,24 4 1,6 0-1,10 2 2,1-6-1,-2 0 0,-9 1 1,-3-2 0,-7 2 0,-12-1 0,-8 0 1,-3-1 1,-1 4 1,-22-4 3,-7 2-3,-2-5-1,-2-3-1,1-8-1,-1-7 0,5 0-1,16 0-6,11 0-10,2-8-61,5-6-225</inkml:trace>
  <inkml:trace contextRef="#ctx0" brushRef="#br0" timeOffset="60341.3256">17946 18219 149,'-8'-15'68,"4"2"30,1 4-65,3 2 8,0 5 5,0 2-36,0 0-10,16 0 0,4 0 0,-1 0 1,-1 0 0,-3 0 0,-4 4-1,-7 4 0,-4 5 2,0 3 6,0 8 1,-14 3-6,-6 6 0,2 3-2,4-10-1,3 4 0,2-12 0,8-8 0,1-1 0,0-2-1,0-1-3,17 2 4,-1 0 0,6-8 0,1 0 0,-1 0 0,-1-3 0,0-16-1,-3-5-8,-3-8-69,-1-11-259</inkml:trace>
  <inkml:trace contextRef="#ctx0" brushRef="#br0" timeOffset="60583.3382">18120 17383 163,'0'0'35,"0"0"50,0 8-46,0 19-15,-6 9-11,-8 8-4,1 2-7,-6 2-2,2 5-13,-4-4-102</inkml:trace>
  <inkml:trace contextRef="#ctx0" brushRef="#br0" timeOffset="61752.4016">18889 17885 181,'0'0'26,"0"-2"-16,0 2 0,0 0-6,0-2 22,0 2-19,0 0 5,0 0 37,0 0 19,0 0 1,-7 0-17,-4 9-10,-4 14-39,-4 5-3,-5 2 0,-3 5 2,0 2 1,-5 3-1,1-4-1,0-6 0,8-2 3,4-11-1,9-7 2,9-7 9,1-3-14,0 0 0,7 0-8,8 0 7,9 0 1,5 0 0,-1 7 0,6 5 0,0 10 1,-4 4-1,-2-6 0,-2 4 0,-1-7 0,3-6 0,-7 1-1,-3 2-5,-2 0-9,-5 8-48,1-3-77,-4-2-140</inkml:trace>
  <inkml:trace contextRef="#ctx0" brushRef="#br0" timeOffset="62223.431">19307 17921 156,'-8'-12'26,"1"4"0,0-3 13,-3 11 25,3-3 1,1 3-28,-1 0-6,-1 17-21,6 14-8,1 8-2,1 12 0,0 11 0,0 9 0,10 6 2,10 2-1,6-12 0,6-8 1,1-19-2,5-22 0,-4-18 0,0-1 1,-2-40 0,-4-14 8,-10-14 1,-2-5-3,-12-4 0,-4 3-3,0 10 4,-15-1-3,-16 15-2,-8 6-2,-6 13-1,0 30-1,3 4-19,-3 54-129</inkml:trace>
  <inkml:trace contextRef="#ctx0" brushRef="#br0" timeOffset="63103.4763">20520 17985 80,'32'-14'29,"15"-2"27,8-8-5,14-6-7,2-6-33,9 0-11,-4 0 0,2 4-1,-7 6 0,-18 9-4,-21 11-3,-10 6-1,-18 0-22,-4 18-72</inkml:trace>
  <inkml:trace contextRef="#ctx0" brushRef="#br0" timeOffset="63573.5058">20733 17756 74,'-6'0'81,"4"0"-28,1 0-5,0 0-23,1 0 0,0 0-12,-4 0-2,2 0 3,-2 0 9,-7 5 1,0 10-14,-6 6-6,4 5 0,-1-3-4,4 8 0,-8-6 0,5 0 0,3-4 1,3-7-1,3-5 0,4 1-1,0-6 0,0 0 0,4 1-1,11-5 2,-3 0 2,9 0 0,3 0 2,10 0 5,0 0-1,2 0-7,0-5-1,-1 1-2,5 4-14,0 0-67,-6-4-189</inkml:trace>
  <inkml:trace contextRef="#ctx0" brushRef="#br0" timeOffset="64225.543">21337 17363 153,'-2'-8'94,"-3"6"-49,4 2-19,1 0-4,0 0-10,0 0-11,15 10 0,3 8 13,3 5-1,0 3-3,-2-4-4,-1 2 0,0 3-2,-1-3 1,-4 5 1,-3-7-4,-1-8-1,-1-7 0,-5-2-1,0-3 1,3-2-1,-1 0 0,0 0 6,0 0 1,3 0-2,-3-10 4,0-6 1,0-3-1,-1-4 1,-1-3-2,-1 0-3,5-6-1,-7-9 0,1 0-3,2-8-1,3 5-2,-5 18-1,8 12-10,-5 14-76,-1 0-299</inkml:trace>
  <inkml:trace contextRef="#ctx0" brushRef="#br0" timeOffset="64721.5733">21726 17409 244,'-1'0'117,"-1"0"-56,2 0-19,0 2-42,0 19-1,0 9 1,0 2 1,3 0 0,3-2-1,-1-2-6,2-10-61,-4-18-212</inkml:trace>
  <inkml:trace contextRef="#ctx0" brushRef="#br0" timeOffset="64863.5799">21711 17128 284,'-18'-9'32,"13"9"-7,2 0-25,3 0 0,0 18-83,15 10-70</inkml:trace>
  <inkml:trace contextRef="#ctx0" brushRef="#br0" timeOffset="65111.6427">21926 17506 171,'-12'2'138,"0"-2"-101,5 0 42,4 0-44,3 0 10,0 0-29,0 0-13,0-14 2,0-9 5,0-4-6,12-4-4,3 5-1,2 8-1,-4 4-1,6 7-8,1 0-22,1 3-68,1 4-116</inkml:trace>
  <inkml:trace contextRef="#ctx0" brushRef="#br0" timeOffset="65463.6672">22220 16932 267,'0'-14'67,"0"8"-32,0 2-17,0 4-18,0 0 1,11 31 7,-1 17 5,-1 13-3,1 8-6,-2 0 2,-3 1-1,0-7-4,-5-5-1,0-3 0,2-11-3,-2-8-9,1-14-70,-1-10-126</inkml:trace>
  <inkml:trace contextRef="#ctx0" brushRef="#br0" timeOffset="65629.677">22150 17302 304,'0'-5'65,"0"1"-63,18-4 3,7-2-2,0 8-2,1 2-1,1 0-5,2 0-25,-3 0-155</inkml:trace>
  <inkml:trace contextRef="#ctx0" brushRef="#br0" timeOffset="65957.7415">22472 17309 44,'0'20'294,"0"6"-292,0 6 7,0 6-3,5-6 8,2 3-6,-3-12-5,3 0-3,-2-11 0,3-10 0,-2-2 0,0 0 7,1-18 2,2-8-3,3-2-6,-1-7 0,-1 1-1,2 0 1,-1 8 1,-1 8 2,-5 8-1,-1 10 2,-4 0 10,0 0 1,0 6-7,1 18-3,4 9-1,2 4-4,5-3 0,1 3-2,4-7-3,4-2-32,-6-10-102</inkml:trace>
  <inkml:trace contextRef="#ctx0" brushRef="#br0" timeOffset="66403.8788">22826 17365 162,'0'-17'41,"0"0"13,0 5-24,-10 4 53,2 2-46,-1 6-26,3 0 14,-8 0-10,8 14-11,-1 16-4,4 2-2,1 5 2,2-7 0,0-7-1,0-2 1,0-11 0,5-6-4,2-4-2,-1 0 0,5-16 0,-5-5-1,3 0-3,-6 5 0,0 6 7,1 1 3,-4 5 2,0-6 5,0-2-2,1-1 1,1-1-3,1 3 1,-3 5 0,0 6 7,0 0 5,0 0-2,0 10-5,0 11-7,5 0-2,-1 7 0,-1-2 0,4-4 0,0-1 0,-4-7 0,5-8-4,2 2-28,2-8-173</inkml:trace>
  <inkml:trace contextRef="#ctx0" brushRef="#br0" timeOffset="66605.8831">23009 16944 69,'0'-8'327,"0"8"-296,0 0-9,1 12-15,9 27 4,0 10 7,0 9-14,-5 7-3,0-1-1,-5 4 0,0 3-6,0-3-56,0-4-195</inkml:trace>
  <inkml:trace contextRef="#ctx0" brushRef="#br0" timeOffset="66927.9262">21983 18025 290,'-2'0'74,"2"0"-18,0 22-42,0 12-11,0 9 0,1 5 0,6-1-1,-2-1-2,0-1 0,-2-13-6,4-20-93</inkml:trace>
  <inkml:trace contextRef="#ctx0" brushRef="#br0" timeOffset="67075.9344">22069 17802 396,'-22'-16'57,"9"6"-36,6 4-2,7 6-19,0 11-2,9 19-70,11 3-259</inkml:trace>
  <inkml:trace contextRef="#ctx0" brushRef="#br0" timeOffset="67616.1218">22253 18182 238,'-9'12'84,"3"-4"-56,5-6 26,1-2-32,0 0-3,0 0-15,0 0-4,0 0 1,0 0 6,0-24 2,4-15 10,8-7-4,8-6-10,3-2-1,5 6-3,2 4-1,1 10 0,-9 12 1,-4 18-1,-4 4 0,-3 28 0,-4 9 9,0 9-3,-3 0-2,0 0 0,-2-3-2,1-2-2,2-11 0,-2-12 0,-1-8 0,3-10 0,0 0-2,2 0 2,-1-24 3,6-17 3,3-11 0,5-7-2,-6 6-1,4 9 2,-3 20-2,-2 12-3,2 12-3,-4 8 3,2 20 4,0 8 0,-1 4-3,-3 0 1,2-4-2,-1-6 0,-2-8-3,6-8-8,-1-5-46,-2-9-68,3 0-146</inkml:trace>
  <inkml:trace contextRef="#ctx0" brushRef="#br0" timeOffset="68066.1479">22975 17919 223,'0'-10'69,"0"0"8,-6 1-28,-5 4-18,1 1-13,-1 4-15,-1 0 0,1 4 1,3 15-3,2 4-1,-1 5 0,6 6 0,1-3-1,0 6 0,0 4 1,0-6-1,10-5 0,0-8-4,-4-8-4,5-14-1,-3 0 1,2-5 3,-3-21 2,4-5 2,-6-1 2,2 8 1,3 2 4,-4 4 0,0 10 1,-2 4-6,0 4 0,-2 0-1,-2 0 1,1 14 0,4 8 1,-1 6-1,0 1-1,2-2-3,-2 1-21,3-3-85,3-11-111</inkml:trace>
  <inkml:trace contextRef="#ctx0" brushRef="#br0" timeOffset="68914.2473">23214 18043 1,'0'-24'236,"0"-1"-178,0-7-9,-3 11-16,-12 3-5,4 4-6,-3 4-10,-3 10 1,0 0 8,1 2 2,5 22-18,5 4-3,2 4-2,4 0 0,0 3 0,0-6-1,11-5 1,0-2-1,4-12 0,-1-6-3,-1-4-1,-2 0 2,-1-8-1,-1-12-1,-1-2 1,2-4-2,1 4 1,-5 4-3,2 4 2,-6 6 5,-1 6 1,-1 2 3,0 0 5,0 0 8,0 0-2,0 18-8,-4 4-5,-5 6-1,-1 13 0,0 7 0,-2 6 0,-1 4 0,0 0 0,-5 0-1,-3-4 0,7 0 1,-2-14-3,1-9 1,5-9-1,-1-12-3,-1-10-6,0 0 0,1 0-10,-3-8 3,9-7 11,4 1 7,1 2-4,0-7 2,6-8 0,19-1 3,3-10 1,8-3-1,3 2 2,3 3-1,5 7 3,-7 12-1,-1-1-2,-5 2 0,-6 2 1,-6-5 3,-6 3-1,-1-12 2,-5 1 4,-7-10 0,2-3-6,-1 0-2,-2-2-2,-1 10-2,-1 2-7,0 5 4,-3 8 1,-6 9 4,-1 6 2,2 2 1,3 0 4,0 22-3,5 9-4,0 8 0,8 7 1,12 5 6,7 2 4,5-4-4,-3-9-4,2-15-2,-2-11-1,-1-14-2,0 0-21,-3-26-175</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9.84436" units="1/cm"/>
          <inkml:channelProperty channel="Y" name="resolution" value="39.79275" units="1/cm"/>
        </inkml:channelProperties>
      </inkml:inkSource>
      <inkml:timestamp xml:id="ts0" timeString="2014-01-27T22:28:33.766"/>
    </inkml:context>
    <inkml:brush xml:id="br0">
      <inkml:brushProperty name="width" value="0.05292" units="cm"/>
      <inkml:brushProperty name="height" value="0.05292" units="cm"/>
    </inkml:brush>
  </inkml:definitions>
  <inkml:trace contextRef="#ctx0" brushRef="#br0">21605 4316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7T22:30:37.635"/>
    </inkml:context>
    <inkml:brush xml:id="br0">
      <inkml:brushProperty name="width" value="0.05292" units="cm"/>
      <inkml:brushProperty name="height" value="0.05292" units="cm"/>
    </inkml:brush>
  </inkml:definitions>
  <inkml:trace contextRef="#ctx0" brushRef="#br0">9097 747 403,'15'-13'33,"-9"13"-28,-6 0 13,0 0 22,0 0-26,0 0-6,0 0-7,0 0-1,10 0 0,0 0 15,0 0 14,0 0-7,-8 0-18,-2 15-2,0 24-1,0 13 4,0 17 0,-6 3-3,-3 2-2,4-5-2,5-2-3,0-6-10,7-12-42,5-23-121</inkml:trace>
  <inkml:trace contextRef="#ctx0" brushRef="#br0" timeOffset="339.0174">8599 1690 423,'-20'6'7,"15"0"-7,5-3 23,14 0-23,29-3-3,20 0 3,21-8 10,16-21 3,10-10-3,4 3-7,-9 9-3,-15 18-10,-16 9-22,-27 21-148</inkml:trace>
  <inkml:trace contextRef="#ctx0" brushRef="#br0" timeOffset="766.0491">9411 2039 452,'-18'-5'21,"-3"2"-16,-2 1 1,-5 2-4,-7 0-2,-6 8 0,0 10 0,-3 0 0,2 1 0,11 2-1,13-1 1,11 11-2,7 11-4,3 9-2,26 16 6,5-5 2,7 0 0,-1-9 0,-3-10 0,3-6 0,-12-9 0,-11-3 2,-10 0 2,-7 5 8,-11 2 27,-22 10 10,-15-4-14,2-4-20,0-14 7,7-12-19,9-8-3,14 0-8,11 0-45,5-21-235</inkml:trace>
  <inkml:trace contextRef="#ctx0" brushRef="#br0" timeOffset="1359.0755">10083 1465 375,'-12'24'63,"-6"13"-62,5 3-1,1 2 5,2 2-5,5-4 0,5 1 0,0-6 0,0-2-1,0-10-12,6 0-24,4-10-155</inkml:trace>
  <inkml:trace contextRef="#ctx0" brushRef="#br0" timeOffset="1540.0909">9849 1671 349,'8'0'39,"22"-9"-31,12-7-8,6-8 8,15 0-2,0 0 0,0-2-6,6 6-8,-6-4-30,-11-4-287</inkml:trace>
  <inkml:trace contextRef="#ctx0" brushRef="#br0" timeOffset="1759.0982">10949 565 452,'0'58'0,"0"25"0,-9 9 5,0 8 0,-1 0-1,7 1-4,3-6-1,0-5-12,0-18-204</inkml:trace>
  <inkml:trace contextRef="#ctx0" brushRef="#br0" timeOffset="2005.116">10624 1863 523,'0'0'7,"17"-18"-1,25-14-6,11-6 5,21-13 3,2 0-3,9 0-5,-2 10-8,-5 10-23,-15 11-132</inkml:trace>
  <inkml:trace contextRef="#ctx0" brushRef="#br0" timeOffset="2370.1336">11173 2017 275,'-28'-6'172,"-5"4"-171,0 2 25,-9 0-9,-2 16-15,3 8-2,4 0 0,7 4 0,10 1 0,10 0 0,10 8-2,1 2-3,29 2 3,5 2 2,7-2 0,0-5 0,-5 3-1,-10-4 1,-6 3 1,-14 2 1,-7 2 8,-7 4 1,-13-2 6,-4-7-5,2-5-11,2-17-1,-1-12-6,9-3-28,0-22-125</inkml:trace>
  <inkml:trace contextRef="#ctx0" brushRef="#br0" timeOffset="2568.1895">11542 1720 531,'-31'50'12,"-2"13"-10,7 2-2,0 0 0,11-3-3,7-10-28,8-22-174</inkml:trace>
  <inkml:trace contextRef="#ctx0" brushRef="#br0" timeOffset="2920.2115">12176 1489 569,'10'0'0,"22"0"3,19-15-3,5-3 4,9 0-4,7 1-6,-8 3-89,-19-2-234</inkml:trace>
  <inkml:trace contextRef="#ctx0" brushRef="#br0" timeOffset="3092.2199">12434 1874 196,'57'-51'0,"8"1"-6,2-6 4,-4 7-72</inkml:trace>
  <inkml:trace contextRef="#ctx0" brushRef="#br0" timeOffset="3333.2347">13149 726 543,'0'21'63,"0"25"-63,0 17 0,0 21 3,-8 8-1,4-3-2,4-5 0,0-4-3,13-6-15,11-10-137</inkml:trace>
  <inkml:trace contextRef="#ctx0" brushRef="#br0" timeOffset="3760.2582">13117 2097 473,'0'0'28,"3"-8"-27,26-16-1,15 0 9,18-6 0,7-2-1,15 6-6,-2 3-2,-3 6-2,-9 5-10,-10 4-37,-18-1-292</inkml:trace>
  <inkml:trace contextRef="#ctx0" brushRef="#br0" timeOffset="4216.2838">13629 2322 118,'-7'-24'245,"-13"-3"-233,-3 10-12,-9-2 26,0 6 3,0 1-1,11 8-23,2 4 7,6 6 2,3 31-13,4 19-1,3 11-1,3 7 1,0 3 1,0 1 0,6 1-1,-3-2 1,2-11-1,-3-12-2,-2-8 1,0-10-1,0-11-7,-9-10-29,-2-8-53,-10-7-90</inkml:trace>
  <inkml:trace contextRef="#ctx0" brushRef="#br0" timeOffset="4375.2926">13233 2799 423,'13'0'32,"12"-8"-27,12-14 10,5 0-5,-2-6 0,5 6-10,-1-4-5,2-2-9,-1-1-33,-1 2-112</inkml:trace>
  <inkml:trace contextRef="#ctx0" brushRef="#br0" timeOffset="5926.3841">16203 1427 311,'0'-4'6,"0"-10"1,-6-4 53,-4 3-14,-1-3-23,-2 4 5,-3 0-12,-6 3-6,-3 2-3,-6 2-5,-4 7-1,-3 0-1,7 0-1,4 14 1,7 8-1,8 7 1,2 1-2,10 2 0,0 0-4,9-2 4,17-4-2,16-1 1,9-2 0,-5-3-1,-6 2 4,-5-6 0,-13 4 0,-13 0-1,-3-2 1,-6 2 0,-7 4 3,-14-2 2,-21 5 0,-1-8-2,-8-3 3,3-7 0,4-7 2,14-2-7,12 0-1,18-7-5,1-9-61,31-7-168</inkml:trace>
  <inkml:trace contextRef="#ctx0" brushRef="#br0" timeOffset="6300.4066">16462 1391 331,'0'0'50,"0"0"-4,-6 0 3,5 0-35,-1 0-4,2 0-9,2 0-1,18 4-8,23 6 8,11-6 4,11-4 2,13 0 1,6 0-2,11-4 1,0-6-3,1-2-3,-14 6-1,-12 5-4,-15 1-3,-20 0-9,-16 0-31,-10 4-43,-9 9-68</inkml:trace>
  <inkml:trace contextRef="#ctx0" brushRef="#br0" timeOffset="6719.4306">17156 1219 143,'-13'0'224,"9"0"-202,4 0 29,0-2-6,0-2-23,0 0-16,0 1-6,0 3-2,0 0 2,0 0 4,0 0-4,0 15-3,4 5 3,4 0 3,8 4 2,2-4-5,4 0 1,1-1 2,4-5 1,-4-4-1,-3-1-1,-8-3-1,-4 0-1,-6 0 0,-2 2 0,0 6 6,-20 7 6,-5 1-3,-4 3-4,-4 4-4,1-1-1,0 8-3,1 4-15,2 10-53,6-6-188</inkml:trace>
  <inkml:trace contextRef="#ctx0" brushRef="#br0" timeOffset="7581.4752">18149 1508 452,'-17'0'22,"5"-9"-13,-1-2 17,2-1-22,-3-2 1,-3 0-2,3-7 1,-7 3-4,1 2-1,-3 3-2,0 6-1,-7 7-2,-1 3-1,1 28 1,-3 13 0,8 2 3,-1-1 3,13-9 0,10-13 0,3-11-2,0-9-2,16-3-4,12 0 0,3-10 8,1-15 3,5-1-3,-5-3 0,-1-3-2,2-2 2,-1 1-5,-3 1-5,-4 5 3,-4 3-1,-4 5 8,-3 4 0,-6 12 0,-3 3-1,2 0-10,3 0-2,5 0 9,5 8 4,8-4 1,-1-4-1,3 0 0,0 0-2,-9 0 2,-1 0 1,-16 0-1,5 0 0,-6 8-9,1 12 9,1 4 3,-5-2 1,0 1-2,0-4 1,0-1 2,-2 1 0,-8-7 2,-3-2 3,-9-2 5,-6-6 11,-3-2-10,5 0-1,0 0-8,11 0-7,4 0-2,4 0-15,4 0-66,3 0-79,0 2-49</inkml:trace>
  <inkml:trace contextRef="#ctx0" brushRef="#br0" timeOffset="8057.5056">18892 1692 342,'0'0'3,"0"0"-2,7 0 20,4 2-1,-5 10-5,0 4-6,-5 5 7,-1 9 12,0 2-5,0 0-4,-12 0-6,-5-3-8,1 0-4,-6-5-1,3-6-3,-1-6-18,10-8-70,6-4-193</inkml:trace>
  <inkml:trace contextRef="#ctx0" brushRef="#br0" timeOffset="8506.5324">19768 1124 338,'0'0'56,"0"7"-53,0 17-1,-11 12 0,-2 6 1,0 0-2,7-2-1,1-6 0,5-6-2,0-5-8,17-7-53,-1-9-218</inkml:trace>
  <inkml:trace contextRef="#ctx0" brushRef="#br0" timeOffset="8776.545">19392 1796 254,'0'0'204,"0"0"-204,12-14-14,21-13 14,14-4 11,16-5 3,11-2-7,9 6 1,-5 8-8,-5 6 0,-6 11-9,-7 7-22,-13 5-73,-12 22-143</inkml:trace>
  <inkml:trace contextRef="#ctx0" brushRef="#br0" timeOffset="9106.5664">19917 1895 317,'-25'-4'25,"0"2"-22,1 2 2,3 0-3,4 0 7,11 4-7,0 10-1,6 9-1,0 2 0,20 3 1,5 0 3,2-2 2,-5-3-4,-2-3 1,-8 1 3,-11-3 0,-1 1-2,0 5 4,-1 2 6,-17 1 0,2 0-5,-4-8-4,2-2-5,-1-6-6,4-8-18,-5-3-65,12 0-99</inkml:trace>
  <inkml:trace contextRef="#ctx0" brushRef="#br0" timeOffset="9483.5874">20230 1685 35,'0'0'402,"0"0"-402,0 0-6,11 0 6,12 0 1,16-7 10,11-5 0,10-2-1,4 0 4,13-4-2,-1 8-5,-2 1-7,-7 0 0,-15 5-4,-7 0 0,-15 1-7,-8 3-2,-10 0-18,-6 0-7,-6 0-9,0 0-11,0 0-49,0 0-25</inkml:trace>
  <inkml:trace contextRef="#ctx0" brushRef="#br0" timeOffset="9952.6094">20854 1546 156,'-13'-4'43,"3"-3"29,2 6 9,3-3-41,-2 4-3,5 0-20,1 0-14,1 0 5,0 0 0,0 0-4,0 0-4,0 0-1,0 0-3,0 0-3,0 0 4,1 0 1,3 0 0,2 4 2,1 0 5,1 0-1,9 2 6,6-2-1,-2-1-3,6-1-1,-1 1-2,-10-3 0,-5 2-2,-9-2 0,-2 2 0,0 3 3,0 4 1,-2 5-3,-3 0-2,-3 0 0,6 0-1,-4 2-2,5-4 1,-4-1 1,-5-2 1,0 1 0,-3 0 1,-6 2 0,2-4 0,2-1 3,-3 0-1,5-3-3,1 4 0,-1 2-2,-2 5-16,0 1-78,5-4-166</inkml:trace>
  <inkml:trace contextRef="#ctx0" brushRef="#br0" timeOffset="10619.6497">21613 1448 261,'-5'0'83,"2"-7"-80,0 0 59,-3-4-39,3 2 10,-2 0-10,0 4-2,-3 0-1,5 5-12,-7 0-8,-1 0 0,-7 8-4,-2 20 0,-4 8 1,-1 8 2,2 9 1,1 5-1,2 14 1,9 0-1,6-5 2,5-2-1,11-14 0,16-12 0,6-8 0,9-19 0,5-9 2,5-3 5,1-23-2,-2-9 0,-5-6 2,-6 2-5,-13-5 5,-7-2 3,-12 0-3,-8-4 2,0-6 3,-23-3-12,-7 3 0,0 4-3,-2 17-15,-3 24-29,-4 8-38,-7 31-167</inkml:trace>
  <inkml:trace contextRef="#ctx0" brushRef="#br0" timeOffset="13992.8398">16837 2791 179,'-18'0'0,"-14"0"-24,-8-4 24,-8 4 7,-14 0 3,20 0 10,-2 0 5,8 0 3,-1 0 11,15 0-1,6 0-6,2 0-13,3 12-19,6 12-4,3 4 0,2 4 2,0 4-1,8-4-3,12-2 1,6-4 4,0-3-7,4 2 3,-4-8 5,-5 3 2,-7 1-1,-9-7-1,-5 3 2,0-2 0,-5 0 4,-14 3-2,-8-8-1,0-2 2,-4-4-2,4-4-3,-1 0 0,1 0-8,6-12-15,8 4-111,12-1-64</inkml:trace>
  <inkml:trace contextRef="#ctx0" brushRef="#br0" timeOffset="14627.8803">16982 3142 47,'-1'0'180,"-1"0"-178,2 0 44,0 0 19,0-4-50,0 2-2,0 2-5,0 0 7,0 0-3,0 0-12,0 3-7,21 8 7,7-5 7,8-3-1,-2-3 1,6 0-2,0 0 3,-1-7-6,-4-6 3,-7 4-5,-6 4 0,-2 5-5,-12 0-5,-3 0-27,4 2-60,-9 5-101</inkml:trace>
  <inkml:trace contextRef="#ctx0" brushRef="#br0" timeOffset="15153.9058">17053 2946 132,'-5'-5'15,"1"-1"3,4-2 48,0 0-10,0-6-39,0 0-15,7-2-2,0 4 0,1 0 4,1 6 3,-5 3 0,3 3-6,5 0-1,-1 0 0,3 0 0,4 0 0,2 0 1,1 7-1,-7 1 2,0 3-2,0-4 0,-8-1 0,1-2 3,4-1-1,-1-3 2,0 0-2,2 0 5,1-15-4,0-7-3,-6 1-27,-5-8-163</inkml:trace>
  <inkml:trace contextRef="#ctx0" brushRef="#br0" timeOffset="16187.9657">17850 2609 191,'7'-24'17,"-6"2"28,2-2 24,-3-1-24,0 4-28,0-2-13,0 1 4,-8 6-8,-5 5 3,1 2-1,1 6 5,-7 3-7,4 0-3,-4 0-2,2 12 1,3-1 1,3 7-1,2 11-1,2 8 0,6 11 5,0 7 1,0 1-1,6-5 0,4 4 1,1-6-2,-8-4 1,-3-3 0,0 0 0,0 1 1,-1 1-1,-11 4 0,1-4 0,-3-2-1,-3-5-4,7-14-25,2-7 1,5-12-22,0-4-39</inkml:trace>
  <inkml:trace contextRef="#ctx0" brushRef="#br0" timeOffset="16338.973">17562 2989 108,'0'-8'145,"11"-6"-140,16-5-5,12-8 7,7 1-7,3 4 0,3 3-53</inkml:trace>
  <inkml:trace contextRef="#ctx0" brushRef="#br0" timeOffset="16790.0031">17182 2414 120,'-22'26'4,"-4"8"-1,1 6 19,-8 9-15,1 2-1,1 2 1,9-9-7,13-8 0,9-33-157</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7T22:32:38.917"/>
    </inkml:context>
    <inkml:brush xml:id="br0">
      <inkml:brushProperty name="width" value="0.05292" units="cm"/>
      <inkml:brushProperty name="height" value="0.05292" units="cm"/>
    </inkml:brush>
  </inkml:definitions>
  <inkml:trace contextRef="#ctx0" brushRef="#br0">4267 11471 255,'-42'-7'15,"-1"-3"4,11-10 32,19-4 12,3 12-34,0 2-4,4 1-6,-1 2-6,-2 0 6,5 3 4,-3-2 0,4 5-5,3 1-2,0 0-4,0 0-10,0 0-2,0 0-4,8 15-4,18 14 3,15 15 5,11 4 0,14-2 1,3-2 0,-1-9-1,-1-8-1,-3-7 1,-1-3-1,-5-7-5,-3-9-2,-1-1-6,-11 0-34,-11 0-65,-6-8-98</inkml:trace>
  <inkml:trace contextRef="#ctx0" brushRef="#br0" timeOffset="399.022">4810 11517 18,'-9'-7'174,"2"-6"-155,6 4 28,-1 3 23,0 4-4,2 2-10,0 0-13,0 0-29,0 0-14,0 0-4,4 12 3,7 2 1,0 3 0,1 3 1,-1-1-1,-3-5 1,-1-4 0,-4-2-1,-2 2 0,-1 7 0,0 6 2,0 6 2,-13 15-2,-2 2 1,-6 0-1,-5-4 0,0-2 0,-12-13-2,2-4-1,-7-11-51,-10-12-249</inkml:trace>
  <inkml:trace contextRef="#ctx0" brushRef="#br0" timeOffset="1380.0775">2058 11081 324,'-29'-14'16,"-3"-2"-7,0-3 14,-4 2-11,7 3 1,3 6-10,6 1 5,5 7 4,7 0-9,-1 0 4,6 20-2,3 15-5,0 7-1,0 17 1,6-4 0,8-1 0,5-9 0,0-16-2,4-12 0,-1-16 1,2-1-3,-3-15-1,-4-26-4,-3-17 9,-7-18 0,-4-16-4,-3-14 4,0-1-3,0 6 3,-8 14 0,-8 23 0,-1 23 0,0 23 0,5 16 8,2 2 1,8 18-3,2 30-4,0 25-1,22 20-1,1 5 1,3-3 2,-3-3-2,2-15 1,-5-12-1,4-8-1,-1-15-2,-3-12-11,-3-21-86,-6-9-182</inkml:trace>
  <inkml:trace contextRef="#ctx0" brushRef="#br0" timeOffset="1532.0867">2294 10960 323,'-5'65'7,"0"3"-7,5 7 0,0-8 0,5-5-3,10-20-32,3-27-165</inkml:trace>
  <inkml:trace contextRef="#ctx0" brushRef="#br0" timeOffset="1681.0989">2298 10615 391,'-21'0'34,"13"0"-32,8 0 9,0 3-11,0 19-36,10 7-27,9 10-91</inkml:trace>
  <inkml:trace contextRef="#ctx0" brushRef="#br0" timeOffset="2310.1302">2441 11189 181,'0'0'66,"0"0"-66,2-16 0,1-21 23,4-9-1,5-7-6,-4-1-11,2 10 7,-3 9-7,-3 19-3,0 14 0,-1 2-2,4 4 0,4 23 14,5 4 1,0 7-8,-2 5-4,1-1-1,-4-6-1,-2-7-1,-3-10 0,0-11 0,-5-8 0,2 0-3,1-20 2,2-22 1,1-15 8,2-2-3,-2 4-4,-1 13 4,-1 25-5,-2 9 0,-1 8-3,0 0 1,1 0-1,4 11 3,3 17 3,3 5 7,0 0-5,3 2-1,0-6 1,2-4 1,-4-7-6,4-10 2,2-4 0,-4-4 0,3-4 1,0-20 1,1-17 2,0-9-1,-2-6-4,1-8-1,-11 2-1,-3 8-2,-5 11-9,-3 16 6,-12 13 4,-10 9-3,3 5 5,2 11 7,3 21 0,6 10-2,6 8-1,5 0 0,0-1 0,0-4-2,8-9-2,6 3 0,5-11-2,3-6-5,1-8-21,2-11-88</inkml:trace>
  <inkml:trace contextRef="#ctx0" brushRef="#br0" timeOffset="2648.1538">3119 10718 325,'0'24'0,"0"4"0,0-5 1,0 3-1,2 1 0,5-5 2,-4-2 1,2 1 0,-2-12 3,1-6-1,1-3-4,3-12 0,4-20 15,1-11 2,2 2-7,4 0-11,-5 13 4,-1 14 2,-2 12-6,1 2 0,1 12 2,0 20 10,1 4-3,-2 4-5,-2 3-4,3-10 0,2-2-6,2-11-25,-1-13-116</inkml:trace>
  <inkml:trace contextRef="#ctx0" brushRef="#br0" timeOffset="3578.2052">3653 10720 7,'1'0'22,"-1"-2"0,0-1 12,0 3 25,0-1 26,0 1 3,0 0-17,-8 0-41,-4 0-13,-8 0-15,-2 1-1,-1 14-1,0-1 2,3 2-1,3-2 3,10-4-3,6-1-1,1-2-1,4 5-7,20 2 5,3 0-1,3-3 1,-2 1-1,-3-3 2,-7-1 2,-4 6 0,-6 4 0,-4 2 0,-4 1 2,0 2 1,-4 2-3,-12-1-1,-3-6-13,0-6-27,-2-8-37,4-4-24,7 0-30</inkml:trace>
  <inkml:trace contextRef="#ctx0" brushRef="#br0" timeOffset="3798.2145">3846 10592 380,'-17'50'11,"10"6"-10,3 0-1,4-3 1,0-6-1,5-13 0,10-12-7,2-11-10,-1-11-39,-4-11-140</inkml:trace>
  <inkml:trace contextRef="#ctx0" brushRef="#br0" timeOffset="3956.2267">3920 10418 419,'-17'0'21,"5"3"-21,8 6 0,4-2-11,0 11-55,0-2-75,11 8-74</inkml:trace>
  <inkml:trace contextRef="#ctx0" brushRef="#br0" timeOffset="4230.2391">4026 10776 152,'11'42'16,"4"-4"-3,0-14 5,0-5 14,0-9-8,0-9 2,0-1 11,1-6-11,-2-21-2,-2-10 0,-1-7-8,-9 0-4,-2 4-3,0 4-4,-10 8 7,-13 4 4,-11 4-10,1 10-4,3 10 4,4 0-1,10 14-5,7 21-3,6 11-16,3 7-6,3 1-65,16-8-88</inkml:trace>
  <inkml:trace contextRef="#ctx0" brushRef="#br0" timeOffset="4748.2726">4380 10754 128,'0'2'64,"0"-2"-60,0 5 25,0 6-4,1-1-15,1 4 0,-1-5 10,1-2 12,-2-7-15,0 0 1,3 0 21,-3 0-8,4-12-17,1-4 1,2-1-3,3-6-3,1 3-7,2 2 0,6 4-2,-4 6 0,2 8-1,-4 0-4,-1 14 5,3 18 4,-3 12 3,-4 1-4,0 4-3,2-7 0,0-12-4,2-10-26,2-9-50,-1-11-132</inkml:trace>
  <inkml:trace contextRef="#ctx0" brushRef="#br0" timeOffset="5194.299">4717 10505 359,'0'0'43,"0"0"8,0 0-11,0 0-26,0 0-14,0 26 2,5 11 1,0 14 5,-3 6-4,1 2 0,1-4-3,0-1-1,3-10-1,3-6-17,2-14-33,-1-14-131</inkml:trace>
  <inkml:trace contextRef="#ctx0" brushRef="#br0" timeOffset="5484.3116">4921 10793 211,'11'-7'6,"1"-5"12,8-10 21,0-4-28,-2-2 19,-2-1-22,-6 8-4,-5 2 2,-3 8 2,-2 3 18,0-1-6,-9 7 41,-4 2-47,-2 0-7,0 0 1,2 20-8,-1 9 1,0 5 0,6 4 0,2 2-1,6-2-1,0-2 1,0 1-2,16-9-5,6-2-18,-1-16-144</inkml:trace>
  <inkml:trace contextRef="#ctx0" brushRef="#br0" timeOffset="5820.3313">5307 10582 191,'-3'0'90,"-9"0"-87,0 0 24,-1 0-6,5 10 30,1 8-24,5 3-26,2 5-1,0-3-3,2-5 0,9-4-2,1-4 1,-3-4 4,-5 1 0,-1-4 3,-3 3 10,0 6 23,-4 6 1,-16 6-24,-8 2-10,3-2-2,-5-1-1,2-4-1,4 8-1,5-4-4,10-1-11,9-1-29,0-15-78</inkml:trace>
  <inkml:trace contextRef="#ctx0" brushRef="#br0" timeOffset="6428.3655">5646 10493 117,'0'0'2,"0"-3"-2,0 3 17,0 0 58,-5 3 37,-10 19-100,-7 11-8,1-1-1,4-2 18,5-7 13,7-2-15,5-3-19,0-1 0,11 0-5,6-5 5,0 0 0,-2-2 0,-5-3 0,-4-2 1,-6 1 4,0 3 7,-6 4 26,-19 9 8,-7 4-37,-2 2-9,-3-2 1,9 1-1,7-8-6,6-3-14,15-10-47,0-6-175</inkml:trace>
  <inkml:trace contextRef="#ctx0" brushRef="#br0" timeOffset="8320.4722">10973 11223 254,'-17'-4'16,"4"2"-4,10 0 31,1-2 8,2 2-40,0-4-10,0 0-1,14 2 4,7-2-4,11 1 1,5 3 0,11-1 1,1 1-2,-3-2-3,0 1-14,-8 0-95</inkml:trace>
  <inkml:trace contextRef="#ctx0" brushRef="#br0" timeOffset="8529.4843">11022 11442 371,'0'0'0,"0"0"-18,22 0-9,20-8 27,11-10 5,3 3-2,2 6-3,-4 0-17,-9 4-186</inkml:trace>
  <inkml:trace contextRef="#ctx0" brushRef="#br0" timeOffset="9428.5344">11896 10976 170,'-10'-26'39,"-3"-3"-37,-7-6 42,-1 9 2,-1 0-30,-1 4-13,4 6 4,-4 6 5,10 6 8,5 4 2,8 11-1,0 30-21,0 19 0,11 18 0,9 11 0,2-7 0,-1 1-1,-2-9 1,-4-9-1,1-11-11,-6-5-22,-6-20-42,-2-9-32,-2-19-40</inkml:trace>
  <inkml:trace contextRef="#ctx0" brushRef="#br0" timeOffset="9631.5456">11724 11247 26,'0'8'261,"10"0"-261,7-2 0,0-3 0,5-3 10,9 0 1,1 0-3,6-5-7,5-7 1,-6 0-2,2-2-8,-6 0-14,-7 0-83,-7 2-61</inkml:trace>
  <inkml:trace contextRef="#ctx0" brushRef="#br0" timeOffset="9871.5602">12098 11351 145,'0'28'36,"0"-6"-36,2-9 4,11-11 26,5-2-10,4-4-2,1-22-3,-2-5-1,-4-1-8,-6 5-2,-7 6 6,-4 3 19,0 4 24,-21 4-8,-2 0-11,-9 8-17,2 2-10,4 0-4,4 0-3,5 10-2,14 8-8,3 2-19,0-2-66,14-1-171</inkml:trace>
  <inkml:trace contextRef="#ctx0" brushRef="#br0" timeOffset="10192.5817">12572 11122 225,'-10'-5'95,"0"3"-90,-3 2-3,2 0 6,-3 0 7,-1 0-11,2 18-4,-1 8 0,1 6 0,3 3 1,3-1-1,3-1 2,4-1-2,0 1 0,14-3-3,8-8 3,3-5-4,5-7-5,2-10-7,0 0-98,-1-11-81</inkml:trace>
  <inkml:trace contextRef="#ctx0" brushRef="#br0" timeOffset="10665.6068">12756 11205 86,'0'-2'50,"0"0"-14,0 1 9,0-2 8,-3 0-22,-6 3-5,-2 0-6,-1 0-4,1 0-8,-1 9 1,0 11-1,4 10-5,5 6-2,3 0-1,0-1 1,0-7-1,4-12-2,12-8-3,-3-8 2,0 0-1,0 0 2,3-14 2,-6-11-4,2-1 4,-2-2 0,-6 2 0,2 5 0,-6 4 2,0 8 2,0 6 9,0 3 14,0 0 11,0 3-20,0 18-15,0 5-3,0 4 0,5-2-1,6-6 0,6-9-5,-2-7-7,4-6-23,-1-4-38,-2-24-53,1-9-57</inkml:trace>
  <inkml:trace contextRef="#ctx0" brushRef="#br0" timeOffset="10824.6183">12970 10950 313,'0'0'156,"0"0"-91,0 0-23,0 22-33,0 23-4,7 13 1,-2 10-3,0 3-1,0-6-2,5-7-6,9-7-25,-5-20-132</inkml:trace>
  <inkml:trace contextRef="#ctx0" brushRef="#br0" timeOffset="11229.6379">13366 10912 367,'6'10'16,"-4"18"-13,9 21 0,-1 7 5,-5 11 4,3 5-3,-2 6-6,-2-8-3,5-14-3,-1-8-37,0-26-157</inkml:trace>
  <inkml:trace contextRef="#ctx0" brushRef="#br0" timeOffset="11535.6595">13642 11360 332,'0'0'80,"2"0"-80,8-10-3,3-12 3,7-9 12,2-5-4,-2 1-8,-5 3 0,-7 6 0,-8 5 0,0 3 1,-11 4-1,-13 4-1,-3 8-21,3 2 11,2 2 11,9 28 3,4 8 2,8 8-2,1 4-2,0-4-1,8 3 1,7-13-1,8-2-1,7-12-16,2-14-49,1-8-134</inkml:trace>
  <inkml:trace contextRef="#ctx0" brushRef="#br0" timeOffset="11849.6747">13957 11136 348,'-12'21'15,"1"2"-11,8 2-4,1 1 2,2 3 0,0-2-2,0 1-1,0-6 1,0-4 0,0-9 1,0-9-1,5 0-6,8-22 6,6-19 13,1-3-6,-1 4-1,-4 8 0,-3 8 5,8 10-1,-10 3-5,0 11-3,1 0-2,-4 23 2,-1 21 5,0 14-4,-3 6-3,4-6-25,4-11-81,3-21-88</inkml:trace>
  <inkml:trace contextRef="#ctx0" brushRef="#br0" timeOffset="12321.7033">14365 11177 342,'0'-6'57,"-5"3"-52,-3 3 12,-2 0-2,2 5-13,1 25-2,0 13-3,-4 4 3,1 6 0,1-9 0,6-7-1,3-10-1,0-10 0,0-12-8,0-5-11,2 0-5,6-22-3,2-9 3,-1 0 11,-3 0 7,-1 12 8,0 5 4,2 5 1,-5 4-3,1 2 2,-3 3 3,0 0 0,0 0 7,0 0 1,4 4-9,0 18-2,-1 10 12,4 9-3,-6 5-6,7 2-4,-8 3 0,0 4 1,0 7 7,-9 3 5,-5 0-6,-8-12-7,1-10 1,-4-16-2,3-17-2,6-10-1,-4-5-24,7-32-65,4-13-71,1-8-14</inkml:trace>
  <inkml:trace contextRef="#ctx0" brushRef="#br0" timeOffset="12571.7139">14611 10772 510,'0'26'15,"-1"16"-7,1 15-8,0 18 9,0 14-5,0-2-1,0 0-2,0-8 1,0-12 2,0-14-4,0-13-6,0-8-20,0-12-20,-10-14-110</inkml:trace>
  <inkml:trace contextRef="#ctx0" brushRef="#br0" timeOffset="12743.7279">14458 11319 394,'14'13'16,"13"-3"-8,0-9-5,13-1 7,1-8-1,-3-26 1,0-7-3,-4-12-7,-10-7-7,-5-4-36,-9 6-119</inkml:trace>
  <inkml:trace contextRef="#ctx0" brushRef="#br0" timeOffset="13305.8624">14784 10844 285,'0'28'91,"0"6"-88,0 4 29,0-6-4,0-4-18,8-7-10,2-9 0,2-5 0,-2-2 3,-7-3 1,4-1 4,-6-1 1,3 3-1,1-1-3,-2 5-1,4 4-1,-4 4 4,4 12 6,-4 1-4,-3 7-2,0-1 1,0 1-5,0 5-2,0 3 0,-3 1 3,-6-13 5,6-2 2,-2-17-1,3-10-1,2-2-6,0 0 3,0 0 8,0 0-6,0 0-7,0 0-1,0 0 0,0 0-2,0 0-2,0 0-3,3-4-1,13-15 6,-3-4-3,-1 2 3,-1 6 2,-4 7-2,-5 8-6,-2 0 6,0 0-8,4 0-5,3 0-9,-4 0-15,5 0-2,-6 0 25,-2 0 16,0 0 9,0 0 31,0 0 5,0 0-28,0 0-17,0 0-4,0 0-19,0 5-48,0 2-30,0-1-66,0-5-8</inkml:trace>
  <inkml:trace contextRef="#ctx0" brushRef="#br0" timeOffset="13791.89">14824 10922 173,'0'-10'10,"0"2"-2,0 6 50,0 2-36,0 0-4,0 10 17,3 14 11,2 7-8,-5 13-10,0 2-17,0 10-2,0 4-3,0 5-2,0-2-1,0-6 3,0-14-4,0-10-2,2-17 0,-1-10-1,1-6-2,-2 0 3,2 0 0,3-14 5,-2-14 5,8 0-7,7-8-2,3 0-1,2-1-1,6 11 1,-4 15-2,-3 11-1,-5 25 3,-4 28 6,-3 7 12,-7 1-4,0-3 0,1-17-10,-2-7-4,11-12-11,5-15-83,-4-7-282</inkml:trace>
  <inkml:trace contextRef="#ctx0" brushRef="#br0" timeOffset="14491.9301">15771 10877 70,'4'0'185,"-4"0"-116,0 0 46,-4 0-40,-12 0-43,-9 0-29,-1 0-3,1 0 8,-2 0 20,4 0-22,4 0-5,6 0-1,5 0 0,5 0 0,3 1-5,0 13-10,0 12-3,0 6 15,0 12 3,0 3 2,0 1-2,0 5 1,0-4-1,0 0 1,0-4 2,0-5 3,0-5-2,7-9-1,0-7 0,7 2-3,-4-5 1,-2 4-1,6 0 1,1 6-1,3-2 0,5-1-1,9-2 0,2-8-1,-2-6-2,1-7-3,-3 0-19,-10-2-157</inkml:trace>
  <inkml:trace contextRef="#ctx0" brushRef="#br0" timeOffset="15373.9808">15876 11247 228,'0'0'126,"0"0"-126,0 0 5,2 0-4,-1 4 4,-1 0 0,0 8 4,0 8 16,0 8 3,0 7-11,-1 1-8,-5-4 0,0-4 1,5-9-6,1-6-2,0-9-2,0-4-2,1 0 2,6 0 3,-2-14 8,2-10 4,-3-8-11,3 6-1,2-5 3,-3-1-4,8-2-2,0-2-1,1-2 1,4 3 1,-2 8-1,-5 13-2,-6 8-1,-1 6-3,-3 0-3,0 12 9,3 11 2,-5-2 1,2-1-2,-2 0 1,0-2-2,4 0 0,2-4 0,-5 0 0,1-6 0,-2-2 0,3-3 0,1-3 0,-3 0-1,2 0-1,4-3 2,0-8 2,3-6 0,6-5-2,-4-2 0,1 2 0,-1 8 0,-4 6 0,-5 8-2,-3 0 1,0 0 0,0 0 1,0 0 0,0 0 2,0 0-2,0-2-1,0 0 1,5 2 0,-4 0 3,1 0-3,-1 0 0,5 0-1,-3-3 0,0 3 0,3-2 1,-2 2 0,3 0 1,-2-3-1,2 3 1,-6 0-1,6 0-2,-4 0 2,0 3 0,4 10 1,-5 3-1,1 4 1,2 4 0,-5 4 0,0 1 1,0-2 1,0 1 0,0-3-1,3-3-1,4 0-1,-3-6 0,1-6-2,-2-6 0,2-4-13,3 0-74,1-4-124</inkml:trace>
  <inkml:trace contextRef="#ctx0" brushRef="#br0" timeOffset="15878.0126">16244 10761 328,'-5'0'61,"2"0"-13,3 0-7,0 0-34,0 3-7,3 5-1,12 0-3,3-4 3,3 0 1,1 1 1,2 4-1,5 1 1,-6 4-1,1 2 0,-5 0 0,-5 0 0,-4 0-1,-3 4 1,-7 0 3,0 7 0,0 5 4,0 4-2,4 6-1,6 1-4,7-2 1,-4-3-1,-4-1 0,0-2 0,-9 0 0,0 2 4,0 2 2,-16 1 12,1 6 3,-12-2-2,9-3-7,1-2-8,6-11-2,1-10-2,5-10 1,-9-8-1,-1 0-2,-5 0-8,0-3-14,7-2-70,2 5-194</inkml:trace>
  <inkml:trace contextRef="#ctx0" brushRef="#br0" timeOffset="17064.0796">11462 12566 223,'-17'7'27,"15"-7"5,2 0 61,0 0-64,0 0-28,10-7 1,12-7 8,6 3-8,6-1 4,2 1-2,3 1-4,-3 5 0,-4 1-4,-8 4-38,-7 0-139</inkml:trace>
  <inkml:trace contextRef="#ctx0" brushRef="#br0" timeOffset="17264.0862">11510 12685 353,'-2'0'17,"2"2"-17,0-2 0,2 2 0,15-2-7,4 0 5,11 0 2,2-4 2,9-13-2,0-2-33,-1-1-129</inkml:trace>
  <inkml:trace contextRef="#ctx0" brushRef="#br0" timeOffset="17942.1272">12141 12455 229,'0'-2'135,"0"-1"-128,-8-3 42,2 1-22,-5-2-9,3-1-9,0 0-5,-6 2-1,1 0-1,-2 4-2,2 2 2,-2 2-2,-1 28-1,2 11-6,-4 6 5,7 2 1,-1-5 1,9-8 0,3-7-1,0-4-2,0-4 0,5-6 1,13-5 0,3-10-3,3 0-3,-2-20-2,7-22 10,-3-22 0,1-13 0,-5-11 0,-7-6 1,0 4 1,-9 10 0,-6 12-1,0 13 1,0 23 3,-1 13-1,-10 12 12,8 7 3,-5 0-9,0 28-10,5 21 0,-4 17-1,3 6 1,3 3 1,1 6 0,0-5 0,0-8-1,0-5 0,0-14-2,8-8-7,5-9-24,-1-14-95</inkml:trace>
  <inkml:trace contextRef="#ctx0" brushRef="#br0" timeOffset="18130.1358">12389 12462 31,'-12'0'429,"-1"13"-429,6 9 3,3 10-7,-2 5 7,4 10-5,2-5 2,0-6-5,0-6-14,0-13-18,12-12-51,5-5-106</inkml:trace>
  <inkml:trace contextRef="#ctx0" brushRef="#br0" timeOffset="18284.1457">12476 12221 233,'-7'-13'98,"-3"6"-29,3 4 9,6 3-41,1 0-37,0 0-1,0 2-47,0 14-34,11 3-77</inkml:trace>
  <inkml:trace contextRef="#ctx0" brushRef="#br0" timeOffset="18712.3279">12698 12383 318,'-12'0'23,"-1"0"-20,-1 0 41,3 0-30,-3 0-4,0 2-6,-5 11 0,2 5-1,4 10-1,3 7-2,1 8 4,7 4-4,2-3 1,0-3-1,0-12-1,11-9-2,0-11-3,7-9-2,-3 0-2,3-15 7,-3-14 3,2-12 3,-4 1-2,-2-4-1,1 0 2,-3 12 0,-6 6-1,-3 11 0,0 13 3,0 2 13,0 0 10,0 0-15,0 24-8,0 11-1,0 11 0,0-2 1,0-2-2,0-8-2,5-3 0,7-8-11,2-5-37,5-10-149</inkml:trace>
  <inkml:trace contextRef="#ctx0" brushRef="#br0" timeOffset="19650.3808">12934 12475 309,'0'0'62,"0"0"-32,0 15-5,0 17-20,0 8-4,0 1 2,0-7-1,0-3 0,0-12-1,1-6 2,1-10-3,3-3 0,-3 0 2,-2 0 8,3-20-2,3-9 2,5-12-3,1-6-4,2 3-3,4 7 0,-7 10 0,-2 13-4,-6 13-1,-2 1-5,-1 0-10,0 24 15,2 3 5,-2 9 2,1-5 0,5-5 2,-5-6-3,1-10-1,-1-2 0,3-6 0,-2-2-1,-1 0 1,1-6-7,6-12 7,-3-9 7,5-2-1,0-2-6,6 5 0,-3 11 0,0 7-3,-3 8 0,1 0-8,0 13 0,-1 15 11,-2 12 2,-3 1 6,4 1-3,3-2 1,-1-11-2,7-6-4,1-11 3,3-8 0,-1-4 1,-3 0-1,4-6 1,-3-18 4,-1-10 0,-4-12-1,4 1-5,-6-4 2,-8 4-4,2 10 2,-6 4-2,0 7 4,-13 7-1,-5 2-1,-4 10-2,3 5 0,-3 0 3,3 25 4,8 11-6,4 7-1,2 3 0,5 3-1,0-2 1,5-9-1,9-10-1,7-14-5,1-10-5,-1-4-6,0-4-13,-2-24-23,2-8-80,-6 2-39</inkml:trace>
  <inkml:trace contextRef="#ctx0" brushRef="#br0" timeOffset="19963.4567">13512 12492 77,'3'9'76,"-1"15"-9,4 1-18,-4 4-8,1 1-9,3 2-9,-3-5-9,1-2-4,0-9 0,-2-8-5,-2-8-5,1 0-2,4 0 2,1-17 2,4-15 23,2-15-20,7-10-3,2-4-2,0 6 1,3 13-1,-4 16 0,-10 12 0,-6 14-12,0 0 4,-1 32 2,-3 20 6,10 16 2,2 7 2,7 0-2,4-10-2,0-14 0,7-19-1,4-27-9,-6-10-85</inkml:trace>
  <inkml:trace contextRef="#ctx0" brushRef="#br0" timeOffset="20542.4909">13672 11971 205,'0'0'96,"0"0"-38,0 0 8,0 0-7,0 14-22,0 28-22,0 20-13,-3 19 1,3 11 1,0 0 6,0-3-4,0-11 0,5-16-6,7-16 0,-4-10-1,-5-14-3,-3-6-3,0-2-10,0-5-23,-10 3-57,-5-3-89,0 2-22</inkml:trace>
  <inkml:trace contextRef="#ctx0" brushRef="#br0" timeOffset="20871.5089">13592 12680 107,'-10'0'114,"5"-15"-110,-1-5 18,4-3-2,-2 4-6,-2 0 2,4 8 11,0 2 2,2 6 12,-2 1-6,2-2-20,0-4-14,0-2 0,12-5 8,2-6 1,9 5-2,7-7-3,10 5 6,8 3-1,1 0-6,-2 5 1,-2 1-5,-5-1-1,-5 1-4,-6-1-16,-9 2-88,-16 4-237</inkml:trace>
  <inkml:trace contextRef="#ctx0" brushRef="#br0" timeOffset="21360.5378">13923 12649 212,'0'2'86,"0"1"-86,0 0 3,6 1 8,6-4 5,4 0 2,1 0 14,4-7-5,-2-16-3,5-3-4,-2-6-6,1-6-10,-4-5-2,-4 9 2,-6 2-3,-1 8-1,-8 10 0,0 6 3,-8 2 0,-6 6 1,-8 0 0,-5 0 1,2 18 3,-3 8-5,3 9-2,-3 2 3,4 11 0,11 5 3,4 1-4,9 1-1,2-6-2,19-9-1,10-8 0,2-11-1,0-16-2,8-5-4,-6-8-5,3-26-23,-4-12-72,-3-6-119</inkml:trace>
  <inkml:trace contextRef="#ctx0" brushRef="#br0" timeOffset="21621.551">14305 12471 137,'0'0'120,"0"14"-119,0 7 5,0 11 4,0-1 4,0-1-1,0-7 4,0 2 12,0-11-1,0-7-3,0-7-4,0 0 11,0-34 20,2-13-13,11-14-22,5 2-2,-1 8-6,11 13-8,-3 11-1,13 8-6,0 17-13,1 2-82,-5 2-312</inkml:trace>
  <inkml:trace contextRef="#ctx0" brushRef="#br0" timeOffset="22112.5796">14909 12443 396,'-23'24'47,"4"6"-34,7 11 11,5 0 0,7-1-4,0 0-10,19-8-6,10-6 1,2-14 1,3-10 0,1-2 4,-4-10-3,-7-18 4,-3-6 0,-11-6-3,-8 2-2,-2 2-2,-3 4-2,-20 9-2,-6 4 0,-4 6-22,-1 10-32,10 3-14,6 3 1,7 22 3,11 5-7,0 4-20,22-6-36</inkml:trace>
  <inkml:trace contextRef="#ctx0" brushRef="#br0" timeOffset="22409.598">15300 12177 328,'-15'-34'20,"2"-1"-16,4-2 32,-1 9-15,8 14-1,-4 8-8,6 6 17,0 0-19,0 23-7,0 13-2,0 10 1,0 8 1,0 11 1,6 10 4,-4 9-5,5 0-3,-1 5-1,6-13 1,6-14-2,-7-18-4,-5-18-8,-4-16-2,-2-10-72,0 0-61</inkml:trace>
  <inkml:trace contextRef="#ctx0" brushRef="#br0" timeOffset="22560.6038">15210 12576 205,'0'-1'93,"10"-1"-93,21 2 29,11 0 1,6-7-12,11-9-14,6-13-4,-5-13-3,-6-8-36,-26-3-268</inkml:trace>
  <inkml:trace contextRef="#ctx0" brushRef="#br0" timeOffset="23645.6677">12720 13179 10,'0'-15'1,"0"1"11,0 2 45,-4 2 12,-2 4-3,-6-2 21,0 2-18,-1 2-23,-4-2-16,2 2-14,-3 2-11,-2 0-3,0 2 2,3 0-1,-1 0 10,-2 11-13,-1 12-1,5 5-2,-1 6 2,5 5-1,2-3 0,7-6 0,3-9 0,0-8-1,13-9-5,6-4 0,3 0-4,-1-18 4,0-6 7,0-5-4,-3 1 4,1 1 1,-2 3 1,-6 11 1,-7 6 0,-1 7-1,2 0-1,-5 0-2,2 0 2,-1 0 0,6 0 0,-4 17 4,6 1-2,-6-2 1,4 0-2,-4 0-1,0-4-2,4 0-18,0-2-50,-2-2-92,5 3-29</inkml:trace>
  <inkml:trace contextRef="#ctx0" brushRef="#br0" timeOffset="24155.6997">12857 13098 83,'0'0'137,"0"0"-136,0 0 0,0 8 2,3 16 28,4 5-6,-2 10-4,-5 5-1,5 9 0,-5 3 3,0 4 1,0 0-11,0 0-8,0-9-4,0-16-1,0-12 0,0-13-4,0-10-3,0 0 7,0-28 7,0-12 8,-5-13-13,5-3 0,0 1-2,0-5-2,13 0 1,4-4-3,-2-4-10,5 0-27,1 13-7,0 12 34,0 25 13,1 18 1,0 0-6,0 14 6,-2 12 5,-3 4-1,-4-4-1,-8-3 9,-2-2 0,-3-3 0,0-2 7,-8 0-3,-14 1-8,-1-8-5,-4 3 2,2-5 5,3-2-3,2-2-7,7-3-15,7 0-39,6-3-101</inkml:trace>
  <inkml:trace contextRef="#ctx0" brushRef="#br0" timeOffset="24545.719">13217 13207 134,'9'5'54,"0"0"-53,4-1 28,7-4 17,-2 0-18,-4 0-7,-1-4-6,2-8 3,-2-2-1,-1-3-7,-5 2-3,-2 1-4,-5 2-1,0 1 1,0 2 1,-10 2 1,-1 2 0,-5 5-2,-1 0 4,6 3 7,0 21-5,0 10-9,1 9 0,3-1 2,5-2-2,2-11 0,0-11 0,6-9-7,8-9-10,3 0-11,-2-17-42,2-11-128</inkml:trace>
  <inkml:trace contextRef="#ctx0" brushRef="#br0" timeOffset="24809.7376">13442 13191 221,'5'17'12,"-2"7"-11,0-2-1,4 0 6,-5 0-5,-1-6 2,1-1 7,-2-10 1,0-2-6,0-3 1,0 0 31,0-4 39,3-18-48,1-5-25,4 1 2,1-2-1,4 1-4,3-2 0,7 0 0,2 5 0,1 1-11,-3 9-53,-6 8-139</inkml:trace>
  <inkml:trace contextRef="#ctx0" brushRef="#br0" timeOffset="25275.7598">13814 13008 191,'0'-2'154,"0"2"-140,-1 0-10,-1 6 21,2 25-9,0 8-15,0 7 4,-5 5 5,4 0-4,-3-1-2,4 3 3,0-7-4,0-4-2,0-6-1,0-8-6,0-12-18,0-9-76,-7-7-167</inkml:trace>
  <inkml:trace contextRef="#ctx0" brushRef="#br0" timeOffset="25470.7709">13642 13217 436,'0'-3'77,"0"-1"-77,5-1-12,14-4 12,12-1 3,1-2 0,0-3-2,1 6-1,-3-3-8,2 7-34,-2 5-56,-2 0-73,3 0-18</inkml:trace>
  <inkml:trace contextRef="#ctx0" brushRef="#br0" timeOffset="25805.9335">14020 13168 242,'0'3'41,"-6"2"9,2 8-12,1 3-36,1 8 0,2 8-1,0 2 3,0 0 1,0-3 1,2-4 2,8-10-5,0 0 2,3-15-3,-1-2 1,4-5-2,1-24 5,0-3 0,-4-9-5,0-3-1,0 4 1,-4 8-1,-1 11 2,-6 13-2,-2 8 5,0 0 4,0 0 1,0 0 1,0 0-8,2 5-2,2 12 1,1 4 3,1 9-3,-2 6-2,-3 9-2,0-1-9,6-2-17,0-10-53,1-18-137</inkml:trace>
  <inkml:trace contextRef="#ctx0" brushRef="#br0" timeOffset="26106.9454">14332 13256 112,'2'7'76,"2"5"-76,-1 0 0,4 1 3,-5 1 2,0 3 2,0-2 11,-2 4 12,0-5 4,0-9 1,0 0-11,0-5-4,0 0 33,1-10 7,4-18-44,-3-7-11,5-2-3,5 0-1,1 5 0,1 2-1,7 2-1,5 4-3,-5 4-6,2 4-28,-2 6-36,-3 6-18,3 4-26</inkml:trace>
  <inkml:trace contextRef="#ctx0" brushRef="#br0" timeOffset="26414.0717">14653 13271 158,'10'16'54,"2"-6"-28,5-7 24,1-3-1,2 0-16,-2-16-12,-3-10-10,-5-6 4,-2 0-9,-7 0-3,-1 6 0,0 3-2,-1 4 5,-14 7-3,-3 2 6,6 8 3,-7 2 3,7 0 0,-1 12-14,1 16 1,4 10 6,2 14 5,6 9 6,0 9-3,26-4 11,7-6-15,4-20-12,4-22-2,3-18-7,2-16-12,-1-26-138</inkml:trace>
  <inkml:trace contextRef="#ctx0" brushRef="#br0" timeOffset="27292.1971">16024 12593 325,'0'0'82,"-7"0"-14,3 0-13,-4-2-24,3 2-15,-1-2-4,-4 2-6,5 0-2,-4 0-1,-4 0-3,-1 0 0,-1 0-2,2 7 0,1 4 1,-2-3 1,8-1-1,-1 4 0,6-2 0,1 3-3,0-7 1,0-3 1,0-2 0,0 0-1,0 2 3,0 3 3,0 4-3,0 9 0,0 4 2,0 2-1,0 7-1,0-2 0,0 5 1,0 9-1,0 1 0,0 10 1,-13 4-1,-5 9 0,5-4 1,5-5-1,6-12 0,2-12 0,0-13-1,2-7-1,8-8 0,1-6-3,8 0 5,1 0 1,6-12 8,2 0-6,4 2-3,-5 6 0,4 1-6,-8 3-46,-1-4-132</inkml:trace>
  <inkml:trace contextRef="#ctx0" brushRef="#br0" timeOffset="27989.262">16093 12859 261,'0'3'99,"-4"23"-96,3 8-3,1 0 4,0 6 2,0-10-2,0-1-3,0-9-1,0-5 5,0-4 0,0-4 3,1-1-5,-1 6-2,0 0 0,0 4 0,0 2 0,0-4-1,0-2 0,0-10 0,0-2-1,4 0-8,5-26 9,7-10 7,-1-6-6,-1 1-1,0 3 0,-2 11 0,-1 1 1,1 1 1,-1 8-1,-1-1 2,4 5-1,-6 8-2,4 5-1,-6 0 1,-2 11 0,-3 22 17,-1 3-2,0 2-8,0-4 2,0-6-3,2-7-5,3-12-1,-2-4-2,1-2-1,1-3 1,-4 0 2,4 0 1,1 0 1,2 0 1,5-20 1,0-14 2,9-8-3,5-7-3,-4 13 0,-6 13 0,-3 11 1,-10 12-1,2 0-2,-5 9 2,1 17 15,-2 7-6,0-1-8,1-6-1,6-2-5,0-7-9,10-6-17,-3-5-42,6-3-67,-11-3-79</inkml:trace>
  <inkml:trace contextRef="#ctx0" brushRef="#br0" timeOffset="28552.298">16486 12726 225,'-13'-7'158,"5"3"-94,8 1-26,0 0-22,0-6-16,11 2-2,9-3 2,-5 0-1,1 5-1,-6 5 1,-4 0 1,6 0 0,3 0 0,-2 3 0,1 11 0,2-2 2,-4 0-1,-3-4-1,-6-4 0,4-2 0,-3-2 0,-4 0 0,0 0 1,0 0 0,0 0 2,0 0 3,0 0-2,0 3-1,0-3 7,0 3 5,0 3-5,0 2-9,0 2-1,0 4 0,2-2 0,3 5 0,-2 6 0,4 12 0,-2 11 1,3 5-1,-4 10 1,4 2-1,1 4-1,-6-1 1,1-2 0,-4 1 0,0-11 0,0-2 0,-7-14 2,-14-8-1,1-7 5,-3-8 4,0-7-3,-5-6-1,4-2-6,-3 0 0,4-8-14,9-2-21,-3 6-21,16 4-53,1 0-232</inkml:trace>
  <inkml:trace contextRef="#ctx0" brushRef="#br0" timeOffset="30300.3929">19961 14075 247,'-10'-13'29,"-1"-1"58,5 7-42,2 0-24,4 3 3,0 4-18,0-4-1,5-1-3,4 0 1,1 4 1,-2 1-1,1 0 1,4 1 1,5 21 10,6 19 10,-1 13-5,7 2-11,-2 2-1,2-1-3,8-7-4,-11-7 2,2-8-3,-2-5 1,-2-7-1,-2-2 0,8-1 0,-6 4 1,9 4-1,3 4 0,-2 3 0,8 0 0,-3-1-1,-6-1 1,1-1 0,-5-11 0,-6-2 0,3-4-1,-5-10 0,-8-1 1,3-2 1,-6-1-1,5 6 0,2 3 1,2 2-1,2 8-1,5 1 1,0 2 0,-5-5-1,-1-2 1,-6-4 0,-7-4 0,-1-2 0,-5-6 0,-2 2 0,0 0 0,2 3 0,-1 2-1,3 7 1,-1 0 0,0 0 0,0 2 0,3 0 1,-3-4-1,-2-4 0,-1-4 0,0-4 2,0 0 1,0 0 0,0 0 4,0 0 2,-11 0-8,-2-12-1,-8-10 0,-4-2 0,-3-6-1,-2 2 1,-2 4-2,7 6 1,3 8 1,5 10 1,4 0 1,3 0-2,5 0 1,-2 0-1,5 0 1,2 0 0,0 0 0,0 0-1,0 0 1,0 0-1,0 0-2,0 0-1,0 0-1,0 0 3,0 0 1,0 0 0,0 0 1,0 0 0,0 0-1,11 5 0,8 12 0,4 1 1,0-2-1,-1 0 0,1-4 0,-4-7 0,-6-5 0,-5 3 0,0-3-1,-4 0 1,4 0 3,-4-8 3,4-8 4,2 6-4,-7 4-4,4 0 0,-4 3-2,-1 0 1,-2 0 1,0-6 5,0-2 16,-2-8-1,-11-3-15,-4-7-4,-3 2-3,-2-4-1,4 2-2,-2 8-11,9 7-4,2 5-18,7 5-62,2 4-78</inkml:trace>
  <inkml:trace contextRef="#ctx0" brushRef="#br0" timeOffset="31161.4422">20004 14125 150,'-7'-5'55,"4"4"-22,3-1 9,0-2-9,0-1-6,0 2-23,0 1 7,0 2 15,0 0-8,0 0 3,-2 0 0,2 16-7,0 12-5,0 10 0,0 2-5,-3 0-2,-1 0-1,-3-6 0,6-8 2,-1-8-1,2-10 0,0-6-2,0-2 2,0 0 4,0-7 8,0-17-1,0-5-10,2-5 0,6-2-2,-1-2 0,-5 2 2,0-2-3,-1 0 1,-1 4-1,0 3 1,0 13-1,0 10 0,0 4 0,0 4 0,0 0 0,0 0 0,0 0 1,0 0 1,0 0 0,0 8 0,5 0-1,7 3 0,1 3 0,7-9 1,2 0 0,0-5-1,0 0-1,0 0 0,-3 0-2,3-5-16,-5 5-83,-2 0-290</inkml:trace>
  <inkml:trace contextRef="#ctx0" brushRef="#br0" timeOffset="31485.4593">20522 14103 317,'-9'0'52,"5"5"-24,-4 18-14,6 5-2,2 4-5,0 3-5,0 4 1,0 0-1,0-1-1,0-8-1,0 2-1,0-11-5,0-5-7,0-3-28,0-1-62,0-8-86</inkml:trace>
  <inkml:trace contextRef="#ctx0" brushRef="#br0" timeOffset="31883.4849">20467 14131 201,'-12'-12'26,"2"-2"39,2 5-13,4 0-5,3 6-3,1 3-14,0 0-26,0 0-4,15 12 0,9 7 4,12 0-2,-3 4-1,2 3-1,6-2 1,-10 0-1,2-2 1,-7-2-1,-7-4 0,-4-1 0,-6-5 0,-7 1 0,-2 1 7,0 2 11,-16 4 3,-13 3-11,-5-2-4,2-1-2,-1-1-2,1 3 0,3-4-1,6-1-1,9-4-7,3-5-25,1-6-55,7 0-202</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7T22:33:47.677"/>
    </inkml:context>
    <inkml:brush xml:id="br0">
      <inkml:brushProperty name="width" value="0.05292" units="cm"/>
      <inkml:brushProperty name="height" value="0.05292" units="cm"/>
    </inkml:brush>
  </inkml:definitions>
  <inkml:trace contextRef="#ctx0" brushRef="#br0">3352 1001 249,'-5'0'31,"5"0"-23,0 1 14,0 13-20,0 14 1,9 15 0,-2 15 3,-3 8 2,-1 10 8,-3 6 0,0 7 4,0 1-4,0 1-6,0-1-2,0-10-3,0-5-2,0-10 0,0-12-3,0-12 0,0-17 0,0-10 0,0-6 0,0-5 0,0-3 1,0-5 9,0-33 19,0-23-11,-2-20-18,-4-17 0,-1-11 0,-5-11-1,4-9 1,-2 3 0,2 10 0,-2 13 0,1 25 0,-2 24 0,4 20 0,1 18 2,2 8 1,2 6 1,2 2-3,-1 0 0,1 0-1,0 0-2,0 0-1,0 0 0,0 0-2,13 0 5,10 16 0,6 4 1,12 0 1,3-2-1,9-5-1,8-8 2,9-5 0,2 0 2,6-16-2,-6-5-1,-3-1-1,-5 5-1,-19 10-2,-13 7-17,-15 5-54,-17 32-191</inkml:trace>
  <inkml:trace contextRef="#ctx0" brushRef="#br0" timeOffset="257.0176">3347 1662 353,'-22'0'34,"9"2"-3,9-2 40,4 0-45,0 0-26,22 0-11,23 0 11,16 0 6,12-32 2,10-6-5,-1-8-3,-3 6-8,-7 4-17,-17 5-123</inkml:trace>
  <inkml:trace contextRef="#ctx0" brushRef="#br0" timeOffset="677.0423">2852 537 9,'-21'6'369,"3"4"-362,3 9 1,9-1 0,2 3-8,0 6-4,4-3-2,0 10-9,0-4-13,0-3-35,4-9-83</inkml:trace>
  <inkml:trace contextRef="#ctx0" brushRef="#br0" timeOffset="848.0474">2902 527 315,'0'0'44,"0"0"-33,0 0 15,0 0 0,0 1-16,0 22-10,0 7-1,0 10-1,2-6-15,9 2-20,5-12-88</inkml:trace>
  <inkml:trace contextRef="#ctx0" brushRef="#br0" timeOffset="1868.107">4359 1027 9,'0'0'339,"0"0"-332,0 0 1,0 0-8,-5 17 14,-6 12-13,-4 8 0,-5 8-1,3 1 1,-1 0-1,2-4-1,6-4 0,6-4 1,2-7-1,2-6 0,0-3-2,9-4-6,12 1 5,6-1 4,6-4 3,4-5 4,10 2-7,3-7 3,0 0-3,9 0 0,-8 0-2,-5 0-8,-10 0-17,-8 0-73,-13-11-134</inkml:trace>
  <inkml:trace contextRef="#ctx0" brushRef="#br0" timeOffset="2078.1177">4626 1032 419,'-15'101'0,"8"18"-7,-7 0 7,2-1 5,-3-3-2,8-9-1,3-11-2,4-14-2,0-12-2,20-15-35,2-14-64,-5-18-103</inkml:trace>
  <inkml:trace contextRef="#ctx0" brushRef="#br0" timeOffset="2235.1265">4836 2037 468,'-5'0'2,"5"0"-2,0 0-14,7-20-45,18-12 0,6-11-90</inkml:trace>
  <inkml:trace contextRef="#ctx0" brushRef="#br0" timeOffset="2580.1463">5210 1257 453,'-12'-2'5,"0"2"-3,1 8 3,-2 32-5,-4 26-1,-2 23 1,9 17 0,5 6 1,5 3 0,0-13 0,22-19-1,15-25-3,11-32-7,9-19 2,3-7 6,0-36 2,2-22 5,-10-17 3,-8-13-3,-14-3 1,-14-12 2,-13 3 1,-3-2 2,-36-2-4,-18 11-7,-9 19 0,-4 28-4,5 36 2,9 11-10,16 44-57,12-3-130</inkml:trace>
  <inkml:trace contextRef="#ctx0" brushRef="#br0" timeOffset="2881.1636">5856 210 106,'-1'21'241,"-15"17"-241,6 12 0,-5 8 0,-1 6-1,8-3-12,4 2-45,4-15-46</inkml:trace>
  <inkml:trace contextRef="#ctx0" brushRef="#br0" timeOffset="3226.2187">6063 292 254,'0'28'43,"-3"15"-34,-8 7-6,1 13 1,-2 7-4,2-1-1,0-3-39,2-13-82</inkml:trace>
  <inkml:trace contextRef="#ctx0" brushRef="#br0" timeOffset="4860.3128">6859 1472 210,'0'0'167,"0"9"-167,0 26 0,0 11 1,0 10 4,0 2-3,0-5-1,0-5-1,0-9 1,0 1 0,0-7 7,-5-13-2,4-8-6,-1-10 3,2-2 1,0 0-2,0-27 4,0-22-4,12-23-1,9-18-1,3 1-1,1 11 0,0 22 1,-6 24-5,-5 25 0,-2 7-7,-4 21-4,2 15 6,-4 7 10,-1 3 0,-5-2 0,0-1 0,0-3 2,-2-3-2,-7-7 3,6-11-2,0-10 0,3-9-1,0-2-16,10-32-10,11-9 26,6-10 3,1-5-3,3 14-1,-10 13 1,-1 11-2,-9 16 1,-4 4-2,4 4-2,2 32 4,0 14 1,5 17 1,-5 5 4,0-5-2,6-5 2,-1-17-3,5-13-2,2-14-1,8-12-1,-4-6 2,3 0 0,0-24 2,-2-12 4,-1-14-4,-1-7 0,-7-4 0,-2-10-1,-9 1 0,-5-1-1,-5 10-1,0 15-7,-11 20 0,-5 19 8,-4 7 12,1 24-12,-1 19 1,-1 13 8,7 9-1,1 0-2,3 7 2,10-10-3,0-9-5,12-5 0,13-16-5,18-6-1,5-12-2,0-11-2,6-3-8,-3-3-74,-9-24-101</inkml:trace>
  <inkml:trace contextRef="#ctx0" brushRef="#br0" timeOffset="5332.3372">8028 1435 291,'-6'-9'17,"-4"-1"-15,-1 3 13,0 5 19,0 2-20,1 0-7,-2 0-3,0 19-2,-3 13-1,0 9 4,4 10-5,1 5 4,-1 2-4,7-3 1,-2-8-1,6-7 0,0-8 0,0-11-1,10-9-7,8-9-1,-5-3 0,0 0 2,5-23 7,3-18 2,1-11-2,2-6-2,-4-15-4,4 6-2,-4 1 1,-3 16 0,-7 18 7,-5 20 0,-5 12 0,0 3 11,0 32-5,0 12 7,-9 14-7,1 3-4,-2-1-2,5-3-1,2-9-1,3-11-5,0-5-15,0-13-1,13-10-61,0-7-43</inkml:trace>
  <inkml:trace contextRef="#ctx0" brushRef="#br0" timeOffset="5842.3681">8350 1502 28,'-8'0'42,"5"7"-37,-1 2 10,4-6-3,0 2-6,0-3 0,0 4 13,0 6 6,0 6 13,0 10-5,0 4-4,0 3-10,-2-2-4,1-5-5,-1-5-4,0-10-1,2-5-1,-3-8-4,3 0 2,0 0 14,0 0 1,0-21-9,7-5-5,6-9-1,4-1-2,4-2 2,3-6-2,5-4 1,5-1-1,1 8 0,-5 13 0,-9 15 0,-11 13 0,-9 0 1,-1 34 15,0 14 11,-9 11-7,-4-4-13,0-2-2,5-9-5,8-5-1,0-10-6,0 2-7,14-10-8,12-9-39,2-12-118</inkml:trace>
  <inkml:trace contextRef="#ctx0" brushRef="#br0" timeOffset="6150.3862">8995 1488 323,'0'-8'34,"-16"0"-31,3 3 0,0 5 5,3 0 28,3 0-13,6 0-15,1 5-8,0 11-6,8 5-1,7 4-1,6-2 4,-5 1 4,-2 3 0,-4-3 4,-9 3-1,-1-1 8,0-1 5,-9-1 7,-4-6 0,-3 3-8,-3-7-10,1-7-5,-2-7-2,5 0-16,-4-19-46,6-22-162</inkml:trace>
  <inkml:trace contextRef="#ctx0" brushRef="#br0" timeOffset="7206.4472">10734 753 244,'-18'-19'83,"-2"5"-68,-2 2 14,4 2 19,-3 1-24,4 1-15,2 4 8,5 0-5,2 2-7,6 2-5,-1 0-3,0 6-10,-1 37 1,-8 25 12,-5 24 2,-5 11 0,0-1-2,1-10 4,1-6-2,10-10 4,5-13-6,-1-12-1,6-10-6,0-15-7,0-8-22,0-8-76,0-10-78</inkml:trace>
  <inkml:trace contextRef="#ctx0" brushRef="#br0" timeOffset="7388.4551">10220 1239 6,'0'0'296,"7"4"-296,22 12-17,18-6 17,13-10 10,12 0 1,5-22 1,8-14-4,-1-11-8,-7 12 0,-13 5-38,-21 14-222</inkml:trace>
  <inkml:trace contextRef="#ctx0" brushRef="#br0" timeOffset="7680.4696">9916 2087 488,'0'0'0,"26"0"-59,28-14 59,33-18 12,27-18 0,7-6-1,13 0-6,-9 5-5,-12 19-2,-22 11-5,-17 14-15,-19 7-74,-27 9-147</inkml:trace>
  <inkml:trace contextRef="#ctx0" brushRef="#br0" timeOffset="7952.4869">10486 2246 378,'4'27'0,"5"17"1,-6 7-1,2-1 1,-2-1 5,-2-2-5,-1 2 1,1-2-2,5 6-4,-3-7-9,0-8-67,0-21-137</inkml:trace>
  <inkml:trace contextRef="#ctx0" brushRef="#br0" timeOffset="8242.5029">10437 2111 396,'0'10'0,"1"2"-8,27 5-41,6 2 49,10 3 1,-3 7 0,-5 3 3,-4 4-1,-12 0-1,-4 0 2,-11 0 6,-5 3 4,0-4 4,-15 3 4,-16-2-11,-8 1-11,-4-5 0,-4-6-2,-2-8 0,10-12-11,-4-6-22,14 0-52,8 0-114</inkml:trace>
  <inkml:trace contextRef="#ctx0" brushRef="#br0" timeOffset="8536.5228">11349 1564 271,'0'-2'158,"6"0"-158,5-3-9,13 2 9,10-3 0,10-1 3,14 2 0,-2 3-3,-3 2-6,-6 0-13,-14 11-120</inkml:trace>
  <inkml:trace contextRef="#ctx0" brushRef="#br0" timeOffset="8724.5302">11435 1867 299,'27'-3'0,"14"-19"-2,11-4 0,10 6 4,3 1-4,-2 0 2,5 7-7,-8-3-57</inkml:trace>
  <inkml:trace contextRef="#ctx0" brushRef="#br0" timeOffset="9074.5495">12255 1287 355,'0'0'25,"0"0"-25,0 0 0,0 16 0,-3 12 8,-4 2-4,-4 7 0,-5-4 7,3-1 0,0 1-6,1-9 1,4-5-3,1-3 2,5-9-5,2-3-1,0-1-1,0 2-2,0 2 3,10 2 1,9-1 3,3-5 4,6-3 0,13 0-1,-7 0-2,6-7-4,-1-3 0,-3 2-17,-9 1-50,-12-5-213</inkml:trace>
  <inkml:trace contextRef="#ctx0" brushRef="#br0" timeOffset="9308.564">12410 1252 354,'-12'35'0,"3"15"0,-1 11 16,7 3-3,-4 2-12,4 4 0,-6 0 0,0-2-1,1 1 0,2-14-9,0-5-4,3-9-33,3-11-41</inkml:trace>
  <inkml:trace contextRef="#ctx0" brushRef="#br0" timeOffset="10845.6489">12675 1874 479,'-17'0'20,"7"0"-19,8 0 3,2 0-4,0 0-6,0 0-8,0 0-12,0 0-15,0 0-52,0 0-107</inkml:trace>
  <inkml:trace contextRef="#ctx0" brushRef="#br0" timeOffset="11212.6705">12976 1526 326,'-18'0'0,"8"31"-6,4 13 6,1 14 4,5 9-2,0-1-2,20-2-2,5-11 1,4-11 0,9-14-4,-1-16 3,3-12 2,-4 0 7,2-10 6,-7-18 0,-6-11-7,-6-3-1,-8-9-1,-11-2 4,0-5 0,-27 2 4,-6 3-1,-10 7-4,7 9 3,3 13-6,8 11-4,13 13-6,-1 0-81</inkml:trace>
  <inkml:trace contextRef="#ctx0" brushRef="#br0" timeOffset="12186.7312">14821 2150 85,'1'0'10,"-1"0"-9,0 0 26,0 0-6,0 5 4,0 4 8,0 0-2,0 7-8,0 3 11,0 7-15,-11 1-16,-8 14 2,-13 5-5,-11 0-8,-4 2-4,-2-6 2,6-3 1,10-3-38,11-10-51</inkml:trace>
  <inkml:trace contextRef="#ctx0" brushRef="#br0" timeOffset="13333.7934">15840 2065 120,'-4'41'19,"2"-2"-8,2-4-1,0-7 8,0-10-5,0-10-6,0-7-7,0-1 33,0 0 20,0 0 17,0-20 2,-1-15-46,-2-14-22,-3-9-3,5-4-1,-1-5 0,-1-3-1,-4-6 1,6-2 0,-6 4 0,4 8 0,3 16-1,-2 22 1,2 15 1,0 9 0,0 4 4,0 0 3,0 0-8,0 0-1,0 0-9,12 7 3,12 5 5,14-5 2,0-2 0,3-5 0,4 0 2,3 0-2,-10-2 1,2-3-1,-1 4 0,-11-1-6,0 0-12,-8-3-18,-5 3-37,-6 2-92</inkml:trace>
  <inkml:trace contextRef="#ctx0" brushRef="#br0" timeOffset="13575.8052">15787 1863 315,'0'4'0,"0"1"-51,2 4 43,12-4 8,4 4 5,4-6 3,1 0 3,4-3-2,-3 0 7,0 0-6,7-5-8,2-12-1,-1-2-1,1-1-48</inkml:trace>
  <inkml:trace contextRef="#ctx0" brushRef="#br0" timeOffset="14706.8692">16496 1569 319,'0'-3'15,"0"1"-2,0 0 26,0 0-29,0 2-10,0 0-4,0 0 1,0 0 3,0-3 2,0 3 0,0 0-1,0 0 2,0 0 3,0 0-4,0 0 2,0 0-2,0 0 0,0 0 2,0 0 1,0 0 4,0 0 6,-5 0-2,-1 0-2,-13 0 2,-3 12-13,-9 3-6,-3 5 6,1-4 1,10 2 2,4-4-3,9-2-2,9 2 0,1 2-15,0 4 0,13 2 14,11 6 0,5 2 3,6-1 1,4 0 1,-7 0-1,-1-3-1,-6-3 2,-5 2-2,-10-4 1,-3-2 1,-7-5 0,0 2 2,0 2 8,-15-1-2,-7 3-7,-3-3-1,-5-7 2,5-4-4,-5-6 1,0 0 2,7-16-1,1-10-2,9 1 0,4-8-1,8-4-1,1-12-3,1-6 2,21-3 3,7 0-1,-1 8 1,9 3 0,-4 4 0,0 13 0,-2 8-4,-14 8-23,-6 7-48,-4 7-86,-6 0-45</inkml:trace>
  <inkml:trace contextRef="#ctx0" brushRef="#br0" timeOffset="14992.8855">16648 2127 327,'0'3'0,"2"-3"0,0 0 11,4 0-11,1 0 2,0 0-2,3-4 0,-2-3-9,-5 1-62,3-3-121</inkml:trace>
  <inkml:trace contextRef="#ctx0" brushRef="#br0" timeOffset="15404.9116">17043 1610 318,'0'-22'12,"0"6"29,0 4 17,-2 9-20,-5 3 3,4 0-19,-4 12-22,-4 20-8,-2 13 1,2 11 5,1 5 2,3-3 2,7-2-2,0-6-3,7-6-2,7-6-1,6-10-3,-2-12 0,-1-12-1,4-4 3,1-14 7,5-22 4,-6-12 1,1-6-2,-10-4 0,-7-2 2,-5-1 4,-3 1 4,-21 7-9,-7 12 0,-8 19-4,-5 22-5,1 2-39,7 32-132</inkml:trace>
  <inkml:trace contextRef="#ctx0" brushRef="#br0" timeOffset="16543.9737">18092 1733 79,'0'0'54,"0"3"-50,-7 17-4,-3 6 4,2 1 8,2 2 14,-8 4 4,1 5-1,-8 2 4,7 2-10,-3-4-2,7-7-12,6-18-9,4-6-1,0-7-2,0 0 3,0 0 5,12-25 3,15-13 3,7-6-8,2-2-3,4 2 0,4 3 0,-2 8-1,-9 8-1,-10 14-2,-4 11-2,-15 0-5,2 19 1,-6 13 9,0 8 1,0-1 5,-6-5 5,0-8 0,1-10-1,3-12-5,2-4-4,0 0-3,0 0 2,9-4 1,2-14 8,10-2 1,-7-3-9,3 10 0,-8 4-3,-7 8 0,-2 1 0,4 0-5,3 6-10,2 16 10,-3-1 8,8 2 4,2-5-3,1-8-1,-2-6 0,6-4 1,-7 0 3,2-11 1,1-10 4,0-5-5,4-2-2,0-4 0,-1 0-2,-7-4 0,0 1 2,-3-5 1,-3 4 1,-5 7 0,-2 2-4,0 11 5,-9 13 10,-4 3-4,-5 0-11,-4 12 0,-1 23 0,4 8 0,7 6 3,9-1-1,3 2-2,0-5-4,14-5 3,8-6-2,8-6 2,-5-5 1,0-8 1,-3-7-1,-5-5 0,3-3 0,-1 0-8,1-3-53,2-20-197</inkml:trace>
  <inkml:trace contextRef="#ctx0" brushRef="#br0" timeOffset="17025.0872">18922 1748 298,'0'-5'4,"-10"2"11,-1 3-15,-1 0 0,-6 3 0,3 17 0,-4 4 3,-2 5 5,2 10 5,5 4 3,-1 3-10,8 3-5,7-5-1,0-14-3,0-5-4,1-11-2,10-13 8,2-1 1,4 0 4,3-20 2,-2-7-1,0-2-4,1-3 2,-3-2-3,1-4 0,-5-5 0,-2 4 0,0-1 1,-9 10-1,1 11 1,-2 14 4,0 5 29,0 0-15,0 7-19,0 22-5,-2 0 5,1 10 0,1-3-2,0 3-1,0-4 2,0-3-2,4-4-3,7-7-1,0-7-14,5-9-34,-3-5-20,5-2-23,-3-20-5</inkml:trace>
  <inkml:trace contextRef="#ctx0" brushRef="#br0" timeOffset="17428.1116">19180 1744 33,'0'0'188,"0"0"-185,0 19 8,0 7 19,-3-1-3,-6 6-11,1-5-5,3-4-2,-3 3 0,-1-1 1,1 5 0,1-1-2,-3-8-3,3-5-5,5-10 0,2-5-1,0 0 1,0 0 1,0-8 8,19-14-7,-2-8 0,4 0-1,1 2-1,0-2 1,0 3-1,-4 1 0,-1 2 0,-4 15 0,-3 2 0,-3 7-2,0 0-1,1 0 0,-6 16-1,-2 15 0,1 3 4,-1 1 2,0 2-2,0 0 0,7 0 0,4-5-7,12-8-27,7-6-47,-4-18-86</inkml:trace>
  <inkml:trace contextRef="#ctx0" brushRef="#br0" timeOffset="17728.1264">19795 1884 280,'-2'-3'15,"-11"-4"-6,-7 4 28,4 3-24,0 0-2,7 0-11,5 0-6,3 0-4,1 3-4,0 14 3,0-1 7,0 4 2,0 2 2,0 5 1,0-1 2,0-1 3,0 3 0,0-10 6,-10 4 3,-1-6-7,-7-4-8,-7 0 0,-12-2-31,-6-2-24,0-4-30,0-4 1</inkml:trace>
  <inkml:trace contextRef="#ctx0" brushRef="#br0" timeOffset="18292.1588">17750 1330 303,'-9'15'0,"2"3"-14,3 2 14,2 0 0,-2 4-6,2 0-7,0 5-1,0-1-7,-5-1-9,6-2 9,0-11-26,1-12-90</inkml:trace>
  <inkml:trace contextRef="#ctx0" brushRef="#br0" timeOffset="18465.1692">17948 1368 370,'-23'37'7,"0"11"-7,-1-2 0,4-3-1,10-7-7,2-10-34,8-17-103</inkml:trace>
  <inkml:trace contextRef="#ctx0" brushRef="#br0" timeOffset="19260.2178">15428 1183 153,'-4'-8'59,"4"1"-40,0 6 11,0 1 18,-2 0-18,2 0-30,-2 0-2,2 4-11,0 8 13,0 6 1,0 2 1,0 4-2,0 2 0,0 2-2,0 6-6,0-2-27,0-4-72,0-9-43</inkml:trace>
  <inkml:trace contextRef="#ctx0" brushRef="#br0" timeOffset="19506.2314">15586 1148 147,'0'-2'49,"0"2"-38,-7 0-8,1 2 34,-4 25-34,-1 13 3,3 6 2,3-4-7,0 0 1,5-7-2,0-10-11,5-3-5,8-5-8,2-8-26,2-9-88</inkml:trace>
  <inkml:trace contextRef="#ctx0" brushRef="#br0" timeOffset="21727.3822">20941 1791 283,'0'-23'28,"-3"-1"21,-9 6-16,2-6-24,-2 4 0,1 0-9,-6 2-4,2 1-6,-5 3 0,5 2 7,0-3-6,2 5 6,1 3-10,-3 7-9,3 0-10,-3 7 9,-4 25 23,5 14 9,-2 10 4,6 0-1,10-3-2,0-3-4,6-6-4,7-2-2,6-2 1,-5-1-1,-2-6-3,-5 6 2,-4-6-4,-3 1-4,0-4-7,0-7-54,-5-5-113</inkml:trace>
  <inkml:trace contextRef="#ctx0" brushRef="#br0" timeOffset="21960.3988">20626 2002 276,'0'-3'41,"0"3"-1,0 0 26,0 0-45,0 0-19,1 0-2,19 0-1,13 0 1,10 0 3,10-6-2,2-4 0,13 0-1,1 2-5,-2 2-41,-12 2-113</inkml:trace>
  <inkml:trace contextRef="#ctx0" brushRef="#br0" timeOffset="22305.4165">20375 2597 261,'-5'0'78,"5"0"-73,0 0 14,0 0-1,23-9-8,22-5 1,29-14 3,20-5-1,11-8-7,7-5-2,3 2-2,-8 10-2,-15 5-1,-17 15-8,-22 9-15,-23 5-80,-30 0-199</inkml:trace>
  <inkml:trace contextRef="#ctx0" brushRef="#br0" timeOffset="22576.4372">20993 2556 248,'-7'0'43,"1"0"-40,1 15 1,0 9-3,-4 12 2,6-4 8,-1-1-6,4 0-4,0 5-1,0-6-3,0 2 0,0 0-9,0-6-12,0-2-16,0-6-18,0-11-72</inkml:trace>
  <inkml:trace contextRef="#ctx0" brushRef="#br0" timeOffset="22940.4522">20944 2526 87,'-6'-8'130,"5"4"-118,1 3 20,0-2-10,0 3-22,0 0-5,11 0 5,11 16 0,3 6 4,10 3-2,3-6-1,5 3 1,-2-4-1,1-2-1,-9 4 1,-8-1-1,-12-1 0,-7-4 0,-6 7 6,0 0 9,-20 2 22,-11 2-13,-9-1-6,1 0-3,-9 0-7,3-5-2,10-7-6,2-5 0,13-3-7,8-4-10,5 0-14,7 0-21,7 0-178</inkml:trace>
  <inkml:trace contextRef="#ctx0" brushRef="#br0" timeOffset="23279.4703">21598 2138 231,'0'0'85,"0"0"-85,4 0 0,20-11 0,8-3 6,11-4-3,10-2-3,5 5-1,-8-4-5,1 5-30,-22 0-173</inkml:trace>
  <inkml:trace contextRef="#ctx0" brushRef="#br0" timeOffset="23475.4839">21667 2316 400,'0'0'0,"0"0"0,13-9 0,18-9 2,22-12-2,6 2-1,5-5-1,5 2-3,-14 5-32,-13 3-195</inkml:trace>
  <inkml:trace contextRef="#ctx0" brushRef="#br0" timeOffset="24306.5305">22607 1720 231,'-29'-15'17,"0"0"-4,-4 5 17,-5 1-15,5 4-13,7 5-2,4 0 0,10 0-3,4 5 1,6 16-4,2 6-4,0 2 4,17 10 6,8-7 1,0 5 0,1-2 1,-2 1 0,-6 2-1,-1-1 0,-4 0 0,-4 1 3,-7 4-1,-2 1-3,0-2 5,-9 0-2,-7-12 2,-4 0-3,2-12 2,4-8-1,1-7 0,-1-2 2,-3 0-4,-1-13 4,1-12-5,-3-10 0,-1 2 0,0-2 0,10 12 1,9 5 25,2 0 10,5-6-16,28-11-19,12-5 3,16-3 2,2-3-4,-1 2-1,-4 5 4,-15-4-3,-10 9-2,-13 0-5,-12 6-51,-8 0-295</inkml:trace>
  <inkml:trace contextRef="#ctx0" brushRef="#br0" timeOffset="24583.5468">22761 2302 354,'3'0'95,"4"0"-82,5-6-13,10-17 15,-1 6-15,6-9-3,-6 4-33,-5-1-113</inkml:trace>
  <inkml:trace contextRef="#ctx0" brushRef="#br0" timeOffset="25064.596">23247 1773 104,'0'0'15,"0"0"-15,0 9 0,-15 22 2,-1 8 20,2 5-12,-6 4 3,10 3 16,7 0 1,3-2-11,0-3-9,15-10 7,7-5-10,-1-12-2,2-11 9,-1-1 2,-4-7-4,0 0 24,0-15 2,-3-11 3,1-6-15,0-2-5,-3-2-7,-3-3-1,-1 0-5,-3-6 4,-2-1-6,-4-1-2,0 2-4,0 12-1,-19 6-5,-4 13-24,-7 14-36,-5 0-31,4 25 0,1 9 12,12 6 35,12 2-36</inkml:trace>
  <inkml:trace contextRef="#ctx0" brushRef="#br0" timeOffset="25606.6273">22711 1794 71,'0'-5'62,"0"-2"-39,0 0-1,0-4 9,0-1-5,-2 4 0,1 0 11,-2-2-7,-1-2 11,-1-4-3,-3 3-7,-1 1-15,-1 3-16,-2 9 0,-2 0-34,-8 0-181</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7T22:38:53.550"/>
    </inkml:context>
    <inkml:brush xml:id="br0">
      <inkml:brushProperty name="width" value="0.05292" units="cm"/>
      <inkml:brushProperty name="height" value="0.05292" units="cm"/>
    </inkml:brush>
  </inkml:definitions>
  <inkml:trace contextRef="#ctx0" brushRef="#br0">8822 9080 38,'0'-9'0,"0"-2"-27,0-1 16</inkml:trace>
  <inkml:trace contextRef="#ctx0" brushRef="#br0" timeOffset="259.0134">8822 9080 0,'21'-99'11,"-21"97"14,3 1 14,-3-1 20,2 2 1,-2 0-6,0 0-13,0 0-14,0 0-15,0 2-2,0 15-8,-2 12-1,-9 11 0,-1 11 3,-5 10 2,2 10 2,-2-2 0,6 0-3,-1-6 2,10-5-6,2-9-1,0-5-1,10-10 0,13-8-6,-1-8-1,9-4-4,2-11-25,-1-3-68,-2 0-48</inkml:trace>
  <inkml:trace contextRef="#ctx0" brushRef="#br0" timeOffset="509.028">8398 9458 313,'0'0'46,"0"0"-46,0 0-12,32 0 4,11 0 8,16 0 3,7 0 0,2 0-2,-2 0-1,8 0-4,-4-1-13,-6-12-175</inkml:trace>
  <inkml:trace contextRef="#ctx0" brushRef="#br0" timeOffset="719.0367">9159 9467 323,'-11'36'8,"3"-4"-8,6-1-1,2-7-4,0-1-4,0-3-13,10-6-65</inkml:trace>
  <inkml:trace contextRef="#ctx0" brushRef="#br0" timeOffset="873.0471">9235 9242 25,'-11'-10'419,"6"2"-411,2 2-8,3-2-3,0 1-16,3 0-35,10 2-67,1 5-90</inkml:trace>
  <inkml:trace contextRef="#ctx0" brushRef="#br0" timeOffset="1392.0773">9342 9587 181,'0'14'35,"-3"-5"-34,3-6 24,0-3-12,0 0-11,0 0 11,0-10 6,10-15 17,4-12-16,5 2-11,-4-6-6,6 8 1,1 3-4,-1 9 0,-1 7-1,-7 10 0,-4 4-8,1 0 6,-2 7-4,-5 15 7,4 11 5,-4 0 2,-3 3 4,0 2-1,0-4-3,0-5-1,0-11 0,0-9-6,0-9-3,0 0-6,1 0 0,9-17 9,1-10 9,7-2-6,-5-2-3,7-4 0,1 2 0,3 1 0,-1 8 0,-11 11 0,-2 6-2,-9 7-2,-1 4 4,0 20 16,0 9 3,0-1 5,0 4-8,0-4-8,0 2-8,0 2 0,4 0-5,1-4-21,6 0-83</inkml:trace>
  <inkml:trace contextRef="#ctx0" brushRef="#br0" timeOffset="1735.0992">9991 9645 137,'16'0'14,"7"-2"-14,9-14 28,-1-6 14,4-5-30,-4-2 4,0 5-7,-10-4-3,-5 3-6,-13 10 5,-3 1 3,-2 2-1,-19 2-4,-6 5-2,0 5 2,-2 0 39,5 16-16,2 12-7,5 6-4,5 7 3,4 7 5,8 0 6,0-8-11,20-2-7,12-14-8,9-14-3,10-10-4,9-10-9,2-34-150</inkml:trace>
  <inkml:trace contextRef="#ctx0" brushRef="#br0" timeOffset="2719.1523">11211 9551 324,'-7'27'0,"0"2"2,7-3-2,0-2 2,0-6-2,0-4 2,0-6 0,3-6 1,3-2 7,-4 0 9,-1 0 9,6-19-2,2-12-3,4-8-9,2-7-10,3 9-3,-6 3 4,6 3-5,-3 13-1,-2 6-5,6 5-23,-3 7-67,1 0-54,10 1 18</inkml:trace>
  <inkml:trace contextRef="#ctx0" brushRef="#br0" timeOffset="3063.1734">11531 9529 6,'17'8'29,"0"-6"7,1-2-1,4 0-11,0-2-2,-2-15-5,2-6-5,-4-5-1,-3 2-5,-3 1-5,-4 6 1,-5 2 5,1 2 0,-4 1 18,0-3-1,0 3-11,-5 2 15,-4 0 13,4 2-20,-3 4-16,5 5 14,-3 1 26,5 0-14,-4 0-20,-2 21-11,-3 9-2,-1 10 2,6 4 1,1 0 2,4 4 2,0-9-2,16-3-3,5-9 0,4-6-1,8-5-2,1-4-1,4-8-9,-2-2-25,-2-2-74,3 0-92</inkml:trace>
  <inkml:trace contextRef="#ctx0" brushRef="#br0" timeOffset="3505.1966">12083 9443 6,'-17'-17'370,"-3"5"-345,4 2-14,-9 8 22,1 2-23,2 0 8,0 23-10,1 10-8,1 15 0,8 1 2,4 3 0,6-8 1,2-13-3,0-8-3,17-13-2,1-10-5,10 0 3,-4-24 7,7-20 2,-3-13 2,-3-10-3,6-8 2,0-6-3,-7-4 0,-2-6-4,-4 1 3,-7 21 1,-7 22 0,-4 21 0,0 22 10,0 4 11,0 23 4,-2 31-21,-16 24-4,5 22 0,-7 4 1,0 3 0,7-8-1,1-9 0,10-23-4,2-13-14,5-22-44,17-16-86,3-16-101</inkml:trace>
  <inkml:trace contextRef="#ctx0" brushRef="#br0" timeOffset="3814.2154">12304 9486 308,'0'4'88,"0"24"-85,0 6-2,0 13 10,0 1 4,0-4-10,0-9 2,8-5-7,8-17 0,4-10 0,8-3 1,2-12 8,-2-25-1,2-6-4,2-8-4,-4-3 0,-4 2-3,-6 10 2,-7 18 1,-7 11 3,-4 13 8,0 0 8,0 23-3,0 18-6,0 12-7,0-1-3,0-6-13,22-4-49,28-14-150</inkml:trace>
  <inkml:trace contextRef="#ctx0" brushRef="#br0" timeOffset="4451.2558">13029 9489 125,'6'-20'1,"1"9"0,-7 3 8,0 4 43,0 2 37,0 2-31,-8 0-16,-4 0-16,-7 0-17,5 13 0,-6 4-1,3 12-3,0 0-3,6 10-1,0 0-1,10 0 3,1-1 3,0-8-5,0-5-1,16-6 0,8-3 0,3-6 3,8-6 2,5-4-1,-2 0-1,-1-10-3,-1-8-3,-8-7-93</inkml:trace>
  <inkml:trace contextRef="#ctx0" brushRef="#br0" timeOffset="4842.2729">13279 9622 231,'24'-7'23,"6"-15"-17,2-7 40,-2-4-30,-5 1-6,-3-2-2,-5 5 1,-11 4 1,-3 2-4,-3 5 12,-3 8 17,-12 6-4,-8 4-14,-4 9 4,-1 25-21,0 10 1,2 6 0,9 4 1,9 2 2,8-6-2,0-6-2,7-8-1,14-9-4,13-13-8,4-14-17,9 0-51,-4-14-88</inkml:trace>
  <inkml:trace contextRef="#ctx0" brushRef="#br0" timeOffset="5239.3">13816 9388 308,'-3'-14'62,"-16"7"-60,-1 0 13,-4 7 6,-5 0-17,-2 8-4,5 23 0,3 10 0,4 12 6,4 1 5,7 4 0,6-10-4,2-12-7,6-16 0,20-15-6,9-5 6,8-39 3,10-19-1,1-20-1,4-11-1,-4-5-6,-4-4-8,-15 0 6,-6 6 6,-9 7 2,-8 13 0,-12 21 2,0 22 5,0 29 16,-14 9 23,-6 46-31,-4 29-11,3 24 5,1 15-1,4 1-8,11-5-2,5-17-7,14-21-16,31-18-47,27-29-130</inkml:trace>
  <inkml:trace contextRef="#ctx0" brushRef="#br0" timeOffset="5771.3258">15193 8690 498,'0'15'0,"-4"33"4,-10 15-4,-8 22 18,-5 13-3,3 4-10,1 9-3,-4-7 2,9-9 6,0-13-1,5-11-3,13-13-6,0-12-1,0-7 0,16-15 1,7-10 0,9-14-3,6 0 3,-3-30 4,5-17 5,-6-8 1,-4-9-5,-18 5-3,-12 9-1,0 7 3,-22 6 2,-16 11-1,-7 11-5,0 12-4,4 3-6,10 6-21,10 20-11,14 0-61,7 4-164</inkml:trace>
  <inkml:trace contextRef="#ctx0" brushRef="#br0" timeOffset="6132.3464">15394 9367 459,'0'30'0,"0"1"0,9-6 3,12-6-1,5 2 4,4-8 7,2-6-1,-2-2-8,1 0-4,-8-3-1,-1-2 1,-2 0 0,0-12 0,-2-15 1,7-2-1,-5-2-3,-5 11 3,-5 8 0,-10 12 3,0 0 6,-2 22 8,-25 27 8,-8 23-22,-8 18 5,-9 6 6,7-4 5,10-5-17,10-4-2,22-8-4,3-3-24,34-18-57,31-30-229</inkml:trace>
  <inkml:trace contextRef="#ctx0" brushRef="#br0" timeOffset="6471.3659">17207 8891 502,'-25'46'8,"-2"14"-8,6 8 0,8-2-1,4-1 0,7-9-17,2-6-41,0-16-130</inkml:trace>
  <inkml:trace contextRef="#ctx0" brushRef="#br0" timeOffset="6702.3777">16741 9784 489,'1'0'21,"43"-27"-16,22-16-5,26-12 14,12 3-6,0 2-5,-1 11-3,-23 11-7,-6 7-24,-24 9-122</inkml:trace>
  <inkml:trace contextRef="#ctx0" brushRef="#br0" timeOffset="7075.4017">17112 9806 334,'-1'4'112,"1"-4"-112,0 1 0,-1 6 4,-6 5 37,-2 5-32,-7 5-9,2 2 9,-4-3 3,5-1 6,4-8-4,9-5-6,0 2-8,0-6 0,0 4 0,19-3 1,-4-2 4,12-2 1,0 0 4,12 0 1,12-8-1,-3-2-2,4 0-8,-7-1 0,-1 4-2,-6-3-3,-8-2-9,-4-5-39,-8 5-68,-6-9-72,-2 1-8</inkml:trace>
  <inkml:trace contextRef="#ctx0" brushRef="#br0" timeOffset="7242.4078">17387 9607 387,'-8'49'50,"-3"18"-19,-2 11 27,-4 9-8,4 3-26,-2 4-13,-5 5-10,3 0-1,4 0-16,3-11-69,1-14-364</inkml:trace>
  <inkml:trace contextRef="#ctx0" brushRef="#br0" timeOffset="8733.494">18197 9578 4,'16'5'602,"-16"-3"-602,-22-2-45,16 0-93,6 0-48</inkml:trace>
  <inkml:trace contextRef="#ctx0" brushRef="#br0" timeOffset="26985.5325">6980 10513 165,'-9'0'40,"-1"-6"-27,10-4 6,-2 3-2,2 7 5,0 0 11,0 0-11,0 0-11,0 0 0,0 0-1,0 0-4,-1 0 3,1 0 0,-2 3-4,2 9-5,0 8 0,0 10 1,0 9 0,0 5 1,9 4 1,-2-2 1,8-6 0,-3-12-4,1-9 0,7-12 0,0-7 0,1 0 0,3-16 2,0-14 2,-7-6 6,-2 0-4,-2 2-3,-6 10-1,0 3-2,-5 10 1,0-1 1,-1 2 6,1 1-3,-2 2-2,3 2-1,-3 5-2,0 0-1,0 0 1,0 0 1,0 21 1,0 9 0,0 10 1,-6 9 0,-8 8-1,-4 7 0,-2 4 3,-4 0-4,1-5 0,3-11 1,1-10-2,12-12 0,4-9-1,3-4-9,0-7-45,10-10-174</inkml:trace>
  <inkml:trace contextRef="#ctx0" brushRef="#br0" timeOffset="27368.5529">7345 10943 118,'-13'0'51,"5"0"-8,-1 5 14,6 7-44,3 11-13,0 5 0,0 4-1,9 3 1,7 4 0,4-9 0,3-4 0,3-10-1,-1-8 1,-2-8 0,-1 0 3,-2-4 6,-8-18 9,-2-4 24,-10-4-9,0 0-9,0 6-4,-14 2-1,-7 4 0,-8 3-7,-3 8-4,4 2-8,1 5-2,6 0-7,7 21-13,7 11-27,7 4-53,0 3-109</inkml:trace>
  <inkml:trace contextRef="#ctx0" brushRef="#br0" timeOffset="27855.6339">7636 10922 262,'-11'26'30,"2"9"-28,7 0 2,2 6 0,0 1-3,0-4 0,9-6 0,4-3-1,3-10 0,-1-9 0,-2-6 0,2-4-1,-2 0 0,0-12 1,-2-12 0,-1-5 2,-1-10 1,1-1-2,-5 8 5,-1 7-6,-2 11 7,-1 13-1,-1 1 8,0 0 24,2 8-16,0 14-17,6 6-2,2 12-1,2 0-1,-1-1-1,11-2-6,-2-15-111</inkml:trace>
  <inkml:trace contextRef="#ctx0" brushRef="#br0" timeOffset="28643.6815">8420 10985 205,'0'-4'111,"0"-5"-105,-3 5 25,3 3-4,-2 1-10,2 0-11,0 0 0,0 16 5,0 14-9,5 9 2,5 2 0,7 1 1,-5-9-3,-2 0-2,3-8 1,-5-4-1,2-7 0,1-10 0,-4-4-2,2 0 1,2-14 1,-1-18 1,2-10 1,2-8-1,-2-4-1,0 6-3,-6 12 1,2 9-1,-2 18 1,-3 9 2,0 0-6,4 18 6,3 17 0,3 6 4,-1-3 0,5-4-1,-3-10 0,0-10-1,2-6-2,-1-8 0,-3 0 4,3 0 2,-6 0 3,-4-12 2,-4-8 1,5-6-3,-3-12-8,0-8-1,5-13-5,0 1-15,2 8-67,-7 12-202</inkml:trace>
  <inkml:trace contextRef="#ctx0" brushRef="#br0" timeOffset="29205.7107">9011 10912 196,'-13'-10'41,"-3"-2"-17,0 8-7,3 4 0,0 0 27,-2 0-29,4 11-6,3 10-7,0 5 2,1 2-2,6 11-2,-1 2 1,2-3-1,0 5 0,0-8 0,0-9 0,9-6-1,0-13-1,-1-5 0,10-2 0,-4 0 2,4-9 0,0-20-2,-2-9 0,-3-4 2,4-2-2,-5 1 2,-3 8-2,-5 10 4,-4 15-2,0 8 4,0 2 0,0 0 10,0 4 2,0 14-13,0 11-3,0 1 0,0 2 1,0-1-1,0 8-1,0-5-2,0-6-6,0-8-16,0-10-63,11-10-44</inkml:trace>
  <inkml:trace contextRef="#ctx0" brushRef="#br0" timeOffset="29556.7313">9172 10962 101,'0'0'156,"0"9"-153,0 10-2,-2 4 2,2 5 0,0 0-2,-1 4 2,-2 2 0,-3-1 1,5-4 3,0-11 10,1-10-9,0-8-8,0-4-2,5-33 2,14-12 7,-1-9 0,4 1-4,-1 11-2,-3 14 5,-2 13-6,1 8 6,-7 11-6,-3 0 0,0 0 1,-3 20 1,3 7 1,1 6-1,-6 6-2,1-1-1,3 0-3,-2-1-11,2-11-39,0-3-58</inkml:trace>
  <inkml:trace contextRef="#ctx0" brushRef="#br0" timeOffset="29904.7495">9523 10517 199,'0'7'123,"0"22"-123,1 17 3,6 10 9,-2 7 1,5 1 0,-5 0-6,2 0 0,-1-3-3,-2-3-4,2-12 0,-6-11 0,0-12-1,0-11-4,0-9-22,-6-3-80</inkml:trace>
  <inkml:trace contextRef="#ctx0" brushRef="#br0" timeOffset="30038.7586">9433 10925 348,'0'-4'16,"7"-3"-11,14-1-5,8-8 3,2 4-2,-1-1-1,6-1-13,-1 3-83</inkml:trace>
  <inkml:trace contextRef="#ctx0" brushRef="#br0" timeOffset="30713.7949">10674 10836 125,'4'-14'73,"-4"4"-73,0-2 11,0 2 20,0 2 23,-10 2-31,-7 6 1,-3 0-6,-2 0-17,-2 14-1,-2 12-5,-1 4 2,7 1 3,8 2-2,9-3 1,3-8-1,3-1-4,24-10 4,7-4 2,2-7-1,-2 0 1,3 0-1,-11 0 1,-10 0 0,-10 2 1,-4 8 0,-2 4 6,-4 6 7,-16 0-9,-6-2 0,-4 2-2,5-8-3,-3-2-3,5-6-4,3-2-14,9-2-27,2 0-37,9 0 8,0 0-55</inkml:trace>
  <inkml:trace contextRef="#ctx0" brushRef="#br0" timeOffset="31231.8238">10900 10918 17,'-7'-16'120,"0"2"-105,-2 3 15,-2 2 6,5 1 4,-8 4-8,10 2-13,-6 2-8,0 0 11,2 4-9,2 18-11,-1 15-2,4 3-2,-2 6 2,5-2 0,0-8 2,0-6-2,0-8 0,5-12 0,5-7-4,-1-3 1,2 0 1,-1-9-1,-2-11 0,-1-2 3,2 0 2,-6-4-1,5-2 0,-4-3-1,2 3 2,-3 9-2,4 2 4,-2 9-2,-5 7-2,0 1 0,0 0 0,2 0 1,3 9 4,0 11-1,0 2 0,-2 9-2,0 0-1,3 3-1,-2-9-1,0-4-8,4-9-30,5-9-81,4-3-82</inkml:trace>
  <inkml:trace contextRef="#ctx0" brushRef="#br0" timeOffset="32034.8697">11067 10894 35,'0'0'156,"0"10"-145,0 11-10,0 2 4,0 1 9,0 3 5,0-3 0,0 0 1,-3 0 5,-4-6 4,6-2-15,1-8-7,0-8-7,0 0-5,0 0-1,3-23 6,7-3 15,7-6-13,-1 1 0,3 2-2,-5 10 0,6 6 0,-4 5-2,-2 4-5,-3 4 1,-1 0 5,-5 0-1,0 7 2,-4 6 1,-1 7 1,0 6 4,0 1 3,0-5-2,-6-8 0,4-7-4,2-7-3,0 0-1,0 0-7,0-23 6,10-5 2,3-4 0,3 1 0,-3 9 0,2 4 1,0 5-1,-5 6-7,0 7 7,-5 0 0,-4 14 0,6 10 2,-5 3 2,1 7-2,2 0-1,-3-5-1,1-3 0,6-3 0,1-7-1,1-6 1,1-6-1,7-2 1,-5-2 2,7 0 1,6-6 1,1-14-2,2-9 4,2 2-2,-2-7-2,-4 0-1,1-1-1,-7 5 0,-5 2 0,-8 15 0,-7 0 0,0 5 5,0 3 9,-18-2-11,-1 5-3,3 2-5,-3 0 5,6 23 6,1 16-4,5 7-1,7 1 5,0-3-2,6-9-2,15-6 0,6-12-2,8-12 0,5-5 0,0 0-2,-5-17 0,-3-8-11,-7 9-74,-8-1-199</inkml:trace>
  <inkml:trace contextRef="#ctx0" brushRef="#br0" timeOffset="32466.8956">10734 11497 9,'-11'-7'13,"4"2"-6,2 2 45,0 1 27,3 0 2,2 2-20,0 0-8,-3 0-11,2 0-10,-3-2-2,4 2-4,0 0-11,0 0-14,0 0-1,4-2-5,12-1 5,16-3 1,10 1 9,13-1 5,14 0 7,9-3 4,12-3-2,7-5-5,3-1-13,-10-6-6,-7-1-2,-24 7-7,-9 11-32,-26 7-145</inkml:trace>
  <inkml:trace contextRef="#ctx0" brushRef="#br0" timeOffset="33331.9461">12880 10877 211,'-20'-14'46,"5"2"-45,-1 3 21,1 7 11,-2 2 0,5 0-19,0 0-14,1 18 0,2 6 0,0 11 0,-2-2 0,9 7 0,-5 2 0,6-3 0,1-3 0,0-1 1,0-9-1,0-1 0,8-11 0,1-6-2,3-8-5,-2 0 3,4-24-7,5-12 4,0-9 5,-3-1-2,4 0-2,-7 9-6,3 4 11,-6 15 1,-6 10 10,-2 8 1,-2 0-11,0 14 6,0 10 7,0 15-4,0-6-6,0 6-1,0-3-2,0-4-2,7-3-6,1-8-25,6-7-81</inkml:trace>
  <inkml:trace contextRef="#ctx0" brushRef="#br0" timeOffset="33878.977">13066 10935 244,'0'0'109,"0"15"-108,0 11-1,0 4 3,0 3-3,0-3 3,0-2 0,0 0-2,-2-8 7,2-8-1,0-8-7,0-4 0,0 0 0,0 0 0,0-6 8,12-14 1,-2-5-1,7-10-8,6-3 1,1-5-1,5 2 0,-5 9-2,-4 13 1,-9 9-1,-6 10-1,1 0-3,-5 17 6,-1 4 3,0 4 2,0 3 0,0-3-2,0 4-2,0-5-1,0-4 1,0-8 0,0-4 0,0-6-1,0-2-1,0 0 0,7-7 1,1-11 10,9 4-4,-2-6-4,3 3 0,4 1-2,-5 4 2,-4 3-2,-3 8 0,-5 1-2,2 5 2,-6 22 2,0 7 3,2 0-5,-3 4 0,0-8-7,3-7-43,2-14-174</inkml:trace>
  <inkml:trace contextRef="#ctx0" brushRef="#br0" timeOffset="34179.9956">13592 10957 238,'-6'19'112,"1"6"-112,3 1 0,2-1 3,0-1 3,10-4-4,4-3 0,7-8 2,-1-9 0,2 0 6,-5 0 5,-10 0 9,0 0 13,-5-17 7,-2-5 1,0 0-21,0-4-15,-5 2-2,-10 6-3,-2 6-4,-1 7-1,3 5-4,1 10-20,10 21-75,4 3-184</inkml:trace>
  <inkml:trace contextRef="#ctx0" brushRef="#br0" timeOffset="34944.0373">13941 11025 105,'-10'10'58,"3"-4"-51,6 4 25,1 3-14,0 6-3,3 8 14,11-2-13,-2 3 1,1-2-3,0-6-1,6-6-3,-5-6-2,5-6 4,-1-2-2,2 0-1,-2-22-3,4-9 1,7-6-7,-4-5 3,-4 5-3,5 3 0,-13 17 0,-4 7 2,-6 10-2,-3 0-3,0 0 0,0 1 3,0 20 1,0 3 0,0 3 1,0 7 0,0-1-1,0-1-1,0 0-1,0-4-15,0-8-134</inkml:trace>
  <inkml:trace contextRef="#ctx0" brushRef="#br0" timeOffset="35333.0595">14406 11069 255,'0'0'7,"0"0"0,1 14-7,-1 13 15,0-1-2,0 3-2,0-3 5,0-6-5,0-5-6,0-10 2,0-5-7,0 0-3,0 0 3,11-12 2,2-16 7,4-8-1,6-4-7,-1 0 0,-2 4-1,1 5 4,0 12-2,-10 9-1,-2 10-1,-5 0-4,2 25 4,-4 18 10,0 6-4,0 0-4,2-5-2,-1-14 0,6-9-1,4-14-5,1-7-10,3-8-39,4-22-112,-5-8 26</inkml:trace>
  <inkml:trace contextRef="#ctx0" brushRef="#br0" timeOffset="35544.0701">14824 10636 166,'0'0'187,"0"14"-170,0 22-14,3 6 11,1 10-1,-1-2-5,-2-3 0,3 2-2,-1-4-3,-1 1-2,-2-6-1,0-10-3,0-7-8,0-4-34,0-12-153</inkml:trace>
  <inkml:trace contextRef="#ctx0" brushRef="#br0" timeOffset="35694.0802">14705 10985 396,'0'0'34,"31"0"-32,3 0 9,13-18 5,5-3-12,1-4-4,6-4-17,-11 11-66</inkml:trace>
  <inkml:trace contextRef="#ctx0" brushRef="#br0" timeOffset="36210.1085">15766 10885 160,'0'0'63,"-9"1"3,-10 31-25,2 7-24,-2 8 6,3 4-7,11-5-6,3-8-2,2-9-5,2-8-2,17-10-1,4-10 1,0-1 1,-1 0 6,-4-14 2,-4-10 4,1-6-3,-6-6-5,-3 3-1,-6 1 0,0 3-1,0 7-1,-12-1-2,-3 15-1,3 2-5,0 6-4,8 0-30,-1 9-40,5 10-3,0 2-24,0-1-16</inkml:trace>
  <inkml:trace contextRef="#ctx0" brushRef="#br0" timeOffset="36608.132">16089 10677 178,'0'-25'30,"0"-3"26,0 1-5,0-1-31,-7 9-7,3 0 9,-5 5-9,2 7 7,2 4 14,-2 3 10,5 0-24,-6 4-17,5 19-3,0-2-2,-3 11 2,2 3 0,2 3 0,-3 5 0,1 6 0,3-1 1,-5 0-1,3-6 0,3 4 0,0-3-1,-1-7-1,-1-2-8,-2-8-26,2-5-22,0-7-26,-7-9 1,5-3-9,-3-2-15</inkml:trace>
  <inkml:trace contextRef="#ctx0" brushRef="#br0" timeOffset="36767.1406">15903 10926 231,'8'13'132,"12"-2"-128,14-6 17,6-5 13,3 0-12,2-15-22,6-7-14,-13-8-111</inkml:trace>
  <inkml:trace contextRef="#ctx0" brushRef="#br0" timeOffset="37403.179">16844 10999 265,'-2'19'50,"2"2"-50,2 1 0,23-7 7,3-1 10,9-7-3,-1-7 11,0 0 4,1-10-7,-5-13-3,-6-9 1,-6-1-12,-7-4-5,-6 11-3,-7 2-1,0 2 1,-7 9 0,-10 7-1,-11 6-2,-3 0-2,1 3 5,0 22 4,2 11 0,7 0 0,8 8-2,4-2 0,9-2 0,0-2 0,3-2-1,15-7-1,4-12 0,1-8 0,8-9-2,-1 0-3,2-7-13,-6-19-36,5-4-82,-2-4-57</inkml:trace>
  <inkml:trace contextRef="#ctx0" brushRef="#br0" timeOffset="37777.1988">17273 10939 270,'0'16'8,"0"12"-2,0-3 4,0 4 9,0-2-6,0-1 0,0 6 9,0-7 4,0 1-4,0-6-9,0-8-8,0-8-5,0-4 0,0 0 2,0-8 3,0-16 6,7-6-7,5-2 0,-1-2-2,6 5 0,-3 6-2,-1 5-2,5 6 0,-8 6-3,-5 6 3,1 0-1,-5 1 3,-1 18 3,2 3 1,0 4-4,-2 0 0,1 6 0,-1 0-3,4-1-3,-3 1-6,2-11-23,6-9-39,1-6-43,2-6-26</inkml:trace>
  <inkml:trace contextRef="#ctx0" brushRef="#br0" timeOffset="38189.2199">17515 11131 25,'0'2'204,"0"1"-204,5 4 8,14-3 19,1-3 4,2 2-9,0-3 0,-1 0 0,1 0-12,-3-8 2,-5-6 1,-4-2-4,-1 0-5,-8 0 0,-1 4 2,0-2-6,0 0-1,0 0-4,-11 4-3,-6 4-11,0 1 8,-3 5-14,-1 0 6,-1 2 15,2 19 4,8 5 8,2 6-1,9 3 3,1 4 3,0-7 1,11 1-7,8-8-2,-1-9-4,7-2 3,-3-6-4,-7-5 0,6-3-3,-1 0-5,1-8-27,-3-9-64,0-3-48</inkml:trace>
  <inkml:trace contextRef="#ctx0" brushRef="#br0" timeOffset="38489.2388">17848 11168 149,'0'26'32,"0"6"-12,0-5 13,9 1 17,-3-4-21,4-10-17,-3-5-2,-2-9-6,1 0 6,-2-13 16,4-15-2,2-8-11,0-1-9,2-2 1,1 6 0,4 4-2,-2-1-2,4 11-1,2-2-1,3 5 1,-1 4-3,-1 8 0,-2 4-7,-2 0-20,-2 6-77,0 21-45</inkml:trace>
  <inkml:trace contextRef="#ctx0" brushRef="#br0" timeOffset="39067.2709">18322 11110 126,'8'-23'42,"-2"3"1,2-3-10,0 2 4,-8 2 0,0 8-7,0 1-10,0 8 0,-11 2 22,-3 0-15,-2 22-22,1 12-4,-3 4-1,-2 9 0,1 6 0,4-2 0,4-2 0,5-5 0,6-8 0,0-13 0,10-9-1,10-10-2,8-4 2,-4-6-1,7-19 1,-7-7 0,4 0-1,-12-4 2,4-3 1,-3 4 0,-5-1-1,-8 6 2,-2-2-1,-2 8 0,0-2 0,-5 0-1,-5 6 0,2 8 0,4 8 4,-2 4 3,6 0-2,0 22-5,0 12 0,0 7 0,0 8 0,11-1 5,-2 3-2,-1 0 0,1 5-1,-6 4 5,-3 3 1,0-1 3,0 2-4,-2-2 0,-16-1-1,-2-10-1,-5-9 5,-3-14 2,2-14-3,-1-14-3,1 0-6,-3-26-1,4-12-17,4-1-53,3-2-123</inkml:trace>
  <inkml:trace contextRef="#ctx0" brushRef="#br0" timeOffset="39593.3006">18610 11073 198,'0'0'60,"0"0"-16,0 0 18,0 17-34,0 18-19,0 3 8,0 2 3,0-4-6,10-8-9,4-8-2,6-10 3,1-3-4,2-7 6,1 0-4,6 0 0,1-12-4,-8-1 0,0 1 0,-1 0 0,-7 0 0,-3-2-1,-8-1 1,2-5 2,-6 1 2,1 3-2,-1 2-1,0 5 2,0 8-1,0 1 3,0 0 3,0 0-1,-5 7-6,-2 12-1,-8 11-1,2 5 1,1 8 1,-6 7 1,3 4-1,3 5-1,1-3 2,1-8 0,3-4-2,5-11 0,2-11-1,0-10-9,0-9-30,2-3-108,9-3-178</inkml:trace>
  <inkml:trace contextRef="#ctx0" brushRef="#br0" timeOffset="39834.3139">19103 11354 324,'0'0'136,"1"0"-103,8 0 31,1 0-5,2 0-32,-6 0-18,8-3-9,-8 3-5,5 0-15,-5 0-140</inkml:trace>
  <inkml:trace contextRef="#ctx0" brushRef="#br0" timeOffset="41898.4338">19340 11418 190,'-12'8'41,"11"-8"-8,1 0-3,0 0-21,0 0-1,0 0 3,0 0 37,1 0 14,4 0-13,1-3-19,-6-1-18,0 4-6,0 0-2,0 0-4,0 0-17,0 0-82</inkml:trace>
  <inkml:trace contextRef="#ctx0" brushRef="#br0" timeOffset="42311.4591">19650 11480 255,'-4'0'175,"4"0"-167,0 0 16,0 0-5,5-6-10,5 0-8,-7 2-1,7 4-10,1 0-9,0 0-54,-3 0-309</inkml:trace>
  <inkml:trace contextRef="#ctx0" brushRef="#br0" timeOffset="97429.7334">8073 11913 155,'-9'-4'133,"9"0"-124,-1 4-8,1-4 14,0 4-2,0-3-11,0 2 0,0 1 8,0-4 10,0 2 0,0 0-12,0 2 6,-2 0 5,0 0-2,2 0-14,0 0-3,0 0-1,0 0 1,0 0 1,0 0-1,0 0 3,0 0-3,0 0-1,0 22-5,4 10 6,9 6 1,2 4 0,0-6 0,0 1-1,2-7 0,-4-9-1,-1-8 0,-4-3 1,1-7 0,-5-3 0,0 3 0,2-3 1,1 0-1,2-14 2,1-10 1,2-4-2,-1 1 0,-2 1-1,2 8 0,-4 1 0,-1 5 0,-2 1 0,-4-5 0,0 4 1,1-2-1,5-4 0,-5 0-1,2 2 0,3-4 1,-2 7 0,-2-4-1,5 2 0,-6 6 1,1 1 1,-2 2-1,0 3 0,4 0 1,-4 3-1,0 0 0,0 0 1,0 0-1,0 0 0,0 0 1,0 0 0,0 0 3,0 0 2,0 0 3,0 0 2,0 0-4,0 0-2,0 1 1,0 18 0,-7 10-5,-6 26-1,-8 11 0,-3 10 0,-1 14 0,-6 5 0,1 0 1,6-3-1,0-8-1,9-10 0,8-10-4,7-12-8,0-12-17,1-10-55,18-16-139</inkml:trace>
  <inkml:trace contextRef="#ctx0" brushRef="#br0" timeOffset="97743.7545">8379 12312 391,'-23'28'0,"10"12"-3,5 9 3,5-2 1,3 3-1,1-3-1,16-11 1,6-12 0,0-8-1,6-14-2,-2-2 3,-6 0 5,0-22 8,-3-2 6,-8-6-6,-7-8 1,-3-2 2,0 3-3,-20-1-7,-5 11-6,-9 6-2,-4 13-2,6 8-6,7 6-16,9 22-37,16 11-40,0-7-165</inkml:trace>
  <inkml:trace contextRef="#ctx0" brushRef="#br0" timeOffset="98103.7718">8714 12305 256,'0'25'60,"0"9"-58,0 4-2,4 1 7,5 0 0,3-1-5,0-6 3,1-7 0,6-9-1,-2-11-2,-1-5 0,4 0 0,-1-15 7,2-18 0,-6-7-5,5 3-4,-3-2 1,-3 11 0,-5 12 8,-4 11 5,-5 5-4,2 0 8,2 21 0,-3 25-7,2 15-11,6 11 0,1-6-26,12-8-79,4-18-222</inkml:trace>
  <inkml:trace contextRef="#ctx0" brushRef="#br0" timeOffset="98628.8098">9973 12214 262,'-46'24'95,"-2"18"-89,-6 4 6,8 0 16,5 0-11,6-6-8,15-8-4,12-4-4,8-5-1,0-7-4,20-4 2,13-5 2,9-2 1,0-5 1,-2 0-2,-13 2-1,-9 2 1,-14 2 1,-4 4 3,0 4 10,-4 6 13,-24 11-18,-7-2-8,-7 0-1,8-4-1,1-6-11,6-8-24,12-3-32,5-8-75</inkml:trace>
  <inkml:trace contextRef="#ctx0" brushRef="#br0" timeOffset="99054.8286">10061 11921 242,'1'0'33,"8"0"-26,0 18-7,1 19 60,1 14-34,-6 7-13,-1 4 0,-4 9 2,0 4-2,-6 6 2,-5 0 2,1-10-4,3-8-10,2-18-3,3-14-1,2-19-2,0-12-15,9-12-1,13-31 19,2-8 5,8-7-3,4 13-2,0 13 0,-4 17 0,-5 15 2,-7 0 10,-2 20 5,-6 18 9,-4 8-6,5 4-13,-8-6-7,9-4-10,2-8-14,7-9-31,7-6-84,1-9-123</inkml:trace>
  <inkml:trace contextRef="#ctx0" brushRef="#br0" timeOffset="99731.8641">10713 12485 209,'-12'-10'96,"0"-5"-88,-4 3 42,4 0-16,-7 6-1,8 5 1,1 1 2,3 0-23,0 5-13,6 23-1,1 11-2,0 12-1,0 4 4,13-8-1,6-8-1,5-13-2,5-16-8,1-10 6,-3-3 5,0-23 1,-10-15 4,-6-8 1,-6-2 0,-5 0 1,-1 7-3,-21 4 2,-10 11-5,-3 6 0,0 15-5,5 8-21,5 14-47,10 29-103</inkml:trace>
  <inkml:trace contextRef="#ctx0" brushRef="#br0" timeOffset="100186.8898">11004 12376 253,'-9'0'37,"3"12"-33,-1 14 1,-2 6-3,5 7 1,4 2-2,0 6 7,0-5 7,14 4-5,7-12-3,2-8-7,9-16 1,-1-10 0,8 0 4,-2-26 8,-7-16 2,-4-6-2,-6-5-7,-8 2-2,-4 15 1,-6 9-1,-2 18 14,0 9 16,0 0 16,0 25-25,-2 15-25,-1 13-1,3-1 0,0-6-1,0-1-13,20-10-26,8-5-69,8-11-160</inkml:trace>
  <inkml:trace contextRef="#ctx0" brushRef="#br0" timeOffset="100717.9212">11445 11860 163,'0'-5'131,"1"5"-94,6 26 32,2 23-47,2 22-6,-5 11-5,3 3-6,-7-1 1,3 3 1,-3-4 0,-2-6-6,3-3-1,4-16-2,2-4-9,2-13-24,4-18-145</inkml:trace>
  <inkml:trace contextRef="#ctx0" brushRef="#br0" timeOffset="101236.9492">11891 12537 56,'0'-21'215,"-4"-3"-215,-4 3 0,-2-2 5,-6 7 4,-6 5 23,0 6-9,0 5-8,-1 0-15,3 23 4,1 10 5,9 16-1,9 3-6,1 6 3,0 6-4,10-4 0,10-11-1,2-16 0,2-15-2,5-18 0,1 0 2,0-37 4,-2-22 4,2-15-2,-1-15-2,-3-13-4,-5 0 0,-2 0 0,-6-1-1,-3 1 1,-3 0-3,-7 10-3,0 22-3,0 28-7,-7 28 16,-3 14 24,0 49 6,-1 26-23,0 21 2,3 16 6,3 5 2,3-1-1,2 0-7,0-10-9,0-11 0,0-16-5,13-16-10,2-13-15,4-13-66,2-16-179</inkml:trace>
  <inkml:trace contextRef="#ctx0" brushRef="#br0" timeOffset="102583.025">12976 12516 178,'-11'25'168,"3"0"-162,6 5 9,0-4 22,2 3-21,0-7-13,0 0-3,0-2-2,4 3-6,3-2-12,-2-7-48,0-12-247</inkml:trace>
  <inkml:trace contextRef="#ctx0" brushRef="#br0" timeOffset="102731.0359">13077 12158 455,'-10'-8'22,"7"1"-22,1 5-12,2 2-32,0 0-80,5 0-88</inkml:trace>
  <inkml:trace contextRef="#ctx0" brushRef="#br0" timeOffset="103007.0788">13147 12761 156,'-8'20'35,"8"-12"-34,0-8 10,0-2 20,0-34 30,19-15-23,0-15-30,7 5-2,-3-4 1,4 19 6,-5 16-4,-8 14-6,-3 16-3,-3 2 1,-3 26 26,5 11-3,0 1-15,-2 6-6,1-2-3,1-4-5,4-6-22,5-6-82,-2-14-176</inkml:trace>
  <inkml:trace contextRef="#ctx0" brushRef="#br0" timeOffset="103376.0947">13749 12334 316,'-13'-8'59,"-3"0"-57,-4 0 8,3 6 14,-4 2-4,0 0-19,2 14 1,-1 15 4,5 15 2,-2 11 3,7 3 0,7 9 0,3-13-5,0-6-3,8-8-3,13-16-2,4-7-5,6-14 4,6-3-5,4-8-2,0-19-27,-7-12-125</inkml:trace>
  <inkml:trace contextRef="#ctx0" brushRef="#br0" timeOffset="103637.1402">13861 12464 299,'-5'21'11,"4"0"-4,1 6-5,0-1 9,0-1-7,0 1 3,0-3 13,0 1 5,0-13-6,0-4-14,0-5-4,0-2-1,1-2 19,1-28 26,8-14-34,1-7-11,1-5 0,5 8 2,1 2-2,2 2 0,6 13-10,-1 8-20,-4 17-61,-1 6-167</inkml:trace>
  <inkml:trace contextRef="#ctx0" brushRef="#br0" timeOffset="103945.157">14234 12555 340,'1'14'47,"11"-4"-47,8-10 0,9 0 9,-3-18 11,12-17 1,-4-8-14,-2-4-3,-10 3-4,-7 3-2,-9 2-1,-6 15-4,-1 8 1,-19 14-4,-9 2 1,3 18 1,-6 24 7,2 13 1,8 6 10,0 1 7,7 1-2,8-12 0,7 0-1,0-10-11,19-6-3,6-7 0,7-12-6,8-10-9,-3-6-29,4 0-136</inkml:trace>
  <inkml:trace contextRef="#ctx0" brushRef="#br0" timeOffset="104395.1865">14696 12383 261,'0'-11'109,"0"-1"-108,-4-2 14,-3 2 12,2 4-8,-3 2-14,-2 4 12,-2 2 4,-4 0-15,2 22-1,-1 14-4,-1 12 0,6 8 0,7 2 1,3 0-1,0-9-1,0-14 0,13-15-2,8-13-4,-1-7 5,0 0 1,-4-27 0,3-2 1,-8-7 0,-2-3 0,-4 8 0,-1 4-1,-4 13 0,0 13 2,0 1 7,0 0 4,0 10-7,0 15-6,-4 10-2,2 2 1,2 7-1,0-5-6,6-1-10,6-10-45,10-6-105</inkml:trace>
  <inkml:trace contextRef="#ctx0" brushRef="#br0" timeOffset="104741.2014">15114 12392 283,'-25'0'76,"-2"0"-76,7 0 38,4 0-18,3 3-14,3 6-6,3 3-1,5 8-1,2 4 1,0 5 1,0 3 2,12-1 4,1 1-2,4-1 0,-5-4-1,2-1-1,-4-1 2,-3-3 2,-7-2 9,0 0 11,-18-3-8,-1-5-12,-3-5-5,-1-1-1,2-6 0,0 0-5,8 0-19,2 0-75,11 0-110</inkml:trace>
  <inkml:trace contextRef="#ctx0" brushRef="#br0" timeOffset="105034.2171">15217 12755 49,'26'-14'225,"6"-4"-195,6-5 27,-1-12-15,-3-8-27,6 2-3,-14-5-3,1 1-8,-11 12-1,-9 0 0,-7 9 0,0 9 4,-7 6 5,-11 9 15,-10 0-3,3 24 5,-5 12-13,8 7 3,6 3 9,9 4-4,7 0-8,0 0-1,13-6-3,17-12-9,14-16-4,9-16-14,9 0-52,-1-16-306</inkml:trace>
  <inkml:trace contextRef="#ctx0" brushRef="#br0" timeOffset="105955.274">16673 12518 160,'9'-21'110,"9"-5"-108,0-9 44,-2-3-27,-6 4 11,-8 4-3,-2 6 9,0 12 27,0 7-17,0 2-7,-2 3-8,0 0-17,1 0-10,-4 0-4,5 0 0,0 0 0,-1 0 0,1 0 2,-1-2-1,1 2 1,-1 0 3,-2 0-2,-4-2 0,2 0-3,-3 2 0,-7 0 0,-2 0 0,-3 0 0,-3 2 0,-5 10 0,3 12 2,-7 5-2,0 8 0,2 4 0,0 6-1,8 6 0,6 7 1,0 0 1,11-4 0,5-10-1,0-13-1,11-13-1,12-15-2,6-5 2,7-5 2,9-29 1,4-15-1,-4-7 0,-2-2 0,-3 3 0,-6 4 0,-9 10 0,-8 7 0,-13 8-1,-4 2 1,0 4 2,0 6-2,0 4 1,-4 10 1,-5 0 2,6 12-4,-5 24-3,6 13 0,-5 7 2,5 2 1,2-5-2,0-4-1,0-14-1,0-10-6,14-13-9,3-12-12,4 0-8,3-26-28,0-11-91,4-10-133</inkml:trace>
  <inkml:trace contextRef="#ctx0" brushRef="#br0" timeOffset="106233.3134">16994 12386 256,'0'35'66,"0"6"-57,0 8 1,4 2 38,-2-3-20,4-3-7,1-3-11,4-6-1,-2-8-3,1-10-1,-9-13-3,1-5 1,-2-3 5,0-31 39,2-13-36,4-12-11,4 7-5,-1 8-5,-3 7-5,4 18-14,2 5-2,-1 6 1,5 3-20,-5 5 5,5-2 5,-1 2-23,0 0-37</inkml:trace>
  <inkml:trace contextRef="#ctx0" brushRef="#br0" timeOffset="106539.331">17347 12689 354,'10'2'75,"7"-2"-72,6 0 30,7-16-2,4-17-1,-1-6-17,0-3-11,-8-3-1,-5 1 1,-8 8-2,-5 4-1,-7 6-3,0 6 1,-10 8-9,-12 12-10,-7 0-1,2 20 18,-4 20 5,3 11 6,3 3 4,8 6 3,7-6 8,9 1-11,1-9-10,1-5 0,17-7-4,6-10-17,7-6-44,7-15-239</inkml:trace>
  <inkml:trace contextRef="#ctx0" brushRef="#br0" timeOffset="106959.3551">17883 12368 81,'-26'0'57,"-1"0"20,5 24-27,6 13 9,6 5-20,1 3-13,8 0-13,1-1 7,0-7-12,0-2-2,0-12-4,0-6 0,1-11-2,4-6 0,3 0 0,5-23 9,6-12 5,0-8-11,5 5-2,-3-1-1,-1 2-1,0 9 1,-4 3 0,-6 9 0,-3 6 0,-4 10 1,-3 0 6,0 10 4,0 22 3,0 5 1,0 5-8,0-3-4,0-11 1,0-3-4,0-4 0,0-4-11,-4-2-23,-4-3-47,-4 0-164</inkml:trace>
  <inkml:trace contextRef="#ctx0" brushRef="#br0" timeOffset="107297.3787">16444 13050 150,'-24'0'92,"8"0"-45,16 0 3,0 0-25,0 0-19,16 0 7,-2 0 13,7 5 8,3 8-1,24 3 6,11 4 15,33-6-17,19-6 11,27-8-16,13 0-19,1-18-8,-6-6-2,-18 2-3,-19 3-5,-16 5-24,-27 7-92,-28 2-396</inkml:trace>
  <inkml:trace contextRef="#ctx0" brushRef="#br0" timeOffset="107957.4113">18813 12596 90,'-21'0'130,"0"3"-109,1 25-7,1 13-5,6 12 19,6 3 10,7 0-11,0-6-3,15-10-5,10-19-16,7-9 6,8-12 5,-5 0 13,4-24 6,-6-15-5,-8-7-6,-3-5-13,-11-4-6,-9 5-3,-2 4 0,-11 4 0,-17 8-2,-10 8 1,1 13-1,-3 13-3,6 8-2,12 30-3,5 7-15,14 5-30,3-4-54,14-14-109</inkml:trace>
  <inkml:trace contextRef="#ctx0" brushRef="#br0" timeOffset="108273.4303">19372 12136 283,'-21'-32'12,"-2"10"-12,4 4 30,6 13 56,-3 5-42,10 0-31,-1 16-7,4 13-3,3 8 0,0 16 2,0 7 2,3 11 3,5 4-5,-3 8-1,0 3-3,6-1-1,-7-6 0,3-8-2,-5-17-5,-2-16-4,0-16-24,0-15-97,-6-7-149</inkml:trace>
  <inkml:trace contextRef="#ctx0" brushRef="#br0" timeOffset="108416.4381">19205 12677 441,'12'0'22,"16"0"-20,19 0 9,10-2 3,-2 0 6,8-3-20,-5 2-1,3-7-25,3 2-61,-11-10-243</inkml:trace>
  <inkml:trace contextRef="#ctx0" brushRef="#br0" timeOffset="109719.51">20629 12424 117,'-10'-3'29,"8"3"-9,1 0-1,-5 0 6,3 0 5,-5 0-6,-1 0 14,1 0-6,-2 0-3,0 0 0,2 0-1,-1 0-13,1 0-11,-1 1 0,-6 9-3,2 11-1,-2 5-3,-5 6 2,2 5 0,3 2 0,0 1 1,3 1 1,3 5-1,8-5-1,1-3 0,0-8 0,10-10 0,7-9-4,-4-11 4,6 0 1,4-12 0,0-19 6,2-7-3,2-6-1,-7 4-2,2 6 0,-9 4-1,0 15 0,-6 6 0,-5 4 2,-1 5-1,1 0 1,-2 0 0,0 0 2,0 17-3,0 11-3,0 11 3,-2 10 1,-1 1-1,-4-6 0,7-5-1,0-13-10,0-9-46,9-9-158</inkml:trace>
  <inkml:trace contextRef="#ctx0" brushRef="#br0" timeOffset="110169.5935">20786 12647 203,'3'0'81,"6"2"-75,2 26 30,3 16 17,-6 10-25,-3 4-10,0 6-8,-5-3-6,0 1 1,0 0-2,0-6-2,0-1 0,0-8-2,0-7 1,0-13-3,0-15-3,0-12 3,-1-22 2,-5-33 0,3-25-3,3-16 3,0-12 1,0 8 0,0 7-4,22 21 4,1 20 0,7 16 0,4 12-2,3 9 2,3 6-1,3 0 1,-10 4 0,-7 3 0,-15 2 1,-9 0 3,-2 0 23,0 0 31,-16 7-16,-11 16-39,-7 5-3,-8 0 0,6 4 0,7-2-8,7-4-12,11-3-43,11-2-35,0-3-121</inkml:trace>
  <inkml:trace contextRef="#ctx0" brushRef="#br0" timeOffset="110515.7274">21226 12726 171,'7'0'86,"10"0"-86,4 5 12,3-5 6,0 0 26,3-12-3,-1-16-16,0-9 9,-5-8-19,-4-2-9,0 3-6,-7 5 1,-9 8 0,-1 9 1,0 6-2,-11 10 2,-16 6 0,0 0 1,-7 22-2,4 19 2,-1 8 6,7 10 0,9 8-2,9 0-1,6-3-3,0-12-3,15-12-1,13-14-7,8-17 0,7-9-3,2-14-18,-2-25-66,-3-7-111</inkml:trace>
  <inkml:trace contextRef="#ctx0" brushRef="#br0" timeOffset="110785.74">21630 12587 88,'1'30'23,"3"8"9,-4 0 0,0-2 21,0 5-10,0-2-11,0-1-3,0 1-8,0-12-6,0-8-14,-4-14 1,4-5 3,-1 0 39,1-12 15,0-22-42,0-11-16,5-4 3,15 1-3,3 2-1,2 4 0,10-2-4,2 10-9,5-1-29,-7 8-77,5 3-129</inkml:trace>
  <inkml:trace contextRef="#ctx0" brushRef="#br0" timeOffset="111116.7607">22216 12073 260,'0'14'127,"3"32"-122,4 21 21,4 9-8,-1 8 3,-1 2-4,-7 3 2,-2-7-8,0 1-3,0-8-6,0-13-2,0-13-3,-2-22-6,2-15-9,-3-12-40,0-7-143</inkml:trace>
  <inkml:trace contextRef="#ctx0" brushRef="#br0" timeOffset="111274.7667">22106 12516 372,'0'-10'30,"10"5"-30,14-4 5,8 6-2,1-1 5,6 2-7,1-1 2,-2 3-3,-3 0 0,-5 0-11,-5 0-92</inkml:trace>
  <inkml:trace contextRef="#ctx0" brushRef="#br0" timeOffset="111633.7916">22591 12460 294,'0'11'22,"0"17"-13,0 14 7,1 6 6,-1 8 4,0 2-12,0 0 12,0-12 3,3-7-17,4-16-4,8-11-6,2-5-1,3-7 2,3 0 0,1-21-1,-2-13-2,0-10 1,-4-7-1,-2-7 1,0-7-1,-8 7 0,-6 9 1,-2 24 0,0 13 3,0 12 8,0 1-3,0 31-4,0 16-4,0 10-1,0 0 0,0-7-1,0-11 0,0-8 0,6-12-8,9-6-16,-3-9-78</inkml:trace>
  <inkml:trace contextRef="#ctx0" brushRef="#br0" timeOffset="111909.8059">22990 12749 198,'0'14'104,"0"7"-104,0-4 10,-2 1-2,-3 0 7,0 0-1,2 1 12,-7-2 17,4-3-16,4-3-6,-1-7-7,3-4-6,0 0 5,0-15 15,0-16 0,0-15-28,15-3-1,3 5 1,7 4-1,3 8-2,4 6-15,1 11-46,-1 8-93,6 7-123</inkml:trace>
  <inkml:trace contextRef="#ctx0" brushRef="#br0" timeOffset="112178.8193">23272 12677 14,'10'16'111,"-3"0"-24,6-6-37,4-3-17,-2-2 6,2-5 0,-4 0-9,1 0-1,-4-10 1,3-14-4,2-10-10,2-10-10,-2 1-5,0 2-1,-9 3-2,-6 12-7,0 10 4,-15 14 0,-6 2 0,-6 39 5,4 21 19,8 7 0,13 3 0,2-13 4,17-14-8,9-14-11,5-15-4,5-14 0,6 0-4,-6-14-9,-2-11-45,-7-7-220</inkml:trace>
  <inkml:trace contextRef="#ctx0" brushRef="#br0" timeOffset="113365.8897">21444 13070 308,'0'-6'72,"0"6"21,0 11-58,0 27-33,0 15-1,0 11 0,0 8 1,3 1 0,-3-1 2,0-4 0,0-5 0,-6-12-1,-5-5-1,-3-12-1,2-5-1,7-15-3,-1-8 0,2-6 3,3 0-6,1-4 5,0-24-4,21-2 3,4 2 0,9 6-1,4 14 1,-6 6-4,3 2 4,-10 0 1,-7 7 0,-8 4 1,-8 5 2,-2 1 1,-2 10 8,-19 5-3,-2-2-4,-9-1-3,-2-4 4,-1-4-2,5-8 0,2-5-3,9-8 0,6 0-1,4-12-17,9-8-70,0-2-160</inkml:trace>
  <inkml:trace contextRef="#ctx0" brushRef="#br0" timeOffset="114085.927">21887 13531 299,'-12'0'23,"2"38"5,9 19-11,1 8 0,7 8 20,10-7-18,15-13-3,4-12-7,-3-10-7,9-18 0,4-13 4,5-4-3,-6-31 2,0-6-1,-2-10-1,-3 4-1,-6 3-2,-11 10 1,-11 16 1,-7 11 0,-5 7 6,0 0 21,-6 25 14,-9 21-26,-7 16-13,1 16-3,0 13-1,4 16-1,2 14 0,7 9-1,5-1-3,3-13-14,0-17-17,20-33-122</inkml:trace>
  <inkml:trace contextRef="#ctx0" brushRef="#br0" timeOffset="114526.9543">23334 13360 423,'0'0'27,"0"0"-17,-4 15 18,-15 11-9,-5 20-8,-7 0-3,-1 7 3,0-7 0,4 0-2,2-11-2,5-7-2,9-11-3,5-7-1,7-8-1,0 1 0,0-3-7,10 0 7,12 0 0,17 0 7,11 0 0,10 0-1,7 0-3,3 5-2,-12 3-1,3 0 1,-14-4-1,-6-4-2,-9 0-3,0-23-4,-3-12-9,-12-7-82,1-2-99</inkml:trace>
  <inkml:trace contextRef="#ctx0" brushRef="#br0" timeOffset="114731.0338">23627 13307 285,'-15'0'156,"2"18"-139,4 3 17,2 8-1,-4 14-14,4 4 25,-7 13-10,-1 0-2,-2 5-4,3-10-4,1-1-20,1-1-4,6 1-11,6 1-24,6 0-64,26-15-204</inkml:trace>
  <inkml:trace contextRef="#ctx0" brushRef="#br0" timeOffset="114880.0412">23888 14069 539,'0'2'27,"0"-2"-2,0 0 11,0 0-16,0-2-20,10-10-22,1 0-28,7 1-80,0-2-273</inkml:trace>
  <inkml:trace contextRef="#ctx0" brushRef="#br0" timeOffset="135463.2132">7346 14245 370,'-25'-4'26,"-4"4"-18,3 0 18,17 8 31,9-8-27,0 0-19,0 0-10,0 0-1,0 0 4,0 0 2,3 0 1,9 0-7,10 0 2,9 0 3,23 0 4,11 0 1,15 0 2,12 0-5,5 0 0,4-4 2,-10-3-8,-8 2-1,-10 3-1,-15 2-1,-10 0-3,-14 2-5,-10 8-18,-11 0-13,-9-5-50,-3 0-77,-1-5-34</inkml:trace>
  <inkml:trace contextRef="#ctx0" brushRef="#br0" timeOffset="135755.2647">7959 14200 404,'-3'0'64,"1"0"-42,2 0 6,2-7-28,21-1 0,10 0 4,9 2 3,7 1 4,-4 5-5,-9 0-3,2 0-1,-14 0 0,-3 9-1,-10 1 1,-8 2 3,-3 8 12,-3 10 23,-23 7-9,-10 11-20,-2 2-6,-2-2-5,1 0-3,13-9-19,12-10-52,14-23-158</inkml:trace>
  <inkml:trace contextRef="#ctx0" brushRef="#br0" timeOffset="136288.2925">9092 14161 423,'0'0'108,"0"22"-108,0 12 0,0 7 7,3 10-3,4-1-4,-2 0 0,2-5-2,-3-4-9,6-12-35,0-24-110</inkml:trace>
  <inkml:trace contextRef="#ctx0" brushRef="#br0" timeOffset="136431.2975">9186 13802 559,'-16'-6'6,"9"6"-6,7 0 0,0 0-13,4 4-64,16 16-73</inkml:trace>
  <inkml:trace contextRef="#ctx0" brushRef="#br0" timeOffset="136655.3113">9382 14462 393,'-13'18'45,"8"-18"-19,5-9 49,0-37-50,10-22-22,13-8 1,13 0 8,0 13-7,-2 24-4,-3 19 7,-10 20-1,-2 18 0,-5 35 13,2 16-11,1 5-9,5-4-20,12-10-47,3-23-215</inkml:trace>
  <inkml:trace contextRef="#ctx0" brushRef="#br0" timeOffset="137239.3431">10342 14091 185,'3'0'167,"0"0"-164,-1-7 6,3-4 38,-5-3 7,0-4-22,0 2-6,-3-5 6,-11 1-3,0 4-12,-5 5-5,1 2 11,-7 9-14,-2 0 2,1 12-2,-2 22-9,5 13 1,8 19-1,7 7 3,8 5-2,0-1 1,21-12-1,13-17 0,4-11-1,7-16-5,6-19-2,4-2-4,-2-28-4,-6-22-19,-2-8-26,-5-5-73,-19 3-162</inkml:trace>
  <inkml:trace contextRef="#ctx0" brushRef="#br0" timeOffset="137509.3611">10566 14127 268,'1'34'59,"6"5"-58,-1-6 15,1-3 11,3 3-2,0-6-8,-3-3 6,-2-9-2,0-10-9,-5-3-4,0-2 3,0 0 14,0-27 19,1-19-1,9-19-26,1-5-14,5 0-3,5 4 0,0 13-3,6 15-10,-2 13-23,0 12-39,7 7-100,0 6-126</inkml:trace>
  <inkml:trace contextRef="#ctx0" brushRef="#br0" timeOffset="137787.3739">11005 14134 223,'17'37'115,"5"-13"-92,13-10-11,0-14 11,6 0 6,0-20-8,-5-12 10,-6-6-23,-9-2-1,-10-1 1,-11 9-5,0 5 7,-11 5-5,-14 6 3,-11 16-6,-1 0-2,-3 31 5,7 23-4,1 16 6,11 7 7,18 5-3,3 0-3,3-10-6,20-10-2,14-16-4,5-20-11,5-17-11,6-9-25,-1-23-96,-4-12-97</inkml:trace>
  <inkml:trace contextRef="#ctx0" brushRef="#br0" timeOffset="138207.4308">11638 14033 51,'2'-12'143,"-2"6"-76,0 2 41,-10 4-24,-6 0-28,-5 5-40,1 24-6,-1 15-2,2 9 0,6 8 0,3-1 0,7-7-3,3-10-3,0-11-2,0-14-3,9-9-4,6-9-1,4 0 3,-4-17-1,6-10 5,-2-2-4,-6-5-3,3-4 0,-6-6 1,-6-2 4,3 0 3,-3 2 0,-4 15 2,3 12 5,-3 13 5,4 4 5,-4 7-6,1 22-6,2 0 2,6 4-2,-5-6 2,5 0-5,1-1-1,-2 0-1,-3 0-2,4-2-8,-1 2-17,5-2-63,0-7-189</inkml:trace>
  <inkml:trace contextRef="#ctx0" brushRef="#br0" timeOffset="138695.4576">12198 13962 409,'-35'6'58,"-8"20"-58,1-2 3,2-1 0,12 2 7,10 0 10,7-1-5,11 0-15,6 8-3,20 2 3,14 0 1,7 0-1,-3-3 0,-3-6 0,-18 0-1,-2 0 1,-16 4 2,-5-3 4,-5 8 10,-23-5 2,-8-2-11,-8-3-5,-4-10-2,-1-6-2,6-6-8,11-2-18,11 0-39,17-10-42,4-2-83</inkml:trace>
  <inkml:trace contextRef="#ctx0" brushRef="#br0" timeOffset="138949.4762">12486 14328 287,'43'-19'81,"-3"6"-32,-6-8 20,-3-7-35,-9-2-29,-3-10 4,-8-3-3,-6-2-5,-5-1-1,0 14 1,-10 10-1,-13 15 2,-2 7 4,-5 20 13,4 30-5,-1 27 0,13 6-1,6 4-3,8-10-1,8-17-9,27-16-4,18-30-19,13-14-13,16-16-82</inkml:trace>
  <inkml:trace contextRef="#ctx0" brushRef="#br0" timeOffset="139287.4923">13893 13395 469,'15'44'28,"-9"30"-28,1 27 42,-7 6-10,-8 14 8,-6 12-18,-7-1-10,4 0 0,4-16-12,4-21-1,9-25-3,0-32-17,16-28-27,1-10-101,2-51-202</inkml:trace>
  <inkml:trace contextRef="#ctx0" brushRef="#br0" timeOffset="139571.5374">13699 13522 493,'0'0'80,"28"0"-77,21 0-3,18 17 9,11 24-3,1 15 0,-3 16 1,-4 6 8,-10 8 5,-8 2-5,-16-7-2,-11-3 10,-15-12 5,-12-10-18,-14-6 5,-33-8 1,-18-8-10,-13-8-2,-12-14-1,-2-9-3,2-3-6,19 0-18,25 0-45,27-4-80,19-7-304</inkml:trace>
  <inkml:trace contextRef="#ctx0" brushRef="#br0" timeOffset="140449.5822">15293 13673 407,'0'0'109,"0"0"-108,0 11 0,3 23 10,9 15 10,6 12-14,-6 3-2,-2 6-1,-8 5 3,-2 8 5,0 2-3,-9-1-2,-4-11 1,2-8-2,-3-18-6,7-15-1,3-18-1,-2-14 2,6-11-1,0-32 0,12-14-5,11-2 0,13 6 3,-1 11 2,18 13-3,1 18-8,1 11 5,1 0 2,-8 18 3,-20 7 2,-10 6 0,-8 1 3,-10 1 5,0-1 6,-20-5-5,-12-1-3,-4 1-1,-6-11-4,0-6-1,7-10 0,5 0-13,10 0-30,7-2-58,8-3-132</inkml:trace>
  <inkml:trace contextRef="#ctx0" brushRef="#br0" timeOffset="140831.6034">15833 14265 361,'7'12'60,"-4"25"-58,7 6 27,0 13-1,2 9-3,6-3-5,0-6-1,4-16-10,8-20-8,2-17-1,5-3 0,-2-26 0,-9-17 0,4-11-1,1-2 1,-6 3 0,-4 8-1,-1 2 1,-4 11 0,-11 12 1,-4 12 4,-1 8 12,0 5 31,-15 30-8,-13 28-35,-4 21-5,-2 18 0,1 10-1,2 5-4,7-5-11,6-8-31,15-12-90,3-15-169</inkml:trace>
  <inkml:trace contextRef="#ctx0" brushRef="#br0" timeOffset="141671.6556">17086 14025 256,'-30'-33'116,"10"-1"-59,8 10-2,12-1-8,0 2-26,10-5-14,24-5 4,9 6-2,13 1 3,7 12-5,-3 12-4,-6 2-2,-9 20-1,-11 18 4,-6 11 0,-15 2 0,-5 6 0,-8-2-2,0-2 1,-18 2 3,-16 0 2,-11 3-4,-6-1-4,-10-6 0,3 2 2,3-13 1,8-5 1,12-4 1,13-7-2,10-4 5,12-3-5,0 0-3,7-1-3,17-2 3,7-3 0,4-8 3,16-3 6,-3 0-5,5 0 4,2 0 5,3-3 8,-10 3-13,-5 0-8,-5 15-1,-5 8-10,-5-3-35,2 3-73,2-12-164</inkml:trace>
  <inkml:trace contextRef="#ctx0" brushRef="#br0" timeOffset="141795.6606">18085 14674 539,'7'6'78,"-7"-4"-71,0 2 5,0-1-12,-15 4-9,-8-7-153</inkml:trace>
  <inkml:trace contextRef="#ctx0" brushRef="#br0" timeOffset="146134.9058">8376 15837 67,'0'0'51,"0"0"-19,0 0-26,0 0-6,0 0 0,0 0 0,0 0 0,0 0-6,0 0 2,7 0 2,-3 0-1,-3 0 3,2-4 3,-3 4 6,0 0 19,0 0 20,0 0 8,0 0-23,0 0-24,0 0-4,0 0 2,0-2 2,0-1 11,0-4 8,0 2-15,-3-4-3,0-1 0,-6-6-8,-1 0-1,-10-4 2,4-4 0,-11-2-1,0 2 2,-4 7-3,-3 5-1,1 12 1,6 0 5,1 9-3,4 15-2,3 8 1,6 6-2,5 8 0,8 13 0,0 3-2,1-6 1,19 0 0,2-16 0,3-14-2,2-16-2,-2-10 0,4-4 5,-3-28 1,3-15 2,-1-11-1,-2-7-1,-2-13 0,-3-3-1,-4 0 0,-5-4 1,-9 10-1,-3 10 1,0 16 3,0 23-2,-4 9 2,-3 17 29,2 0-9,-1 14-18,2 30-6,-2 15-5,6 20 5,0 7 2,0 7-2,4-10 2,8-4 2,-3-17-1,8-10-1,3-14-2,1-16-2,3-9-3,3-13 4,0 0 1,2-9 2,-5-21 1,8-12 0,-1-6 1,-7-10-3,2 3-1,-12-1 0,-7 8 0,-7 10 0,0 12 0,0 12 2,-11 8 2,-5 6 0,5 0 5,-2 28-5,2 16-4,2 4-1,-2 3 1,3-5 1,2-3 2,2-4-1,4-3-2,0-8-2,19-2-1,12-6-2,4-8 0,5 0 0,6-10-1,7-2-12,-3-5-38,4-18-73,-9-9-114</inkml:trace>
  <inkml:trace contextRef="#ctx0" brushRef="#br0" timeOffset="146492.9253">9172 15848 189,'0'-15'96,"0"3"-84,0-2 32,-2-2 8,-5 8-9,0 0-5,-2 6-1,-4 2 1,-3 0-17,-2 0-7,0 29-14,1 6 1,5 15 0,2 7-1,10-3 0,0-6 0,4-7-1,14-9-4,11-9-1,5-9-3,8-12-12,4-2-46,2-27-152</inkml:trace>
  <inkml:trace contextRef="#ctx0" brushRef="#br0" timeOffset="146800.9427">9404 15758 269,'-19'26'217,"8"18"-204,8-9-13,3 1-1,0 1 0,0-5 0,9-2-2,1-4 3,-5-2 0,-3-6 3,4-6-3,-5-8 0,-1-4 0,0 0 1,0 0 11,0-18 10,0-14-8,0-17-9,3 0-2,13-4 0,-1 5 2,8 6-5,6 14-2,2 3 1,-4 8 0,4 8-11,-10 0-21,1 6-104,5 3-157</inkml:trace>
  <inkml:trace contextRef="#ctx0" brushRef="#br0" timeOffset="147088.0143">9760 15944 163,'12'22'44,"6"-8"-31,1-8 2,3-6 14,-7 0 1,8-5 13,-3-14-3,2-9-25,-2-7 11,-7-5-18,-2 6-8,-10-4 3,-1 4 0,-1 4-1,-23 7-2,-6 12 0,-4 11 0,2 9 3,2 28 9,7 18 8,8 10 4,7 14-15,8-11 2,0-4-2,23-11-3,9-14-6,11-11-3,1-14-6,6-14-14,-5 0-41,-1-18-326</inkml:trace>
  <inkml:trace contextRef="#ctx0" brushRef="#br0" timeOffset="147859.0543">10379 15709 73,'-8'-14'336,"-13"-1"-295,2 8-35,6 3 36,-8 4-6,1 0-12,3 0-17,-1 8-7,3 15-1,-1 8-1,6 5 1,6 8 1,4 8-2,0 12 0,4 3 2,15-9-3,-1-18 0,4-19-3,3-21-9,0 0 5,5-23 7,2-26 3,-5-16 1,-2-5-1,-7-11 0,-4 9 0,-6 12 0,-5 21 2,-3 19 0,0 19 7,0 1 21,0 18 0,-8 22-30,3 16-1,0 6 1,2 1-1,3-8 0,0-6-2,6 1-7,11-15-9,13-14-35,6-11-41,9-10-71,-1 0-75</inkml:trace>
  <inkml:trace contextRef="#ctx0" brushRef="#br0" timeOffset="148481.2489">10798 15628 318,'-29'0'63,"5"3"-57,0 13 20,6-4-4,6 6-4,4-6-6,3-1-4,5 6-8,0 4-3,0 8 0,0 1 3,11 10 2,-6-3-1,5 1-1,0-2 5,-1-4 3,-6 0-4,2-3 1,-5 3 1,0-7 7,0 1 1,-15-2-2,-5-4-1,-2-4-2,-1-2 0,-3-6-2,8-6-4,8 2-2,6-4-1,4 0 0,0 0-9,5 0-18,25 0 9,11-12 16,8-16-2,4-2-13,-2-8-13,-5 2 16,-4 2 11,-12 10 3,-10 8 0,-7 3 2,-7 3 6,-2 7 4,-2-11 6,6-6-11,3-8 4,1-6-8,-4-5-3,2 1 2,-7 1-1,-3 6 2,0 9 5,-3 8 12,-9 9-10,4 5 5,-5 1 14,2 29-25,-3 14-4,5 8 0,2 7 1,6-4 0,1-6-1,0-3 0,13-6-4,12-6-6,13-10-11,16-11-21,9-13-78,6 0-189</inkml:trace>
  <inkml:trace contextRef="#ctx0" brushRef="#br0" timeOffset="148781.3401">11614 15775 18,'-10'-5'368,"-4"5"-314,-2-3-18,5 1-2,-4 2-28,-2 0-6,1 0 0,-2 0-3,0 8 3,14 14 3,-3-1 4,7 0-5,0-3-2,0 6-2,10-4 2,0-1 2,0-1 2,-5 3 2,-5-2 3,0 13 9,-6-2-3,-18 2 2,-6-2-13,-3 1-4,-6-6-1,11-9-16,6-2-34,17-6-91,5-8-235</inkml:trace>
  <inkml:trace contextRef="#ctx0" brushRef="#br0" timeOffset="149277.3958">12853 15596 350,'0'-27'117,"-6"-16"-114,-4-4 0,0-3 2,-3 4 22,-8 0-10,0 11-5,-6 12 6,0 6-13,-1 17 22,1 4 5,5 42-25,2 28-6,2 28-1,5 13 3,4 9 0,7-6-3,2 0-3,0-8 3,2-17-3,10-21-7,1-15-10,5-20-28,-8-14-67,1-23-151</inkml:trace>
  <inkml:trace contextRef="#ctx0" brushRef="#br0" timeOffset="149442.4062">12445 15970 526,'0'0'0,"17"1"-1,17 16-3,19-5 4,4-6 17,12-4-5,-4-2-5,-2 0-7,1-6-9,-6-13-43,-7-2-275</inkml:trace>
  <inkml:trace contextRef="#ctx0" brushRef="#br0" timeOffset="149983.4362">13211 15879 282,'3'-5'134,"7"3"-134,4-8 23,9 1 17,4 4-10,-4 0-17,10 5-13,-9 0-2,6 0-6,2 0-35,-5 0-245</inkml:trace>
  <inkml:trace contextRef="#ctx0" brushRef="#br0" timeOffset="150417.4606">13674 15747 452,'-7'48'50,"2"8"-47,-6 11-3,4-4 5,-2 4-2,5-7-2,-1-12 3,1-13-1,4-20-3,0-15-3,9-3-2,12-35 5,11-23 8,4-11-7,2-1-1,-2 8 0,4 8 0,-5 17 0,-13 18-2,-9 14 2,-6 8 0,-7 8 4,0 33 13,0 12 0,0 10-7,-8-5-3,5 2-3,3-10-4,0-8-2,4-12-9,23-18-13,7-12-21,-1-12-140</inkml:trace>
  <inkml:trace contextRef="#ctx0" brushRef="#br0" timeOffset="150723.4803">14222 15781 326,'-8'30'101,"3"9"-99,5 10-2,0 6 7,0 3 7,10 3-5,5-1-2,5-11 2,3-15-5,0-20-2,4-14-2,6-12 7,-3-34 7,-2-20-5,0-8-9,-5 4 0,-1 7-1,-7 15 1,-1 25 0,-10 11 1,-2 12 1,-2 0 7,0 34 10,-2 15-19,-8 11-2,7 5-7,3-5-28,0-4-95,13-10-169</inkml:trace>
  <inkml:trace contextRef="#ctx0" brushRef="#br0" timeOffset="151391.5192">14896 15925 405,'-3'46'44,"-6"12"-44,2 3 0,-1-11 3,6-2 8,2-11-5,0-6-1,0-11-5,0-8-5,0-7 4,0-5-1,10 0 0,0-14 2,5-30 5,3-9-1,7-9-3,4 4-1,0 8-1,-5 9-5,-3 27 4,0 11 0,-9 3-1,-2 22 3,-7 26 5,-1 6 0,-2 1 2,0-4 3,0-17-4,0-14 1,0-14-7,0-6-1,6-32 1,13-18 2,6-8 2,0 0-4,4 6 0,1 17 0,-4 12 0,-4 14 0,-4 9 0,-1 0-3,-5 27 3,0 5 1,-2 8-1,1 0-10,1 2-23,2-5-74,7-10-118</inkml:trace>
  <inkml:trace contextRef="#ctx0" brushRef="#br0" timeOffset="151729.5373">15639 15415 347,'0'0'146,"0"26"-139,-12 27-7,-5 22 10,3 19 4,4 10-7,2 3 4,5 0 9,3-8-3,4-19 0,17-24-9,10-20-8,2-18-2,-1-18 1,-2 0-1,-1-18 2,-9-22 5,-6-6 1,-6-10-2,-8 8-3,0 2 0,-16 6 4,-7 18-1,-2 12-4,-6 7 0,8 3-5,5 21-18,15 11-45,3 3-137</inkml:trace>
  <inkml:trace contextRef="#ctx0" brushRef="#br0" timeOffset="152193.5609">15957 16061 295,'15'29'107,"3"0"-98,5-10-2,9-15 16,0-4 0,-6-9-10,4-22 6,-8-9-13,-10-6-3,-6-2-1,-6 10-2,0 7 2,-19 15 1,-4 12 5,-6 4 0,-1 16-2,3 33 2,0 10 8,12 13 3,7-5-1,8-5-3,0-10-10,11-11-4,10-13-1,7-12-3,-1-14-5,1-2-10,7-6-14,2-24-110</inkml:trace>
  <inkml:trace contextRef="#ctx0" brushRef="#br0" timeOffset="152463.5757">16379 16080 432,'-9'20'138,"-1"-7"-133,9-6 20,1 1-7,0 6-13,0 12-1,0 12 7,0 5-3,1 3-5,5-7-3,-6-18 0,2-13-1,0-8 1,4-12 0,4-23 15,4-15-2,7 0-5,1 6-2,0 8-1,9 10-1,11 3-4,4 4-2,5 3-2,2 5-35,-5 10-66,-4 1-250</inkml:trace>
  <inkml:trace contextRef="#ctx0" brushRef="#br0" timeOffset="154699.707">17889 15378 369,'0'0'91,"-11"17"-72,-6 29-15,6 20 0,-2 14 11,4 4-8,2-4-6,3-6 2,0-4-3,-4 3 1,2 0 1,2-4 0,-2-2 0,2-21-2,4-13-2,0-19-1,0-14-1,0-5-2,0-40 6,4-10 2,17-8-2,6 9 0,1 14-2,3 13 2,-2 16 0,0 9-1,-11 2-3,-1 0-5,-9 3 6,-6 20 3,-2 5 13,-2 2 7,-20 8-4,-7-2-1,-4 3-6,0-6 1,1-5-8,9-2-2,5 1-5,8-11-13,10 0-37,0-7-105,20-9-159</inkml:trace>
  <inkml:trace contextRef="#ctx0" brushRef="#br0" timeOffset="155291.7375">18171 15923 322,'-12'0'124,"2"11"-113,9 18-4,1 10-2,0 0 28,1-2-28,14-7-5,6-7 0,5-12 0,0-8 0,6-3 2,0-12-1,0-11 1,-2-5-2,-8 2 0,0-1-2,-9 0-1,-2-4-3,-4 10 4,-7-2 2,0 8 0,0 7 1,-1 8 9,-11 0 11,-5 28 0,-3 21-19,0 22 2,-5 10 0,2 2 1,-6 1 2,4 1-3,5-3 1,-2-2-5,9-3-4,3-11-1,5-18-11,5-21-26,0-16-44,20-11-150</inkml:trace>
  <inkml:trace contextRef="#ctx0" brushRef="#br0" timeOffset="156169.7925">18947 15569 365,'0'-32'44,"7"-3"-44,24 1 0,12 12 12,15 6 13,7 8-14,6 8-4,-13 0-1,-5 10 0,-14 12-2,-19 12 5,-8 4 3,-10 9 4,-2 5-5,-15 3-5,-22 9-3,-11 1-2,-16 5 2,-8 5-2,0-3 0,7-6-1,8 0 1,15-16 1,15-6 7,12-15 9,15-12-4,0 1-11,11-5-2,20-5-1,13-6 4,11-2 8,8 0-5,11-16 0,-4-7-3,-3 7-2,-10-2-2,-12 4-3,-7 11-4,-3 1-10,-5 2-38,4 0-150</inkml:trace>
  <inkml:trace contextRef="#ctx0" brushRef="#br0" timeOffset="156356.7993">19898 16228 261,'2'2'19,"5"5"-19,-4 0 0,4-2 9,-5-5 21,-1 0-24,1 0-6,-1 0 0,4 0-58</inkml:trace>
  <inkml:trace contextRef="#ctx0" brushRef="#br0" timeOffset="156515.8108">20285 16242 600,'0'19'0,"0"-4"0,-3-5 5,-4-8 7,6-2-10,1 0-2,0 0-35,0 0-96,0-18-183</inkml:trace>
  <inkml:trace contextRef="#ctx0" brushRef="#br0" timeOffset="156684.8182">20557 16230 287,'-5'32'115,"-3"-10"-73,4-8 28,4-5-29,0-5-26,6-4-12,15 0-2,6 0-1,-5-2-3,-8-7-25,3 6-95,-3 3-170</inkml:trace>
  <inkml:trace contextRef="#ctx0" brushRef="#br0" timeOffset="156825.8282">20769 16302 370,'0'5'172,"0"-3"-169,-4 0-3,3-2-30,1 0-110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7T22:51:10.167"/>
    </inkml:context>
    <inkml:brush xml:id="br0">
      <inkml:brushProperty name="width" value="0.05292" units="cm"/>
      <inkml:brushProperty name="height" value="0.05292" units="cm"/>
    </inkml:brush>
  </inkml:definitions>
  <inkml:trace contextRef="#ctx0" brushRef="#br0">1657 9069 181,'7'-28'203,"-7"9"-190,0 10 27,0 9 4,0 0-38,0 11-5,2 18 0,5 5 5,-1 10-1,-1 5 6,0 6-2,-2 17 5,-3 9 1,0 14-3,0 9-9,0 3-3,-4-3-2,-2-16 2,6-14-1,0-20-1,0-20-16,6-18-69,0-16-159</inkml:trace>
  <inkml:trace contextRef="#ctx0" brushRef="#br0" timeOffset="324.0191">1564 9068 443,'-4'-18'19,"4"-5"-16,15 3 10,23 5-13,11 11-1,11 4 1,7 9 0,5 21 3,-5 8 0,-4-4-3,-16 5-3,-15-9 3,-13-4 0,-13 4 4,-6 2 4,-5 5 8,-24 9-2,-11-3-7,-13 3-2,-7-7-5,-6-5 0,7-10-6,7-14-12,15-6-26,16-2-44,14 1-117</inkml:trace>
  <inkml:trace contextRef="#ctx0" brushRef="#br0" timeOffset="682.0386">2089 9513 190,'-17'24'80,"6"14"-76,8 0 14,3 8 5,0 6-16,14-2 8,5-4-6,7-7-7,-4-16 2,2-9 9,1-14 8,-2 0-13,0-27 3,-1-22-5,-1-13 8,0-12-8,-11 4-6,-9 8 4,-1 13-3,-20 16 7,-22 11 0,-5 18-8,-6 4 0,3 15 1,11 28-1,10 5-3,12 10-11,17-2-74,3-13-103</inkml:trace>
  <inkml:trace contextRef="#ctx0" brushRef="#br0" timeOffset="1021.0615">2606 9493 371,'-25'6'0,"-1"-4"0,0-2 1,3 2 0,7 1-1,6-1 5,7 5 0,3 5-5,0 5-14,11 14 9,9 7 4,5 2 1,3 4 0,-1-3 2,-2-4 0,-4-2 0,-3-8 4,-7-3 5,-9-2 4,-2 1 10,0-3 11,-23 0-12,-6-1-20,-8-4-3,0-5-1,1-3-3,7-7-53,8 0-89</inkml:trace>
  <inkml:trace contextRef="#ctx0" brushRef="#br0" timeOffset="1218.0716">2785 9515 16,'0'17'479,"0"8"-479,0 8 0,0 4 2,0-5 3,0 3-5,0-6-1,0-5-9,0-10-34,3-10-133</inkml:trace>
  <inkml:trace contextRef="#ctx0" brushRef="#br0" timeOffset="1350.1007">2850 9282 342,'-4'-4'136,"-5"4"-136,8 0 0,1 29-76,0 0-222</inkml:trace>
  <inkml:trace contextRef="#ctx0" brushRef="#br0" timeOffset="1591.1161">3126 9041 468,'2'28'0,"-1"25"-12,-1 21 12,0 8 3,0 7-2,0-3 1,0 0-1,-3 2-1,-2-10 0,3-8-13,-2-17-50,2-13-130</inkml:trace>
  <inkml:trace contextRef="#ctx0" brushRef="#br0" timeOffset="1779.1283">3010 9541 10,'-1'0'486,"1"-2"-486,0-2 0,16 0 0,9-4 0,8-2 2,5 0-2,14 0-6,1-4-37,2 4-93,-4 1-168</inkml:trace>
  <inkml:trace contextRef="#ctx0" brushRef="#br0" timeOffset="1892.1361">3463 9583 290,'-4'48'47,"-3"-2"-17,2 3-4,0-10-26,5-4-15,0-7-64,0-16-177</inkml:trace>
  <inkml:trace contextRef="#ctx0" brushRef="#br0" timeOffset="2032.1413">3509 9319 22,'-12'-12'479,"6"1"-479,4 8 3,2 3-3,0 0-20,8 26-134,7 1-169</inkml:trace>
  <inkml:trace contextRef="#ctx0" brushRef="#br0" timeOffset="2268.2077">3641 9639 316,'5'36'37,"10"0"11,7-7-5,6-6-6,-1-2-15,2-9-8,-5-5-3,-3-3 0,-8-4-4,-4 0 8,-4 0-7,0 0 8,-4-18 3,0-10 7,0-7-17,-1-4-9,0 5-6,2 5-23,9 6-71,0 7-56,9 4-147</inkml:trace>
  <inkml:trace contextRef="#ctx0" brushRef="#br0" timeOffset="2541.2227">4037 9627 139,'16'12'59,"6"-4"-10,7-6 34,-4-2-36,3-2 5,-3-18-17,-5-4-24,-7 2-1,-3-4-3,-10 6-1,0 0 0,0 2 1,-21 7 3,-1 4-8,-3 7 0,-3 11 6,3 30 5,0 11 10,5 8 0,8 6-4,7-1-7,5-7-8,21-9-4,18-20-2,15-29-6,13-4-13,18-42-72,18-18-318</inkml:trace>
  <inkml:trace contextRef="#ctx0" brushRef="#br0" timeOffset="3158.2583">5160 9527 288,'0'34'93,"0"15"-90,8 12-2,1 11 13,2 8 5,-1 3-3,-1-4-2,-2 0 3,-4-8-2,0-10-4,-1-6-6,-1-19-3,-1-16 0,0-16-2,0-4 1,0-36 3,-6-27-4,-10-21 0,12-4 5,4-8-4,0 6 2,10 8-3,16 9 0,8 21-3,7 15-3,1 10 4,-5 13-2,-6 9 1,-8 5 0,-15 0 3,-8 7 2,0 19 10,-5 13 17,-24 7-8,-4 12-3,-7-2-5,-3-3-10,7-7-3,5-11-5,9-17-27,10-16-120</inkml:trace>
  <inkml:trace contextRef="#ctx0" brushRef="#br0" timeOffset="3436.2712">5574 9661 344,'0'40'0,"3"-3"1,3-6 13,-2-2 8,3-8 0,-3-5 0,-3-9-1,-1-7-3,0 0 23,0-12-3,5-22-11,4-9-10,4-11 0,12-6-6,8 2-5,6 6-6,3 12-2,-4 11-10,-2 12-46,-3 5-248</inkml:trace>
  <inkml:trace contextRef="#ctx0" brushRef="#br0" timeOffset="3705.2865">6102 9818 3,'9'3'401,"8"-3"-386,8-7-13,3-32 25,0-10-10,-1-12-8,-10 6-9,-6 0-4,-11 15 1,0 11 3,-5 15 2,-12 14 7,-5 9 8,6 33 10,-1 8-14,5 8-3,12-4 7,0-8-2,15-8-6,21-11-9,8-16 0,9-11-2,5 0-8,-4-23-42,-4-14-263</inkml:trace>
  <inkml:trace contextRef="#ctx0" brushRef="#br0" timeOffset="9097.842">6901 9529 405,'-10'3'2,"-17"2"1,5-1 30,12-2-16,4-1-2,-1 2-9,-3-3-2,-2 2 0,1 0 0,-1-1 1,0 4 0,1 2-3,1 2-2,1-4-3,6 2 2,3-2-2,0 6-2,0 1-3,16 4 3,1 0 3,6-2 1,-2 2 1,-1 3 1,-5-6-1,2 1 0,-5-4 0,-6-1 0,-2-4 2,-4 2 4,0 2 8,-7 4 12,-12 0-13,-9 1-11,-1 0 0,-1-1-2,8-1-3,2-6-8,14-3-21,6-1-29,0-2-124,20 0-6</inkml:trace>
  <inkml:trace contextRef="#ctx0" brushRef="#br0" timeOffset="9382.861">7217 9531 391,'-5'-6'28,"-11"-1"-20,4 7 46,-3 0-25,-1 0-15,1 2-7,-2 21-4,4 9-3,-2 6 0,6 2-1,3 1 2,6-6-1,0-3 0,17-4-1,5-3-1,-2-7 1,5-3 0,0-6-4,6-9-3,2 0-17,-2-24-67,-2-15-78,-3-5-59</inkml:trace>
  <inkml:trace contextRef="#ctx0" brushRef="#br0" timeOffset="9668.8766">7379 9529 132,'-2'0'153,"2"3"-149,0 12-4,0 9 15,8 2 3,-3 1-12,6 2 6,-3 3 12,-2-6-4,-1-2-3,-3-7-8,4-9-7,-4-7-1,-1-1 2,0 0 15,-1-23 6,0-6-2,6-5-4,-1 6-7,4 3-5,2 8 2,2-1-1,5 2-7,2-4-1,4 4 0,1-1-4,2-2-15,-3-1-46,-2 6-133</inkml:trace>
  <inkml:trace contextRef="#ctx0" brushRef="#br0" timeOffset="9796.8822">7727 9535 191,'0'14'94,"1"8"-89,3-4 43,2 6-9,-1 2-27,5 3-8,-2 2-4,-3-13-58</inkml:trace>
  <inkml:trace contextRef="#ctx0" brushRef="#br0" timeOffset="9945.8888">7827 9238 590,'-10'0'5,"8"0"-3,2 0-4,2 0-32,16 2-64,4 16-90</inkml:trace>
  <inkml:trace contextRef="#ctx0" brushRef="#br0" timeOffset="10281.9118">7957 9694 235,'-10'80'87,"2"-3"-76,4-6 19,4-13 26,0-14-39,0-16-12,2-14-5,3-14-3,-2 0-10,-3-10 1,0-30 12,0-20 10,0-15-6,0-6-2,0 2-2,2 9 1,10 14 1,3 12-2,3 18-2,2 7-5,1 6 2,7 1 0,-6 7 1,-8 5 2,-5 0-1,-7 0 3,-2 25 27,0 6 33,-20 10-14,-5 3-8,-6-2-8,5 0-21,0-10-9,5-8-6,11-6-34,8-18-112</inkml:trace>
  <inkml:trace contextRef="#ctx0" brushRef="#br0" timeOffset="10703.9324">8449 9119 410,'-14'0'93,"9"0"-93,5 0 0,0 23 0,0 26 4,0 14-4,0 9 1,0 2-1,-2-5 2,-6 1 2,-3-4 0,8-3-4,-5-5-1,5-7-4,3-9-15,0-17-113</inkml:trace>
  <inkml:trace contextRef="#ctx0" brushRef="#br0" timeOffset="10891.946">8300 9446 438,'0'-2'80,"0"-7"-80,13-5-11,19-3 9,11 3 1,11 2 1,5 2-2,-1 2-10,1 2-61,-11 3-162</inkml:trace>
  <inkml:trace contextRef="#ctx0" brushRef="#br0" timeOffset="11033.9497">8825 9615 380,'-18'46'68,"7"0"-46,6-11 26,5-14-28,0-9-20,3-6-2,9-6-13,5 0-2,-2-24-38,2-18-156</inkml:trace>
  <inkml:trace contextRef="#ctx0" brushRef="#br0" timeOffset="11353.9677">8878 9258 285,'-12'-6'122,"7"-2"-121,3 2 45,2 3-3,0 3-16,-1 0-20,-1 0-7,2 0-1,0 0-20,0 7-100,0 12-192</inkml:trace>
  <inkml:trace contextRef="#ctx0" brushRef="#br0" timeOffset="11691.988">9042 9631 295,'0'2'77,"0"1"-71,1 4 12,5 6-5,2 6-10,0 11 4,6 3 14,1-8-12,2-4-4,-3-7-1,6-9-3,-5-5 2,1 0 2,-2-2 4,-1-20 5,-4-10 0,-5-6-7,-4-6-2,0 1 1,-2 4-4,-14-1-2,-10 12-4,2 6-7,4 8-30,6 14-41,7 0-80,7 29-26</inkml:trace>
  <inkml:trace contextRef="#ctx0" brushRef="#br0" timeOffset="12158.0155">9419 9622 275,'4'14'30,"-2"6"-24,1-1 21,2 5-2,-3 0-5,3 0-4,-5-6-5,5-2 4,-4-6-1,-1-5 9,2-5-17,-1 0 4,5-5 10,0-21-5,6-10 5,5-8-15,3-2-2,5 2-3,6 0 1,1 13-2,-2 10 1,-6 15-1,-7 6 1,-6 1 0,-4 30 2,1 1 6,-5 6-5,1-2-1,-3-6 1,-1 0 0,0-10-3,0-5 4,0-10 0,0-1-1,0-4 2,0 0 3,0 0-5,2-4 5,0-13 2,6-8-1,2-3-8,0 6-1,-2 5-6,5 8-45,-9 6-205</inkml:trace>
  <inkml:trace contextRef="#ctx0" brushRef="#br0" timeOffset="13582.0982">10438 9497 338,'0'21'19,"0"12"-13,0 13-6,-1 4 2,-2 0 5,0-2-3,-1-4-1,2-5 1,2-9 2,0-12 1,0-13-3,0-5-3,0 0 1,0-20 6,12-23 10,5-12-7,6-9-7,2 1-3,5 8-1,2 9 0,-7 14 0,-5 12 0,-8 13-5,-5 7 0,-6 5 1,1 25 4,-2 6 4,0 6-2,0-4 0,0-6 4,0 0-1,-2-9-1,2-11-2,0-7-2,0-5-1,0 0-8,12-24 6,8-15 3,2 0 2,1-7-1,6-2-1,-5 10 1,-2 1-1,-3 16 0,-11 13-4,-6 8-4,-2 8 3,0 27 5,0 16 6,0 2-2,0-7 5,0-2-4,3-7-4,12-9-1,2-9 1,3-8-1,1-7 1,3-4 1,-3 0 2,0-15 2,-1-11 4,-2-6-2,-3-5-3,2 2-2,-5 0-3,-2 5-2,-8 10 1,-2 8 1,0 2 5,-14 6 1,-4 4-6,-6 0 0,3 14-5,2 16 5,7 18 0,5 0 0,4 2 1,3-2-1,7-8 0,14-4 0,6-7-3,6-9-8,8-13-44,2-7-130</inkml:trace>
  <inkml:trace contextRef="#ctx0" brushRef="#br0" timeOffset="13988.1185">11414 9557 272,'0'-10'75,"0"4"-72,-10 0 54,-2 6-11,-5 0-24,-3 2-22,-1 25 0,0 12 0,1 7 2,0 2 0,8-3 0,4-8-2,6-13 0,2-6 0,0-7-1,8-10-3,6-1-2,6 0 0,-2-5-1,-3-20-3,4-4 3,-5-3 7,-2-1 0,4 6 3,-3 8 0,-9 9-2,2 10 1,-6 0 2,0 0 5,0 15-6,3 11 0,-2 9-2,2 3 0,1 2-1,-3 0 3,1-1-3,6-11 0,-5-8-9,7-10-52,1-10-121</inkml:trace>
  <inkml:trace contextRef="#ctx0" brushRef="#br0" timeOffset="14310.1405">11654 9624 102,'0'12'228,"0"13"-226,-6 8 6,5-1 22,-1-2-13,1-14-11,1-4 0,0-9 0,0-3 0,0 0 12,0-3 1,1-20-1,9-5 3,1 0-6,2-2-8,0 8-2,7 0-2,-1 4 0,2 2-1,0 8-2,-5 8-1,1 0-5,-6 30 0,-7 24 4,-4 16-1,0 6-46,0-5-23,0-13-56,0-18-89</inkml:trace>
  <inkml:trace contextRef="#ctx0" brushRef="#br0" timeOffset="14670.1578">12148 9691 404,'-17'0'18,"-1"0"-6,3 0 34,-4 0-39,6 3-4,2 4 4,1 3-7,6 5 0,1 1 0,3 3 0,0 1-1,14 5 1,0 2 0,3 5 1,-9 3 0,-2 4 3,-6 0 8,-11-1 13,-19-6 9,-2-6-16,-2-8-14,-7-9-4,8-9-19,3 0-46,6 0-77</inkml:trace>
  <inkml:trace contextRef="#ctx0" brushRef="#br0" timeOffset="20520.4917">1116 10990 12,'-5'-7'2,"0"0"-2,0-2-7</inkml:trace>
  <inkml:trace contextRef="#ctx0" brushRef="#br0" timeOffset="21043.523">1116 10990 105,'-53'-23'0,"50"6"6,-1 3 11,3 3 10,-4-2 32,2-2 7,0 0-13,-1 4-3,1 3 10,2 5-2,-2 3-9,3 0-21,0 0-10,0 20-17,0 18-1,6 2 0,8 3 0,4-15 0,2-13-3,5-10 3,2-5-3,3-12 3,-2-22-1,-1-12 1,3-5-2,-6-4 0,-1 6 0,-6 15-4,-11 18 4,-5 11 2,-1 5 1,0 20-1,-14 18-6,-6 20-1,-1 5 7,0 4 0,1-3 1,3 1-1,4-5 0,1-2 0,10-9-1,2-15-4,0-11-13,8-18-55,14-5-55,9-14 3,-4-26-59</inkml:trace>
  <inkml:trace contextRef="#ctx0" brushRef="#br0" timeOffset="21343.5369">1465 10851 385,'-8'0'0,"1"21"-2,6 9-1,1 8 4,0 5-1,8-9 2,9-10-1,4-8-1,3-16 0,7 0 3,1-16 3,-2-19 4,-3-7-2,-9-4 1,-7 0-2,-11 2-2,0 6 8,-11 8-2,-16 12 6,-6 8-4,-4 10-11,4 3-2,6 32 0,4 11-18,6 6-16,10 1-31,7-10-49,0-6-44</inkml:trace>
  <inkml:trace contextRef="#ctx0" brushRef="#br0" timeOffset="21703.5631">1831 10786 250,'-3'0'162,"3"0"-162,0 7-3,0 19-3,11 6 6,3 7 0,1 1 4,-1-8-1,-1 3 3,2-11-3,-6-10-2,8-8 0,0-6-1,1-4 0,2-25 6,2-12-4,-2-4-1,-3-3 3,-7 6-2,-2 12 0,-6 14 3,-2 12 11,0 4 29,0 0-6,0 23-17,0 18-15,8 17-7,8 9-4,9 1-30,6-29-97</inkml:trace>
  <inkml:trace contextRef="#ctx0" brushRef="#br0" timeOffset="22385.5995">3328 10511 452,'0'-1'96,"0"-6"-96,0-3 0,0-10 0,7-6 3,8 0 0,-3 6-3,-2 8 0,-5 12-4,-1 0-8,0 16-8,-1 23 20,7 16 2,-6 6 1,-1 7 0,-3 7 1,0 6 1,0 7 0,-7 0 3,-3 1-2,3-19-2,3-21-1,2-26-3,2-17 0,0-6-10,13-26 0,9-23 10,9-14 4,-2-3-3,2 5 1,-3 15-2,-5 23 0,-8 11-2,-1 12-2,-4 3-3,0 29 7,1 14 0,-2 11 2,-1 3-1,1-4-1,-1-4-1,6-16-22,4-15-55,5-21-155</inkml:trace>
  <inkml:trace contextRef="#ctx0" brushRef="#br0" timeOffset="22822.6231">3925 10793 205,'-2'-7'200,"-13"3"-187,-1 4 24,1 0-7,-4 0-24,0 23-6,2 8-1,2 10-3,2 7 2,3 3 1,6 3 1,2-3 0,2-5 0,0-10 0,5-12-2,8-11 0,3-13-7,-2 0-1,6-23-2,-3-12 5,1-14 1,-1-1 0,-8-3 6,1 6 1,-4 6 0,-4 16 3,-2 13 1,0 12 5,0 0 10,0 0-9,0 13-5,3 18 0,1 6-2,4 3-3,-2 4 1,4-3-2,1-5 0,-1-12-8,3-10-11,2-12-25,-2-2-39,0-11-38,2-15-55</inkml:trace>
  <inkml:trace contextRef="#ctx0" brushRef="#br0" timeOffset="23083.6384">4082 10856 62,'2'0'156,"-2"0"-114,8 7-21,1 16 3,2 12 15,1-3-6,0 5-13,-1 0-4,1-3 0,-2-6 2,-2 0-1,-3-16-7,0-5-10,-1-7 1,-3 0-1,-1 0 11,2 0 13,2-17-8,2-12-3,10-2-10,-2-7-3,5-7-4,1-3-6,0 0-25,2 12-95,-5 10-190</inkml:trace>
  <inkml:trace contextRef="#ctx0" brushRef="#br0" timeOffset="23391.6518">4477 11064 134,'23'3'7,"3"-3"41,6 0-12,0-3 3,0-14-8,-7-3-8,-2-4 4,-6-3-11,-3 1-13,-7 1 2,-7 2-4,0 6 2,-7 6 8,-15 11 1,-7 0-9,-1 3-3,4 30 19,4 7 13,3 11-4,12 9-15,7 4-2,6 4-1,28 0 3,13-11-2,15-17-11,15-29 0,7-11-14,2-41-101</inkml:trace>
  <inkml:trace contextRef="#ctx0" brushRef="#br0" timeOffset="25543.7753">5743 10403 368,'0'-4'70,"0"2"-63,0 2 36,0 0-22,0 21-18,0 28-2,9 18 4,-2 13-5,3 6 0,-9 4 6,-1 0-2,0 2-1,0 0-3,0-21 2,-1-19-1,-2-22 1,3-21-2,0-9 0,0 0-5,0-17-3,11-24 8,9-10 6,3-9-4,1 6-2,-2 11 0,-4 23-2,-5 12-1,0 8-5,2 11 2,0 22 6,2 9 1,-2 4 3,-2-5-3,3-1 2,-2-5-3,2-4-5,-3-4-18,3-14-98,-2-11-222</inkml:trace>
  <inkml:trace contextRef="#ctx0" brushRef="#br0" timeOffset="26165.8139">6220 11049 446,'0'44'0,"0"2"-5,15-17 5,3-4 4,10-13-4,2-3 1,-8-6 0,-6-3-1,-4 0 1,-3 0 0,-8 0 4,-1 0 3,0 0 3,0 0-9,0 0 1,0 0-2,0 0-1,0 0 0,0 0 0,0 2 1,0-2-1,0 2 4,0 0-2,0-2-2,0 3-1,0-3 1,4 0 0,-1 0 1,0 0 0,1 0 0,1 0-1,-2 0 0,2 0 0,-2 0 7,3-17 1,1-1 0,1-5-2,2 0-2,2-3-2,4 0-1,-4 8-1,-6 7 0,1 4 0,-7 5 0,0 2 4,0 0 5,0 0-1,0 0-2,0 0-2,0 0 0,0 0-2,0 0 3,0 2 5,0 14 1,-7 12-4,1 14-6,-3 12 1,-4 9 1,-2 5 1,3 4-3,-8 6 0,5-1-1,-2 6-2,5-4-1,11-7-7,1-15-13,0-22-40,8-27-139</inkml:trace>
  <inkml:trace contextRef="#ctx0" brushRef="#br0" timeOffset="26615.8373">6625 11125 396,'0'0'121,"0"0"-118,0 0-6,0 18 8,0 14-5,0 8 3,0 8 0,0 4-3,-8 2 0,3 7 1,-5 3 0,2 2 0,-1-4-1,4-16-1,0-20-4,5-22 3,0-4 1,0-39-16,0-28 2,0-19 6,10-10 5,7 5-6,-1 7 8,5 12 1,0 6 0,8 12-3,-1 10 4,-3 9 0,-1 19 0,-7 12-5,-6 4-10,-4 2 5,0 19 8,-6 9 2,-1 0 5,0 0 4,-8 0-1,-7 5-3,-5-2-3,-5 3 0,-2-1-2,2-4 0,3-9-3,9-9-7,6-9-35,7-4-108</inkml:trace>
  <inkml:trace contextRef="#ctx0" brushRef="#br0" timeOffset="26940.0028">6811 11226 13,'15'0'75,"0"0"-13,12 0-13,-1 3-5,6-3-4,3 0 17,-3-3-30,7-18-13,-9-7 9,-7-2-10,-8-2-8,-3 2 0,-12 9-1,0 4-1,-4 7 8,-14 5 1,-4 5-1,-3 0 4,2 23-2,2 12-11,5 10-2,10 2 1,0-3-1,6-9 0,0-3 0,0-7 0,12-6 0,9-5-2,10-10-11,2-4-14,7-4-65,-6-29-165</inkml:trace>
  <inkml:trace contextRef="#ctx0" brushRef="#br0" timeOffset="27396.0271">7332 11260 324,'0'29'17,"0"1"-16,0-6 6,2-7 7,5-9-14,-3-8 4,-3 0 25,-1-3 15,0-25 2,1-12-3,6-10-29,3-4-11,5 3-1,5-1-2,3 11-4,11 5-10,3 8-32,-5 11-85,-1 13-51,-9 4 60,-6 4 73,-6 21 49,0 5 61,-2 4-5,-3 5-8,4 8 15,3-1-15,8-6-13,-1-8-6,2-12-17,4-14 6,3-6 5,-2 0 5,-1-22-3,-3-10-5,-9-7 9,-4 0-12,-6-1 5,-3 1-5,0 7 3,-17 9-2,0 6-2,-4 12-16,-1 5 0,6 7-10,0 28-28,9 9-18,7 4-25,0-6-45,10-10-146</inkml:trace>
  <inkml:trace contextRef="#ctx0" brushRef="#br0" timeOffset="27802.0521">7974 11284 220,'0'23'149,"0"3"-148,1 1 10,3 6 17,-3 8-12,4 5-11,-4 6 3,-1 5-2,0 1-2,0-2 0,0-15-4,0-10-3,-1-19 3,-4-12 4,-1-24 5,-4-32-9,0-23-3,5-9-2,5 2 1,0 1 4,14 9 0,9 9 0,6 4 0,8 10 2,8 12-2,-4 4-3,-7 13 3,-6 13-1,-14 4-1,-5 7 0,-9 0 2,0 0 26,0 9 37,-19 17-35,-2 10-24,-6 10-4,-1 4 0,-3 2-4,10-4-4,1-13-8,13-12-25,3-23-117</inkml:trace>
  <inkml:trace contextRef="#ctx0" brushRef="#br0" timeOffset="27984.0591">8355 11029 578,'-16'35'0,"5"11"-11,6 1 9,5-3-1,0-2 2,0-16-21,16-20-97</inkml:trace>
  <inkml:trace contextRef="#ctx0" brushRef="#br0" timeOffset="28124.0679">8492 10788 579,'-17'0'48,"15"0"-48,2 8-16,10 8-30,22 4-10,1-4-293</inkml:trace>
  <inkml:trace contextRef="#ctx0" brushRef="#br0" timeOffset="28514.09">8726 10902 396,'-22'10'27,"1"6"-27,-1 6 3,2 21-2,3 3-1,2 5 2,5 10 4,1-9 9,5-8-1,4-14-5,0-11-8,2-19-1,17 0-4,2-17 4,3-22 0,-3-7-1,5-6-12,-4-7-4,-1 1 10,4 0 5,-7 12 2,0 7 0,-14 20 6,3 12 14,-7 7 16,0 0 11,0 7-1,0 20-16,0 19-22,-2 11-1,1 5-5,1 2 0,0-1 0,0 2-2,0-12-13,0-7-34,14-14-97</inkml:trace>
  <inkml:trace contextRef="#ctx0" brushRef="#br0" timeOffset="28621.0948">9145 11368 556,'0'0'62,"0"-3"-62,0-1-26,0-10-257</inkml:trace>
  <inkml:trace contextRef="#ctx0" brushRef="#br0" timeOffset="41972.0498">3041 12340 83,'0'-14'67,"0"-4"-25,-10 0 4,0 0 27,-4-4-13,1 7-26,-1 2-1,-6 5 2,6 2 0,0 6-9,1 0-15,-1 0-3,3 18-8,-1 22-4,7 19-3,4 14 5,1 12 0,0-9 2,15-8 0,10-12-1,11-24-5,11-16-1,4-16-2,0-14-1,1-35 7,-6-23 1,-13-8 2,-12-7 0,-11 6 1,-10 13 2,-5 12 1,-25 12 1,-14 15 3,-11 16-4,-1 13-1,-1 3-3,4 33-12,16 13-6,12 11-26,16-2-76,9-12-112</inkml:trace>
  <inkml:trace contextRef="#ctx0" brushRef="#br0" timeOffset="42488.0802">3356 11831 331,'-1'0'8,"1"12"-8,0 32-1,5 20 1,5 14 7,1 8-4,-7 11 10,-4 11-10,0 4 4,0-6-6,0-13 0,0-21 2,0-22-2,0-19 0,0-16-1,1-15-5,7 0-8,3-18 3,3-24 10,1-10 9,4-6-5,5 5-4,1 7 0,9 10 0,0 13 0,1 9 0,3 7 0,-10 7 0,-1 0-3,-12 10-7,-7 15 9,-3 8 1,-5 6 15,0 7 1,-11 2 0,-15 1-2,3 2-7,-5-1-4,-8 0-1,1-5 3,-3-9 2,4-14-6,6-12-1,3-10-9,9-10-54,12-24-151</inkml:trace>
  <inkml:trace contextRef="#ctx0" brushRef="#br0" timeOffset="42796.0948">3891 12371 235,'0'39'114,"0"13"-113,0 15 1,0 5 9,7 7 13,2 8-9,2 8-9,1-1-1,-3 5 1,-5-7 2,-4-13 11,0-5 3,0-9 0,-11-17 2,-4-8-9,-4-17 7,-2-6 2,-3-11-7,3-6-17,2-26-13,2-29-78,4-24-29,0-18-148</inkml:trace>
  <inkml:trace contextRef="#ctx0" brushRef="#br0" timeOffset="42947.1015">3743 12280 277,'0'-33'27,"0"10"-25,0 5 14,0 6-6,0 4-4,0 4-6,10 4-1,10 0-8,-2 2-4,-4 20-214</inkml:trace>
  <inkml:trace contextRef="#ctx0" brushRef="#br0" timeOffset="43305.1216">4107 12677 288,'17'10'0,"8"-8"-4,6-2 4,3-16 13,6-23-4,-5-2 0,-3-7 4,-9 0-3,-7 9-8,-13 7-1,-3 10 2,-12 10 5,-20 6 20,-1 6 3,-4 0-24,3 28 12,13 16-1,4 20 2,7 10-12,8 1 1,2-3 4,2-16 3,17-9-8,5-17-8,20-16-6,13-14-3,16-14-1,10-32-63</inkml:trace>
  <inkml:trace contextRef="#ctx0" brushRef="#br0" timeOffset="43862.1546">4993 12434 330,'-12'-8'23,"1"3"-3,0 0 30,-4 3-16,0 2-3,-3 0-17,1 2-6,-3 25-5,2 13-2,0 15-2,3 14 1,12 4 0,3-2 0,0-6 0,16-14 0,5-10 0,8-15 0,6-19 0,4-7-3,3 0-4,7-36 1,1-11-27,-3-15-123</inkml:trace>
  <inkml:trace contextRef="#ctx0" brushRef="#br0" timeOffset="44109.1715">5267 12073 418,'0'14'17,"0"30"-13,0 21-4,0 18 9,0 12 3,0 7-3,0 5 0,0-5-1,3-12-6,0-14-2,4-19 0,1-21-10,1-14-19,-1-22-65,-5 0-197</inkml:trace>
  <inkml:trace contextRef="#ctx0" brushRef="#br0" timeOffset="44258.1769">5237 12516 473,'0'0'107,"0"0"-89,0 0-18,17 0-4,21 6 4,10-6 1,11 0-1,12-18-7,15-15-16,4-12-98</inkml:trace>
  <inkml:trace contextRef="#ctx0" brushRef="#br0" timeOffset="44918.2143">7128 12424 337,'0'10'93,"0"20"-91,-3 12 1,-1 11 0,4-3 3,0 4-4,0 0-1,0 6-1,-1 2-6,1-4-43,-3-19-318</inkml:trace>
  <inkml:trace contextRef="#ctx0" brushRef="#br0" timeOffset="45070.2228">7270 12296 521,'-24'-3'69,"12"3"-58,8 0-6,4 0-5,10 12-83,22 22-56,17-2-102</inkml:trace>
  <inkml:trace contextRef="#ctx0" brushRef="#br0" timeOffset="45323.238">7711 12497 25,'-43'21'340,"-2"4"-325,5-6-3,15-2 14,6-5-1,18 0-5,1 4-20,10 10-6,14 4 6,5 0 3,0-2 4,-3-2 2,-7-6 1,-6-3 5,-11-4-2,-2 8 4,0 3 20,-20 5-8,-7 4-29,-6-5-6,1-1-40,5-6-106</inkml:trace>
  <inkml:trace contextRef="#ctx0" brushRef="#br0" timeOffset="45856.2678">8898 12584 284,'-17'-32'99,"2"2"-99,-3 5 0,-5 11 8,-1 6 9,-3 8 33,4 0-19,-1 15-20,4 25-6,0 14-2,0 16-2,9-1 0,0-3-1,11-12 0,0-14-1,0-14-3,11-12 1,6-7-3,7-7-3,-5 0-1,4-21 10,-3-9 1,4-6 2,-7-6 7,-1 4-4,-4 4 4,-2 12-2,-5 12 1,-3 6 1,-2 4-2,0 0 3,0 19-5,4 15 0,6 4 2,0 13-4,2 0-4,0-10-1,6-2-20,-1-23-77,0-16-308</inkml:trace>
  <inkml:trace contextRef="#ctx0" brushRef="#br0" timeOffset="46058.2812">9246 11957 565,'-5'44'25,"5"14"-25,0 24-6,0 12 6,0 10 5,0 1 0,0 10-5,-4 1-2,4-7-2,0-7-7,0-29-38,0-26-168</inkml:trace>
  <inkml:trace contextRef="#ctx0" brushRef="#br0" timeOffset="46209.2864">9082 12483 595,'0'0'53,"3"0"-53,39 0-10,18-4 10,14-32 0,7-12-5,2-8-29,-18-4-271</inkml:trace>
  <inkml:trace contextRef="#ctx0" brushRef="#br0" timeOffset="46905.3281">2984 14275 253,'30'-40'36,"11"5"-20,12 0 24,7 11-13,-3 12-3,-5 10-3,-10 2-4,-11 0-5,-11 18 4,-5 8 12,-12 8-5,-3 12-2,0 10-7,-13 9-6,-17 4-3,-7 7-4,-8-1 1,0-5-2,-2-7 2,1-16-1,14-8-1,12-13 0,12-8 0,8-4-1,11-2-7,21-1 3,20 1 5,10-12 2,8 0 4,8-17-6,5-12 0,3-17-9,-3-4-42,-7-12-144</inkml:trace>
  <inkml:trace contextRef="#ctx0" brushRef="#br0" timeOffset="47213.3463">3928 14362 359,'-13'0'43,"-4"0"-37,-1 0 16,-2 0-15,5 0 3,3 10 6,5 4-6,6-3-8,1 1-2,0 4-2,13 0 2,7 9 0,5 1 8,-1 4 1,-1 3 0,-3 4-1,-3 1 5,-6-4-3,-4-2-1,-6-3-3,-1-2 2,0 0-4,-18 1-4,-5 6-5,-9-6-14,-7-6-13,3-9-73,4-13-165</inkml:trace>
  <inkml:trace contextRef="#ctx0" brushRef="#br0" timeOffset="47371.3537">3892 14215 340,'20'0'112,"7"0"-111,6 0 30,10 0-13,9 2-11,3-2-7,5 0-8,7 0-23,0-17-147</inkml:trace>
  <inkml:trace contextRef="#ctx0" brushRef="#br0" timeOffset="47767.3753">4878 14474 339,'-5'-6'104,"-18"2"-78,-5 4 39,-5 0-24,-3 21-18,-2 14-17,7 11-3,4 8-2,3 0 1,16-2 1,8-3-2,0-12-1,32 0-3,8-11 2,17-18-4,11-8-10,11-34-23,7-35-82,-3-20-179</inkml:trace>
  <inkml:trace contextRef="#ctx0" brushRef="#br0" timeOffset="48225.409">5197 14494 387,'-13'46'47,"6"4"-45,5-4 3,2 0 4,0 1 5,0-6-3,0-9 0,0-11 2,3-10-9,7-11-4,1 0 0,4-18 5,3-14 10,2-13-3,5-5-10,0 6-1,2 7-1,-3 11 2,-5 12-2,-8 12-1,1 2-2,-2 4 3,2 22 3,-4 6 7,0 6-4,-3 0 0,-5-2 0,3-8-4,-2-9-1,1-13-1,1-6-1,3 0-6,0-9 6,5-17 1,3-6 7,1 0-5,-2 6-1,4 8 0,-2 13 1,2 5 3,5 0 2,4 23 4,3 7 3,4 2-9,7-5-5,8-16-15,4-7-46,-1-4-307</inkml:trace>
  <inkml:trace contextRef="#ctx0" brushRef="#br0" timeOffset="48899.4441">7030 14768 151,'0'-6'80,"0"-9"7,0-7-4,0-7-22,-5-3-32,-5 6-13,-1 4-2,0 6 17,1 6-6,-2 7-11,2 3-3,-2 0-1,2 0-10,-1 27-5,1 9-4,0 17 3,5 5 5,-1 0 0,6 0 1,0-8 0,0-18-1,4-16 1,11-16-6,4 0-20,7-39 14,10-28 12,3-9 4,2-6-2,-6 7 0,-7 21-1,-8 22 0,-8 22-1,-9 10 0,-3 6 2,5 32 3,-5 16 5,4 11-6,2-2-4,6-10-4,4-9-28,13-24-88,3-20-224</inkml:trace>
  <inkml:trace contextRef="#ctx0" brushRef="#br0" timeOffset="49329.4653">7535 14030 182,'0'0'129,"0"0"-128,0 0 7,0 0-3,0 0 1,0 0 4,0 0-4,0 0 15,0 0 10,0 0-1,0 0-2,0 0 0,0 0-6,0 0-11,0 0-8,0 0-3,0 0 0,0 0 2,0 0 0,0 0 7,0 0 2,0 0 3,0 0 3,0 0-1,0 0-10,0 0-5,0 0 0,0 0-1,0 0 1,0 0-1,0 0-1,0 0-1,0 0 0,0 0 1,0 0 0,0 0-9,0 0-81,-9 0-341</inkml:trace>
  <inkml:trace contextRef="#ctx0" brushRef="#br0" timeOffset="49823.4937">7418 14383 373,'0'14'85,"0"26"-83,0 18-2,0 11 7,0 0 0,1-4-2,11-9 4,1-12-1,7-13-2,4-11-6,6-14 3,0-6 5,2-4-1,-3-31 2,-2-15-3,4-13-2,-7-10 0,2 7-3,-5 18-1,-10 22-2,-7 19 2,-2 7-2,5 7-1,1 23 3,4 14 4,1 6 1,0-5 2,-3-6-2,2-17-1,-2-12 1,-1-6 0,-1-4 1,-3-8 6,5-29 6,0-19 7,2-11-16,-2-2-9,-3 13-15,-1 24-53,2 14-132</inkml:trace>
  <inkml:trace contextRef="#ctx0" brushRef="#br0" timeOffset="50235.5218">8184 14474 404,'0'0'83,"0"-4"-77,0-22 13,0 5-7,0-1-11,-2 9 0,-13 4 6,-1 9-4,-4 0-3,-3 34-12,3 23 0,-2 13 10,8 6 2,5-1 0,5-1 1,4-18-1,0-12 1,17-22-1,11-18-5,2-4-10,4-26 4,-4-24 11,-4-7 2,-3-10-1,-5 2 1,-8 9-1,-6 15 1,-4 20 1,0 13 8,0 8 20,0 0 8,0 6-18,0 17-21,4 9-9,3 5 4,1 5 3,5 0-11,3 2-16,0-4-24,6-9-69,8-21-147</inkml:trace>
  <inkml:trace contextRef="#ctx0" brushRef="#br0" timeOffset="50543.6726">8592 14488 247,'0'0'118,"9"7"-116,2 10 1,5 0 12,8 6 2,1 0 1,5 2-7,0 1 1,-3-2-7,5-3-3,-3-10-2,1-11 0,-2 0 12,-1-37 7,-1-8-8,0-9 10,-9 8-11,-8 17 8,-2 16-2,-7 13 58,0 0 3,0 30-35,-16 32-40,-7 26-2,-3 21-5,-1 9 2,5 2-8,10-8-29,11-11-78,1-37-110</inkml:trace>
  <inkml:trace contextRef="#ctx0" brushRef="#br0" timeOffset="50904.6919">9455 14552 589,'-6'0'162,"3"0"-162,3 0-2,0 0-4,0 0-2,0 0-26,0 6-156</inkml:trace>
  <inkml:trace contextRef="#ctx0" brushRef="#br0" timeOffset="51029.7003">9563 14863 618,'-20'12'89,"11"-3"-82,6-9 12,3-1-19,0-29-123,0-21-193</inkml:trace>
  <inkml:trace contextRef="#ctx0" brushRef="#br0" timeOffset="51885.9067">4932 15821 245,'0'0'118,"0"0"-22,-6 0-18,-12 0-32,-3 0-14,0 0-20,-3 0-10,-3 7 0,-5 2-1,-1 7-1,-9 5 0,-1 6 0,-2 4-1,-3 0-1,-1 8 0,9 0 0,6 4-2,14-3 0,19-2 2,1-2-3,30-6 0,23 0-1,16-5 3,11-8-1,0 2 3,-6-4 1,-15 2 0,-11 1 1,-16 0 3,-15 10 2,-13 2 4,-4 6-1,-20 6 8,-23 1-8,-7-4-3,-3-3-1,-5-9 1,5-9-6,8-14-1,10-4-26,16-4-58,19-37-103</inkml:trace>
  <inkml:trace contextRef="#ctx0" brushRef="#br0" timeOffset="52216.9218">5391 16080 452,'0'4'93,"0"-1"-92,2-3 2,16 3-3,9-1 6,5-2 3,6 0-2,-4 0-6,1 0-1,-3-8-7,-3 2-28,-4 3-108,-13 3-192</inkml:trace>
  <inkml:trace contextRef="#ctx0" brushRef="#br0" timeOffset="52425.9353">5427 16269 610,'-9'1'28,"9"-1"-24,0 0-1,9 0-3,21 0-5,7 0 5,7 0-7,5-21-43,9-10-157</inkml:trace>
  <inkml:trace contextRef="#ctx0" brushRef="#br0" timeOffset="53331.9885">6359 15962 422,'-3'-8'87,"3"-14"-65,0-15-17,15-13-5,17-11 3,9 6 1,9 3-1,-2 20-1,-1 15-2,-18 16-3,-3 1 1,-16 15 2,-5 20 3,-5 13 3,0 8-3,-13 8-2,-11 9 1,-8 3-2,-5 0 0,2 4 0,-5-7-1,6-8 1,8-8 0,7-24 0,11-14 2,8-9 0,6-8-2,22 4-6,10-6 6,16 0 0,2-6 2,5-16 0,-1 0-2,2-4-3,0-4-22,-9-9-128</inkml:trace>
  <inkml:trace contextRef="#ctx0" brushRef="#br0" timeOffset="53700.0066">7309 15787 393,'0'-12'80,"-5"2"-80,-2 3 7,-8 2 11,-5 5 2,-7 0-7,-4 8-13,-3 14 0,7 8-1,9 0 0,11 6-2,7 3 1,3 0 2,28 6 1,7-6 3,8 0 2,-2-6-2,-5-1 0,-4-7-1,-9 1 1,-5-10-3,-10 2 0,-4 1 5,-7 2 4,0-3-1,-8 5-6,-13 5-3,-3-9 0,0 0-6,-3-1-9,6-9-16,-6-4-33,4-5-119</inkml:trace>
  <inkml:trace contextRef="#ctx0" brushRef="#br0" timeOffset="53881.0192">7152 15703 544,'14'-8'12,"16"-7"-7,18-6-5,5 3 5,6 2-2,7 2-2,-2 6-1,4 1-11,0-1-35,-10-1-298</inkml:trace>
  <inkml:trace contextRef="#ctx0" brushRef="#br0" timeOffset="54412.0752">8116 16012 237,'-13'8'100,"3"-4"-62,3 1 7,-3 0-16,0 5-12,-2 4-6,-3 3-9,-2 6 5,4 3 0,-4 0 2,11 1 9,0 0 1,6-3-17,0 4-2,7-3-1,12-8 1,3 1 1,9-9 6,6-7-7,5-2-4,0-27-15,10-21-48,-4-16-117</inkml:trace>
  <inkml:trace contextRef="#ctx0" brushRef="#br0" timeOffset="54900.1568">8532 15927 349,'-18'36'94,"5"4"-92,4-2-2,2 1 11,5 1-1,2-4 2,0-4-4,0-8-1,0-8 0,0-9 1,11-7-8,2 0 0,7-27 4,-2-15 8,3-11-2,5 4-7,3 5-3,-1 5-1,0 15 1,-2 11-1,-10 5 1,-3 8 0,3 0-2,-6 18 2,1 9 6,-6 12-1,3-1-1,-8 0 0,0-3-2,0-12 0,0-9-1,0-12-1,2-2-1,5 0-14,6-25 5,5-10 10,3-2 4,2-2-4,1 8 1,-1 8-1,-3 11 3,-2 12-2,-3 0 0,1 0 2,0 20 6,5 12 2,-3 4-3,-2 0-2,4 8-6,2-3-2,-2-6-16,3 2-44,-1-16-156</inkml:trace>
  <inkml:trace contextRef="#ctx0" brushRef="#br0" timeOffset="55036.1678">9369 16288 325,'0'0'155,"2"0"-145,-2 0 11,0 0-21,1 0 0,3 5-20,2-5-108</inkml:trace>
  <inkml:trace contextRef="#ctx0" brushRef="#br0" timeOffset="57360.321">14760 1685 137,'0'-5'33,"0"-1"-7,0-6 12,2-6 0,-1-6 7,-1 2-10,0-7 18,0-1-11,0 2-10,-5 1 17,-5 3-11,-2-1-8,-7 6-17,-2 1-2,5 5-4,-2 4-5,4 2 1,6 6-1,-1 1-2,8 0 0,1 0-2,-3 9-7,-3 35-5,2 23 6,-5 17 8,1 10-1,3-5 2,-3 1-1,6-5 0,-4-6 1,5-1-1,-1-3 0,-5-10-1,4-14-2,-4-17-5,6-16-9,-2-14-23,1-4-62,0 0-34,-4-10-85</inkml:trace>
  <inkml:trace contextRef="#ctx0" brushRef="#br0" timeOffset="57714.34">14448 2055 339,'-2'-6'88,"0"0"-38,2 4 11,0 2-3,0 0-35,0 0-23,15 0-11,19 12 11,7 2 4,12 0 0,0-3-4,-5-11-1,9 0-4,0-32-11,-4-14-50,-3-9-197</inkml:trace>
  <inkml:trace contextRef="#ctx0" brushRef="#br0" timeOffset="58155.418">14783 560 184,'-1'-21'73,"1"-5"-66,0-6 3,0 0 5,0 13-3,0 6-1,0 9 19,0 4 38,0 0-14,0 11-41,0 24-7,-3 11-6,-5 12 5,6 5 3,-5-4-4,3 0-3,-3 2 0,3 2-1,-5 7 0,-1 0-3,6-7-3,-3-15-17,7-21-72,0-22-175</inkml:trace>
  <inkml:trace contextRef="#ctx0" brushRef="#br0" timeOffset="58537.444">14241 1085 132,'0'0'52,"0"0"-48,0 0-3,3 2-1,7 13 1,3 7 7,10 5 9,9 2-1,15 4 13,8-3-4,2-2 0,0-10-8,10-4-2,-9-10-4,5-4-1,5 0-9,-5-2 4,2-12-4,-5 4-1,-8 2-9,-12 6-42,-8-2-121</inkml:trace>
  <inkml:trace contextRef="#ctx0" brushRef="#br0" timeOffset="58959.4638">15549 1488 402,'5'0'64,"14"0"-64,5 0-7,17 0 7,5 0 4,8-3-1,5-2 0,-5-1-3,-2 4-5,-14 2-30,-7 0-167</inkml:trace>
  <inkml:trace contextRef="#ctx0" brushRef="#br0" timeOffset="59177.4767">15700 1719 537,'0'0'0,"6"0"-48,24 0 46,9 0 2,10-13 5,6-5-4,3 3-1,-1 1-40,-6 7-124</inkml:trace>
  <inkml:trace contextRef="#ctx0" brushRef="#br0" timeOffset="59595.5036">16291 1273 19,'0'-34'357,"2"0"-353,11 0 9,11 9 19,5 3-25,10 8 8,4 10-5,4 4-5,-4 0-3,-6 11-2,-11 11 2,-13-1 0,-7 4 8,-6 5 5,0 0-3,-8 4-1,-14 4-4,-3 3-2,-10 3-2,-9 5-1,5 2-2,-10 2 0,4 2-2,3-6 2,10-3 2,11-17-1,11-12-1,10-10-3,3-1-12,22-4 4,10-2 11,10 0 8,9 0-4,6 0-1,5 0-3,1 0-5,-10 0-69</inkml:trace>
  <inkml:trace contextRef="#ctx0" brushRef="#br0" timeOffset="61455.6091">17320 1508 326,'-3'-4'82,"1"4"-60,2 0 24,0 0-46,-2 10-6,1 14-2,-1 7 8,-2 6 3,0-4-1,1-4 0,-1-7-2,2-6 1,2-5-1,0-8 3,0-3-3,0 2 0,0-2 0,0 0-4,0 0 4,0 0-1,0 0-1,2-12-19,16-20 13,7-19 8,12 2 0,-3-1 0,-2 7-1,-6 14 0,1 8 0,-6 9-2,1 10 3,-10 2 0,-2 0-4,-7 28-12,-1 8 13,-2 7 3,0 1 5,0-3 1,-5 5-2,-2-9 0,4-4-2,2-14-2,1 1 0,0-10-3,0-8-2,0-2-5,0 0-9,14-22 0,8-14 19,7-12 4,2-4-3,0 11-1,-5 12 0,-5 11 0,-4 12-1,-6 6 1,-5 0 1,1 15 2,-7 18 7,2 4 3,0 4-7,-2-3-5,6-6-1,-1-5-3,6-3-16,5-15-125</inkml:trace>
  <inkml:trace contextRef="#ctx0" brushRef="#br0" timeOffset="61719.6208">18030 1229 345,'4'0'0,"7"2"-29,6 2 29,6 2 6,1-2-3,3-2 3,-2 3-3,5-5-3,-5 3-3,2-3-53,-5 0-219</inkml:trace>
  <inkml:trace contextRef="#ctx0" brushRef="#br0" timeOffset="62018.6416">18513 1163 151,'0'0'234,"0"0"-228,0 4-5,0 26 3,0 11 1,0 8-1,0 11 1,0 2 6,0 6-3,0-2-8,-5-3-9,5-10-24,0-24-110</inkml:trace>
  <inkml:trace contextRef="#ctx0" brushRef="#br0" timeOffset="64543.7856">14124 3341 67,'0'-22'65,"0"4"-13,-1-1 49,-5 5-14,4 4-40,2 0-19,0 10 10,-2 0-8,2 0-22,0 39-8,0 16 0,12 16 14,-1 9-5,-6 2-4,-1-4-2,-4 4-3,2-3-1,-2-4-1,0-9-9,0-15-7,0-15-17,0-14-72,0-15-102</inkml:trace>
  <inkml:trace contextRef="#ctx0" brushRef="#br0" timeOffset="64873.8009">13946 3273 275,'-1'0'88,"1"0"-78,0 0 11,1-5-10,25 0-9,10-6 2,16-9 5,11 2 1,3-5 3,0-2-9,-1 11-4,-13 8-1,-6 6-8,-8 0-18,-6 0-22,-7 13-98</inkml:trace>
  <inkml:trace contextRef="#ctx0" brushRef="#br0" timeOffset="65168.8193">14011 4221 199,'0'0'149,"0"-4"-149,29-10 0,6-2 12,16-7-2,15 1-1,11-2-1,3 1-4,-3-1-3,-9 1-1,-11 7-23,-11 0-61</inkml:trace>
  <inkml:trace contextRef="#ctx0" brushRef="#br0" timeOffset="65833.855">14672 3663 312,'1'21'26,"2"11"-19,4 1 1,-4-2 2,3-4-3,-2 3-1,-4-9-1,0 1 2,0 0 10,0-3 7,0-10-6,0-4-12,0-5-4,0 0-2,0 0 0,0 0 3,9-14-1,3-25-2,12-18 8,5-11-6,3-1 1,0 14-3,-4 17 0,-10 16-3,-5 18 2,-7 4-1,-3 8-2,0 24 4,-1 7 0,-2 4 5,0 4 1,0-3-2,0-6-1,0-4-1,0-16-2,0-8 0,0-10-3,0 0-8,10-16 11,7-25 0,11-13 8,4-1-7,-2 6-1,-6 17-1,2 14 1,-9 10 0,-6 8 0,-1 0 0,-5 20 0,2 17 1,3 9 1,-3 8-2,-2 4-18,6-4-87,-2-11-252</inkml:trace>
  <inkml:trace contextRef="#ctx0" brushRef="#br0" timeOffset="66247.997">15574 3746 104,'12'-37'46,"-9"13"-23,-3 9 61,0 2-24,-3 6-4,-16-2-30,-4 7-18,1 2-5,0 2-4,1 24 1,-1 15 0,0 10 1,9 4 0,-2 3 4,10-12-4,5-14-1,0-15 0,3-4-6,16-13-4,2 0 5,1-4 5,0-17 3,-1-8-1,0-2-2,0-10 1,2-8-1,1 8 0,-4 2 0,-7 17 1,-6 12 0,-7 10 3,0 8-2,0 26 4,0 11 3,0 9-5,0 1-4,0-2-4,0-5-13,0-10-31,0-9-69,15-12-21</inkml:trace>
  <inkml:trace contextRef="#ctx0" brushRef="#br0" timeOffset="67020.0383">16035 3691 389,'-1'-3'41,"-11"-1"-32,-5 4 11,4 0-20,-7 0-6,-5 28-1,-4 12-4,4 6 5,-3 7 6,6-2 0,7-9 1,8-7 1,7-10-2,0-4-1,3-9-5,16-7-10,4-5 6,4 0 0,-2-19 7,0-17 1,4-10-11,-7-7-4,-3-4 11,0 1 5,-3 8 1,-7 6 1,-6 14 4,-1 10 9,1 6-4,-3 10-7,0 2 18,2 0-17,0 16-2,1 16-2,0 16 13,-3 6-10,0 11 1,0 7-1,-8 3 1,-11 12-2,-5 12-2,-4 9 1,-3 4-1,-6 4 0,5-5-2,1-14-2,0-16 2,10-26-6,8-27-6,6-18 9,7-10 0,0-28-31,4-19-21,12-11 43,12-4 14,6 0 1,2-5 0,13 2 2,4-5 0,11-5-2,1-3-1,10-4 2,1 2-2,1-3 0,-4 5 0,-15 6-2,-20 13 1,-22 12-6,-16 12 6,-14 12 0,-18 4 1,-12 14 1,0 5 11,2 7 23,4 29 14,11 13-17,7 13-6,17 2-10,3-2 0,10-1-4,25-15-7,18-15-5,14-21-6,16-10-6,2-2-122</inkml:trace>
  <inkml:trace contextRef="#ctx0" brushRef="#br0" timeOffset="67433.0607">17895 3627 538,'0'26'14,"0"24"-14,0 17-2,-12 5 2,4 0-2,-2-7-3,6-14-35,4-17-103,0-24-151</inkml:trace>
  <inkml:trace contextRef="#ctx0" brushRef="#br0" timeOffset="67583.0708">18159 3287 574,'-11'-3'10,"6"3"-10,3 3-17,2 24-88,5 14-35,20 4-92</inkml:trace>
  <inkml:trace contextRef="#ctx0" brushRef="#br0" timeOffset="67882.184">18486 3688 305,'-48'13'1,"5"6"1,5-5 20,17-5 16,15 4-20,6 5-18,4 4-3,30 10 3,14 6 11,6 2 4,4-2-1,1-3-8,-16-4-3,-15 0 5,-12-4-2,-15 1 6,-1 3 14,-21 2 14,-23 2-31,-6-5-9,3-10-22,4-12-48,11-8-111</inkml:trace>
  <inkml:trace contextRef="#ctx0" brushRef="#br0" timeOffset="68542.2165">19874 3546 466,'4'37'0,"5"13"0,0 6 7,-4 11-4,6-7 2,0-2-1,5-16-3,-4-14 3,-1-12-1,-1-9 4,0-7 5,-7 0 4,-3 0 5,0 0 9,0 0 2,0 0-11,0 0-11,0 0-6,0 0-4,0 0-1,0 0-15,0 0-2,0 0 3,0 0 7,0 0 8,1 0 2,-1 0 7,0 0 11,0 0 10,0 0-6,0-3-15,0-3-7,0-4-2,0-8 0,6-10 0,6-14-1,4-13-2,6-7 3,8-5-1,2 3 0,-1 1 1,-1 7-3,-9 12-3,-6 12-21,-8 11-50,-6 17-29,-1 4-115</inkml:trace>
  <inkml:trace contextRef="#ctx0" brushRef="#br0" timeOffset="68746.2277">20288 3573 418,'0'19'0,"0"10"0,1 0 1,-1 6-1,0 14 0,0-5-1,0-6-9,-1-3-22,1-12-36,0-15-88</inkml:trace>
  <inkml:trace contextRef="#ctx0" brushRef="#br0" timeOffset="68880.2401">20400 3453 120,'0'-32'53,"0"14"106,0 10-57,-5 5-99,5 3-3,0 0-80,0 0-147</inkml:trace>
  <inkml:trace contextRef="#ctx0" brushRef="#br0" timeOffset="69141.2548">20465 3767 33,'0'13'71,"-4"-8"-57,4-2 13,0-3 9,0 0 16,0 0 13,0 0 13,0-8 3,0-20-39,17-8-37,12-7 0,4 3-5,11-1 0,-1 9-1,1 6-5,-2 6-23,-11 13-111,1 7-129</inkml:trace>
  <inkml:trace contextRef="#ctx0" brushRef="#br0" timeOffset="69495.276">21212 3084 416,'4'0'43,"-4"0"-43,0 16 0,0 22 4,0 12 6,-4 8-7,-9 12 7,-2 5-4,-5 7-5,1 8-1,-1 0-1,4-5 0,-1-18-7,5-14-11,3-25-25,5-19-82,2-9-126</inkml:trace>
  <inkml:trace contextRef="#ctx0" brushRef="#br0" timeOffset="69674.2819">20992 3465 384,'0'-6'86,"10"-4"-82,16-2-4,4 0 5,5 1-4,2 4 3,-2 7-4,6 0-1,-8 0 1,2 3-15,-3 5-82,-3-3-231</inkml:trace>
  <inkml:trace contextRef="#ctx0" brushRef="#br0" timeOffset="70019.3023">21394 3514 294,'-3'6'41,"1"-6"-39,2 1 38,0 12-26,0 10-14,4 12 12,2 11 2,-1-3 0,2 3-2,5-9-9,1-12-2,2-9 0,0-9 1,4-7 10,5-5 10,5-27-5,6-8-14,-3-4-3,-2 6-1,-9 2 0,-6 8 1,-8 10 0,-3 10 0,-4 8 6,0 0 8,0 0-10,0 20-4,-2 14-1,-1 6 1,-3 6 0,6 0 0,0-7-2,6-10-6,10-4-10,2-17-43,6-8-146</inkml:trace>
  <inkml:trace contextRef="#ctx0" brushRef="#br0" timeOffset="70439.4241">21961 3657 31,'1'-16'191,"-1"2"-164,0 4 34,0 5-19,0-2-6,-9 6-19,-8 1-17,-10 0-6,-2 14 6,1 13 2,5 4 4,1 10-1,2 6 1,7 3 3,-2 4-2,10-8-3,5-7-4,0-13-3,10-12-5,6-8 8,6-6 0,-1-7 5,6-18 1,-6-8 0,0-5-4,0 0 0,-10-6 2,1 4-3,-2 5 1,-3 9-1,-4 16 1,-2 10 0,-1 0-2,0 14-2,5 18 2,1 11 1,-5-1 2,2-2-3,3-5-2,7-6-3,0-12-18,0-8-40,1-9-102</inkml:trace>
  <inkml:trace contextRef="#ctx0" brushRef="#br0" timeOffset="70672.4353">22344 3268 517,'-12'16'0,"-7"16"-31,2 12 31,2 10 12,1 7 0,-3 10-5,7 8 2,-2 9-7,3 1-2,5-3-7,4-16-22,0-22-46,3-20-53,10-17-44</inkml:trace>
  <inkml:trace contextRef="#ctx0" brushRef="#br0" timeOffset="71371.4795">22676 3942 48,'1'25'54,"3"4"-16,2-2-5,-4-2 38,-2 3 3,-1 2-16,-23 3 13,-16 8-40,-10 2-9,-7 1-10,-3 0-12,0-8-17,4-8-77,0-14-307</inkml:trace>
  <inkml:trace contextRef="#ctx0" brushRef="#br0" timeOffset="72299.529">14176 4945 473,'-14'-15'30,"4"-6"-28,6-4 0,-3-1-2,2 2 2,-7 4 2,-7 6-4,-1 6-3,-5 8-8,-5 0 1,-2 29 8,-3 18 2,1 20 0,-2 11 0,12 10-3,3 2 3,9-3 0,12-14 1,0-15-1,25-23-5,14-26-2,6-9 0,7-32 7,1-26 1,4-9 1,2-8-2,-10 7-1,-9 4 0,-8 12 1,-17 14 2,-8 15 2,-4 14 3,-3 9 21,0 0 10,0 12-19,0 26-19,-3 8-6,-4 10 5,7-4 1,0-2-4,10-1-9,17-14-24,6-8-92,1-17-241</inkml:trace>
  <inkml:trace contextRef="#ctx0" brushRef="#br0" timeOffset="72974.5934">14755 4624 448,'-7'32'2,"0"34"0,0 12-2,-1 4 1,-1 1 4,6-7-3,-3-6 2,6-2-3,0-2-1,0-11-1,0-18-9,6-11-25,4-21-61,-8-5-180</inkml:trace>
  <inkml:trace contextRef="#ctx0" brushRef="#br0" timeOffset="73170.601">14605 4997 467,'0'0'10,"12"0"-10,13 0 0,9-14 3,10-2 4,2-2-4,2-1-3,-4 5-2,3 5-5,-7 1-12,-3 4-55,-12 4-110</inkml:trace>
  <inkml:trace contextRef="#ctx0" brushRef="#br0" timeOffset="83375.5654">16210 4874 179,'11'-53'9,"-1"16"27,-5 21 7,-5 16 3,0 0 52,0 20-52,0 23-41,-7 12-3,-3 6 3,1 0-1,2-2 0,-2-1-2,-1-4-1,-1 0 0,-5-3-1,6-18 0,7-13 0,1-13-1,2-7 1,0-12-12,10-32 3,13-24 9,9-16 1,0-13-1,5 0-8,4 8-15,1 11 17,2 20 5,-1 23-1,-1 15 1,-3 17 0,-8 3-1,-10 17-2,-6 13-1,-13 0 5,-2 0 0,0-1 6,-4-3 7,-16-2-1,-11-1-5,-1 0-6,-8-5-1,4-6-1,2-6-4,1-3 2,3-1 3,0-2-1,10 0-4,6 0-1,3 0 6,11 0 4,0 15-4,0 5-3,8 8 3,10 2 3,9-2 2,-2-2-1,7-8-1,-3 6-3,2-4 0,-4-4 0,0-2-7,-2-1-31,-2-12-202</inkml:trace>
  <inkml:trace contextRef="#ctx0" brushRef="#br0" timeOffset="83825.5907">16917 4988 373,'0'-12'4,"0"1"-3,-4 1 9,-3 0 10,-3 4 3,0 2-2,-4 4-5,-3 0-14,-1 30-2,-10 16-3,-1 9 2,3 4 1,2 0 1,6 2 1,6-6-2,11-13 0,1-14-1,1-16-4,19-12-12,4-12 16,7-30 1,0-15 1,4-5-1,-1 0-1,-2 4 1,-3 10 0,-13 14 1,-6 12-1,-2 13 0,-8 9 2,0 0 4,0 0-6,0 24-7,0 10 7,0 7 3,0 3-3,0-6 0,0-4-1,0-12-1,0-4-16,3-7-56,12-11-135</inkml:trace>
  <inkml:trace contextRef="#ctx0" brushRef="#br0" timeOffset="84321.6698">17228 5008 290,'-8'38'55,"-7"8"-47,2 1-1,4-7 9,-1-3 0,9-1-8,-1-10-5,2-8 1,0-7-4,0-8-2,3-3 2,10-6 2,3-27 10,-1-7-2,5-2-8,1-2-2,3 3 0,0 8-1,1 3 1,-1 9 0,-9 14 0,-6 7-1,-1 0-6,-8 14 7,0 14 0,0 6 7,0 4-5,0-6 7,-8-12-3,5-3-2,3-15-4,0-2-4,0 0-5,10-19 9,3-5 8,5-4-6,-4 2-2,-4 12 1,-2 6-1,-6 7 0,-2 1 1,0 0 3,0 0-1,0 11 11,0 21-9,0 6 1,0 6-6,0-2 0,4-3-5,13-7-18,8-20-58,5-12-189</inkml:trace>
  <inkml:trace contextRef="#ctx0" brushRef="#br0" timeOffset="84621.7459">17730 5099 429,'-18'30'19,"15"4"-15,3 4-4,0 3 2,0-5 1,19-7-1,4-7-2,9-11 6,-2-11 4,-6 0 5,0-12 6,-5-20-4,-6-5 12,-4-6-19,-8 0-5,-1 8-1,0 1-3,-14 8-1,-14 5-6,-8 10-10,-4 11-47,-4 0-28,4 37 54,8 13 34,12 2-1,10 6-5,10-13-1,7-17-75</inkml:trace>
  <inkml:trace contextRef="#ctx0" brushRef="#br0" timeOffset="85017.7977">18161 5087 290,'0'28'37,"-9"7"-37,5-3 21,-3-1 8,5-4-13,2-13-12,0-11-2,0-3-2,2 0 8,6 0 12,2-15 0,6-18-10,12-13-8,6-8-2,11 0-4,4 2-3,-5 14 4,-9 14 2,-14 20-4,-9 4 5,-5 22 2,-7 14 15,0 3-2,0 8-11,-2-1-4,-6 4-2,-1 15-14,-1-3-31,5-3-64,5-22-58</inkml:trace>
  <inkml:trace contextRef="#ctx0" brushRef="#br0" timeOffset="85193.8086">18752 4678 404,'-24'16'0,"3"20"-4,8 6-16,4 10-82,2-8-143</inkml:trace>
  <inkml:trace contextRef="#ctx0" brushRef="#br0" timeOffset="85513.826">19001 4913 394,'-18'1'2,"0"6"2,-4-1 28,2 6-32,-2 2-2,5 4 1,4 2 1,8-4 6,1-3-6,4 1-4,0 1 4,15 3 6,-1 2 9,2 0 3,-3 4 4,-9 0 1,-4 6 3,0 5 11,-4 2 3,-15-5-19,-3-5-20,4-11-1,3-11-27,6-2-57,6-3-161</inkml:trace>
  <inkml:trace contextRef="#ctx0" brushRef="#br0" timeOffset="86269.8642">19527 5066 425,'-16'45'10,"-3"14"-10,-4 2 5,0 6 4,-3-5 16,10-10-13,4-11-5,11-18-7,1-13-4,0-10 0,13-7 4,17-38 11,7-26-5,14-8-6,3 1-1,4 10-3,1 9 2,-8 11 0,-10 16 2,-9 12-1,-14 14-1,-10 6-7,-6 15-2,-2 22 11,0 13 8,0 6 0,0-3-3,0-6 2,0-3-1,2-14-2,11-7-3,4-14 1,5-9 3,7 0 3,0-9 1,6-21-4,-1-9-1,-1-4-2,4-3-2,-6 3 1,3 3-1,-9 6 0,-10 8-1,-7 6 1,-8 1-2,0 2 2,-13 8 2,-13 8-2,0 1 0,-4 18 1,7 18 2,-1 8-2,6 1 1,6 4-2,7-4 0,5-1-1,0-2-5,0-6 1,19-2-9,9-8-2,4-8-20,16-10-78,2-8-90,4 0 49</inkml:trace>
  <inkml:trace contextRef="#ctx0" brushRef="#br0" timeOffset="86817.8951">20561 5107 385,'0'-8'6,"0"-2"-3,0 0 3,0 0-4,0 0 0,0 2 2,-4 3 7,1-2 2,-5-1-7,2 4-6,-9 2 0,-3 2-7,-7 0-13,-3 26 12,-3 12 8,3 6 4,3 5 5,4-2 4,9 3 1,7-12-1,5-4-6,0-10-7,11-9 1,14-10-1,2-5 4,5-13 4,-1-21-3,3-9-1,-3-3-3,0 0 0,-8 10 0,-6 9 1,-5 13 6,-11 5 12,-1 7 21,2 2 4,-2 0-9,1 0-14,-1 0-22,0 16-6,0 6 0,0 11 4,0-4-3,0 0-11,4-5-14,2-13-15,6-9-10,3-2-34,0-2-65,8-20-69</inkml:trace>
  <inkml:trace contextRef="#ctx0" brushRef="#br0" timeOffset="87096.9158">20938 5073 318,'-1'22'0,"-14"7"21,4-3 21,1-5-14,5-1-14,4-8-10,1-7-2,0-5-2,0 0 0,0 0 31,0-17 21,14-11-25,7-6-15,2 0-5,1 6-4,4 0-3,4 9 0,2 2 0,6 2-2,1 6-1,-8 1-9,-1 6-21,-10 2-128</inkml:trace>
  <inkml:trace contextRef="#ctx0" brushRef="#br0" timeOffset="88309.9824">21940 5071 372,'0'33'62,"-23"18"-57,-7 10-5,-2 7 8,4 2 7,-2 0-8,7-2 2,1-8 1,2-2-1,4-15-1,11-18-8,5-12 0,0-9-1,0-4 1,0-3 1,0-30 10,21-22-9,1-15-2,12-23-2,8-8-6,3-8-8,13 7 1,-2 16 5,-1 16 5,0 20 3,-4 18 2,-6 20 0,-3 12 0,-11 0 2,-9 21-2,-12 18 1,-10 7 9,-5 3 1,-17-2 3,-7-4 3,-6-5 3,1-9-1,0-7-8,1-7 1,1-10-2,-1 2-9,4-7-1,3 0-5,-5 0-11,7-9-22,5-1-43,9 6-158</inkml:trace>
  <inkml:trace contextRef="#ctx0" brushRef="#br0" timeOffset="88700.0024">22468 5043 227,'4'-16'136,"-1"0"-135,4 5 20,-5 8 14,-2 3 18,0 0-8,-7 18-25,-13 13-20,-2 10 0,-1 5 2,10-2 0,6-1-1,7-9-1,0-13-1,10-8 1,17-13 0,7 0 3,1-13 3,3-17-5,-6-6 0,-1-3 0,-7 2 0,-10 1 1,-8 8 2,-6 2 1,0 6-1,-22 5-4,-8 10-3,0 5-11,-4 0-25,2 5-19,8 16-70,3-1-155</inkml:trace>
  <inkml:trace contextRef="#ctx0" brushRef="#br0" timeOffset="88919.018">22751 5073 479,'-10'16'11,"-1"14"-6,2-2-5,-1 4 0,1 2 1,5-4-1,2-3-1,2-11-4,0-4-20,0-8-44,0-4-209</inkml:trace>
  <inkml:trace contextRef="#ctx0" brushRef="#br0" timeOffset="89070.0266">22837 4828 438,'-9'-19'54,"9"-2"-54,0 8-3,9 4-2,4 9-57,8 0-155</inkml:trace>
  <inkml:trace contextRef="#ctx0" brushRef="#br0" timeOffset="89346.0934">22893 5182 381,'0'7'0,"0"-7"0,7 0 58,11-22-24,11-7-14,1-5-9,0 1-10,-4 1 3,-2 8-2,-6 8 7,-6 8 5,-9 8-8,-3 0-3,0 0-3,0 17 0,3 9 2,2 1-2,2 1 0,-1 2-2,9 1-3,-3-4-10,4-3-19,4-9-59,1-14-153</inkml:trace>
  <inkml:trace contextRef="#ctx0" brushRef="#br0" timeOffset="89587.1027">23508 4632 404,'0'0'41,"0"10"-34,0 26-7,-5 12 25,-5 10-11,-2 7-10,0-1 3,1 4 2,-6 2-6,-1 6-3,-6 6 0,-1 11-13,2 0-21,-4-4-37,4-14 10,9-21-92</inkml:trace>
  <inkml:trace contextRef="#ctx0" brushRef="#br0" timeOffset="89811.1158">23308 4976 421,'0'-1'0,"0"1"-5,16 0 5,11 0 3,1 0 7,9 0-3,-2 4-4,4 8-3,1 4 0,0 4-8,0 4-16,2-2-59,-6 2-81</inkml:trace>
  <inkml:trace contextRef="#ctx0" brushRef="#br0" timeOffset="90486.159">23923 5067 285,'-4'-1'100,"-4"-6"-100,-1 3 60,5 0-18,-10-1-32,2 2-8,-3 3-2,-3 0 0,3 0 0,0 8-2,4 2 0,7-4-4,2 0 0,2-1 0,0 0-1,0 4 6,3 10 1,6 9 5,1 3 5,5 8-1,0-3-4,2 1-1,0-5 4,-7-4-4,-6-4 2,-4-8 2,-2-3 8,-19-2 1,-4-3-4,-2-4 8,1-4-7,-3 0-11,4 0-3,4 0-6,2-9-14,7 9-11,5-9-28,7 9-58,0 0-148</inkml:trace>
  <inkml:trace contextRef="#ctx0" brushRef="#br0" timeOffset="91617.2203">23857 4995 257,'0'-2'0,"-5"2"-48,0 0 48,-3 0-4,6 12 3,2 3 1,0 8 0,0 0 7,0 0 13,-3 5-6,-4-2 3,-3-6-3,5 1-5,-1-11 0,4-8 13,2-2 14,0 0 0,5-23-21,12 0-15,4-3-3,1 1-4,-3 5-10,-2-2 5,-3 4-7,-3 6 4,-7 2 15,-3 8 1,-1 2-1,0 10-4,-11 18 1,-8 4 3,2 4 2,-5 0 2,0-8 3,2 0 8,5-10 9,8-2 0,3-6-5,4 0-15,0-2-4,0-4-2,16-1 2,0-3 0,4 0 0,4-8-5,0-14-10,1-6-2,0 2 0,0-5 2,-12 14 15,-3 3 0,-8 5 11,-2 7 3,-2 2 10,-16 0-23,-13 13-1,-5 12 0,-3 10 0,1-2 8,6 3 14,11-3-7,4-5-9,12-8-1,5-5-5,0-10 0,0-1 0,10-4 6,2 0 6,-2-9 3,-3-8-1,2-4 6,1 0-5,2-4-11,-1 5-4,5 3 0,-6 0 0,-5 9-1,-2 4 0,-3 4-3,0 0-9,0 18-23,0 12-41,-7 0-309</inkml:trace>
  <inkml:trace contextRef="#ctx0" brushRef="#br0" timeOffset="91880.2374">24167 5325 499,'0'0'12,"0"0"-3,0 0 72,0 0-35,0 0-46,0 0-11,0 0-31,0 4-49,0-4-205</inkml:trace>
  <inkml:trace contextRef="#ctx0" brushRef="#br0" timeOffset="94235.3693">14620 6224 204,'-22'51'10,"-3"19"1,5 12 7,1 2 3,11 0 3,8-12-4,0-18-5,15-19-13,17-20 1,8-15 9,9-12 23,4-32-3,2-14-10,-3-7-19,-5-4 0,-3 0-1,-2-1 0,-3-2-1,-7 6 0,-10 0 3,-4 11 8,-12 20 6,-6 15 2,0 17 5,0 3 10,-16 49-21,-1 19-14,-4 20-2,2 7 2,4-9-1,12-8 0,3-14 1,1-10-4,20-6-5,10-14-9,7-8-18,3-13-63,9-12-98</inkml:trace>
  <inkml:trace contextRef="#ctx0" brushRef="#br0" timeOffset="94519.3885">15544 6485 155,'0'-20'61,"-11"2"-1,-10 3 24,-4 8-31,-5 3-25,7 4-15,1 0 0,12 0-1,3 0-12,7 9 0,0 14-10,1 7 10,16 0 0,-2 6 1,2-2 2,-5 0-3,-4-4 0,-4-2 0,-4-1 1,0-4-1,-11-1 1,-5-3-1,-6-3-2,-4-9-1,4-5-18,7-2-73,-1 0-91</inkml:trace>
  <inkml:trace contextRef="#ctx0" brushRef="#br0" timeOffset="94836.4326">15563 6682 19,'31'2'14,"-6"-2"11,4 0 9,-5 0 6,0-5 6,4-12-10,-3-9 1,1-6-5,-1 1-16,-4-5-3,1 4-5,-9 8-4,-4 8-1,-9 4 3,0 4 84,-12 2-25,-8-1-56,-3 7-4,0 0-5,4 21 12,4 21-4,6 12-2,9 4 1,2-2-6,23-11-1,14-10-1,6-11-1,9-12-5,9-12 3,2 0-13,5-22-121</inkml:trace>
  <inkml:trace contextRef="#ctx0" brushRef="#br0" timeOffset="95287.4601">17277 6064 256,'0'-4'174,"0"4"-128,0 12-12,0 38-31,0 16 10,-9 21-1,1 3-5,0-2 1,4-4-4,-3-4-3,3-3-1,4-10-2,0-13-3,0-15-5,0-18-16,3-18-44,5-3-119</inkml:trace>
  <inkml:trace contextRef="#ctx0" brushRef="#br0" timeOffset="95467.4674">17112 6525 310,'0'21'74,"19"-1"-74,20-3 0,9-17 4,12 0 12,6-22-1,3-24-8,3-7-4,-9-5-3,-15 7-38,-8 0-122</inkml:trace>
  <inkml:trace contextRef="#ctx0" brushRef="#br0" timeOffset="95938.559">17686 6041 342,'-17'56'3,"6"9"-3,9-3 2,0-6 19,1 0-4,1-1-5,0-4 10,0 4-6,0-7-5,0-8-4,0-16-6,0-14-1,3-8-2,-3-2 2,5 0 10,10-26 12,0-8-7,8-2-11,1 6-4,-10 9 0,2 9-1,-1 4-1,-3 7 0,1 1-1,4 0-2,-5 0 2,9 4 2,-1-2 0,-3-2 1,0 0 0,-11 0 1,-1 0 3,-5 0-1,0 0 7,0 0 3,0 0 2,0 2-6,0 4-9,0 6-3,0 8-4,0 12 7,0 3 1,8 8 2,-3 3-1,5 2 2,-7 3-4,5 0-3,0 2-6,-3-7-28,4-16-67,1-26-226</inkml:trace>
  <inkml:trace contextRef="#ctx0" brushRef="#br0" timeOffset="96127.567">18256 6469 22,'0'0'457,"0"31"-457,0 15-10,0 9 10,0 6 5,0-6-5,0-1 0,0-8-1,0-16-12,9-14-48,2-16-154</inkml:trace>
  <inkml:trace contextRef="#ctx0" brushRef="#br0" timeOffset="96328.579">18351 6020 475,'-1'-11'69,"-8"1"-55,2 8 80,4 2-71,3 0-23,0 0-18,0 5-38,0 14-59,15-1-79</inkml:trace>
  <inkml:trace contextRef="#ctx0" brushRef="#br0" timeOffset="96859.6137">18540 6549 379,'0'10'65,"0"20"-60,-2 12-5,-8 11 4,1 1 5,2-3-1,1-11 2,6-13-3,0-15-7,7-12 1,15-12 4,8-32 23,9-16-5,1-5-18,1 9-2,-16 22-3,-2 12 0,-5 13 1,-7 9 1,-1 5-1,2 31 4,-4 16 5,6 18-2,4 8-8,14-2-8,13-9-37,23-18-92</inkml:trace>
  <inkml:trace contextRef="#ctx0" brushRef="#br0" timeOffset="97277.6332">19565 6302 521,'-16'56'0,"4"18"-9,2 2 9,5 1 2,3-3 0,2 0-2,0 0-1,2-3-3,13-15-12,11-20-36,6-16-57,11-20-181</inkml:trace>
  <inkml:trace contextRef="#ctx0" brushRef="#br0" timeOffset="97631.6536">19923 6670 483,'12'0'0,"9"9"-5,1 3 5,14-1 6,-4-8 0,1-3 3,-1 0-3,1-11 2,-8-13 0,-5-5-4,-7 3 0,-7 0-4,-6 0 1,0 2 2,-15 5-3,-13 10-3,-6 9-7,-5 14 10,1 26 4,8 6 0,3 2 1,12-4-2,10-5-3,5-7-3,0-6-1,20-2-1,9-2 1,4 0 0,7 2 2,-4 2 0,4 0-6,-6-3-9,1-2-27,4-10-127,-7-11-41</inkml:trace>
  <inkml:trace contextRef="#ctx0" brushRef="#br0" timeOffset="98136.6799">20528 6573 224,'0'14'140,"-5"10"-132,-6 6-8,-2 4 17,1 0-2,-4 2-2,5 5 1,-2-5 0,4-12-10,4-9-1,5-11-3,0-4 0,0-2 5,12-29 21,20-12-12,7-8-12,7-2-2,-2 7 0,1 8-1,-5 6 1,-12 14 1,-3 12-1,-13 6 0,-3 8 1,-3 22 2,-1 4 5,-3 4-4,1 1-4,4-4 0,-2 2-3,4-3-4,3-2-9,4-1-19,-3-2-78,5-15-176</inkml:trace>
  <inkml:trace contextRef="#ctx0" brushRef="#br0" timeOffset="98471.7577">21217 6587 11,'-28'-9'311,"1"9"-306,2 0 13,8 3 46,0 13-50,13 4-14,4-1-5,0 0 4,0-3 1,10-2 2,0-2 1,-4 2 2,1 0 7,-4 4 15,-3 6 6,0 0-17,0 0 5,-5 1 4,-13-4-3,-4 0-10,-1-3-1,1-6-9,3-4-2,6 0-10,8 0-33,5-8-89</inkml:trace>
  <inkml:trace contextRef="#ctx0" brushRef="#br0" timeOffset="99207.8029">21978 6747 404,'0'0'0,"5"0"-4,5 0 4,6 0 4,1 0 13,10 0-2,7 0 1,-4 0-2,6-9-7,-1-12-1,3-2 0,-13-4-6,-2 1 1,-7 6 0,-14 0 0,-2 4 1,-14 6 4,-20 6-6,-4 4-3,-6 21 3,1 23 5,3 17 1,4 9-1,14 3-2,14-1-3,8-12 0,1-8 0,24-14-5,7-12 0,5-10-5,5-10-24,0-6-67,1 0-129</inkml:trace>
  <inkml:trace contextRef="#ctx0" brushRef="#br0" timeOffset="99748.0538">22676 6643 146,'6'-12'55,"-1"10"-40,-5-3 58,0 2 23,0-3-37,-18 4-41,0 2 0,-4 0-18,-5 11-1,0 22 0,3 13 1,2 12 3,3 9-1,7 0 0,9-9 0,3-15-2,9-21-1,16-20-6,7-2 7,-1-32 0,3-18 4,-4-5-3,-10-3 0,-7 8-1,-6 8-2,-7 4-14,0 6-5,-9 8-8,-2 12-7,4 6 36,2 6 0,5 0 15,0 22-11,0 20-3,11 13 15,1 5-8,-3 3-3,3 2 4,-6-3-1,-3 2-2,-3-5 3,0-1-1,-3 7 3,-13 1 0,-5 3-6,5-7-4,6-10-1,6-17-1,4-16 0,0-12-7,10-7 8,15-3 4,5-29 12,9-12-10,3-10 1,-5-2-6,1 1 0,-13 9-1,-6 2-2,-7 17-14,-10 5-174</inkml:trace>
  <inkml:trace contextRef="#ctx0" brushRef="#br0" timeOffset="99921.0657">23249 6677 495,'7'-27'30,"3"16"-30,-4 8-10,-1 3-29,-5 13-254</inkml:trace>
  <inkml:trace contextRef="#ctx0" brushRef="#br0" timeOffset="100081.0771">23219 7181 479,'-8'0'89,"8"0"-83,0 0 32,0-15-20,12-5-18,4-4-23,1 1-131</inkml:trace>
  <inkml:trace contextRef="#ctx0" brushRef="#br0" timeOffset="100753.115">15262 8065 454,'0'66'5,"-24"6"-4,10-8-1,14-13 0,9-11 0,21-10-6,3-2-12,-3-14-114</inkml:trace>
  <inkml:trace contextRef="#ctx0" brushRef="#br0" timeOffset="101406.1522">14909 8979 407,'-7'-6'43,"5"4"-14,2 0 22,0 0-39,2 2-12,23-2-2,13 2 2,28-1 2,24-6-2,20-11 6,19-10-3,4-6 2,-8-6-5,-16 12-2,-23 12-3,-27 14-46,-42 2-156</inkml:trace>
  <inkml:trace contextRef="#ctx0" brushRef="#br0" timeOffset="101839.1767">15584 9381 251,'0'-9'145,"-6"4"-144,-15 1 3,-1 4 3,-3 0-7,-5 0 0,-2 0 0,-1 4 0,0 7 1,11 3 6,10 0-5,5 3-2,7-1-6,6 2 1,16 1 2,9 4 3,6-2 5,3-4-3,-4-2 5,-5 2 2,-4-3 1,-14-4-2,-11 2 1,-2 2 17,-19 8 17,-15 0-31,-9 4-9,-2-1-2,-4-10-1,13-2-1,-3-10-11,16-3-28,10 0-169</inkml:trace>
  <inkml:trace contextRef="#ctx0" brushRef="#br0" timeOffset="102337.2007">16703 8482 386,'0'0'77,"3"0"-77,4 24-8,2 20 8,3 14 8,-2 0 2,0 0-7,-1-7-3,-4-5-1,3-2-7,0-12-7,-1-6-38,-2-14-188</inkml:trace>
  <inkml:trace contextRef="#ctx0" brushRef="#br0" timeOffset="102507.2114">16630 8767 561,'-2'0'0,"2"0"-18,30-4-9,15-6 27,20-8 12,15-9-9,2-3-3,1 1-63,-2-12-217</inkml:trace>
  <inkml:trace contextRef="#ctx0" brushRef="#br0" timeOffset="102733.2279">17718 8003 510,'2'0'0,"1"0"1,4 17-1,1 6 13,-3 9-6,3 8-5,3 8 1,-1 8-3,-4 7-1,4-1-5,5-4-18,-1-7-25,-1-5-115</inkml:trace>
  <inkml:trace contextRef="#ctx0" brushRef="#br0" timeOffset="103086.2491">17422 8932 399,'-2'0'30,"2"0"-4,7 0-3,21 0-21,20-19 11,11-8 1,16-2-8,11-5-2,8 8-3,-5 2-1,-6 7-3,-17 5-12,-14 8-41,-20 4-187</inkml:trace>
  <inkml:trace contextRef="#ctx0" brushRef="#br0" timeOffset="103498.2717">18054 9128 377,'-22'-4'44,"-3"4"-40,-6 0-4,-7 0 5,-9 2 1,-4 14-6,6 8-4,0 1 4,9 4 2,14-2-2,18 0 0,4 1-5,4 0 1,27 7 4,9-1 1,7-2 2,4-3 2,-6 0-4,-7-1-1,-15-4 8,-14 6 1,-6-2 7,-3 0 7,-7 2 6,-17-5-4,-7 4-13,-3-7-3,-1-3-9,4-8-2,0-11-10,12 0-27,6 0-78,13-34-279</inkml:trace>
  <inkml:trace contextRef="#ctx0" brushRef="#br0" timeOffset="103671.2767">18428 8937 553,'-12'32'27,"-15"12"-27,10 4-1,1-5-3,11-3-16,5-12-88</inkml:trace>
  <inkml:trace contextRef="#ctx0" brushRef="#br0" timeOffset="104334.3165">18965 8675 288,'0'-4'50,"0"1"-17,0 1 54,0 0-37,0-3-22,13-2-23,14 2-5,8 0 2,10 5 0,8 0 1,8 0-3,-6 15-3,-2-4-5,-8 2-26,-13-4-77,-17-3-245</inkml:trace>
  <inkml:trace contextRef="#ctx0" brushRef="#br0" timeOffset="104519.327">18985 8981 447,'28'-5'0,"17"-12"0,12-5 2,11 0 1,7 4-1,10-2-2,-8 8-10,-5-4-100</inkml:trace>
  <inkml:trace contextRef="#ctx0" brushRef="#br0" timeOffset="104879.3497">20241 8131 432,'0'0'42,"0"28"-33,0 16 20,-7 10 5,1 7-18,-2-5-4,8 10 4,0 2-11,0 2-5,0 9-3,0-12-13,11-4-19,1-25-75</inkml:trace>
  <inkml:trace contextRef="#ctx0" brushRef="#br0" timeOffset="105124.3607">19792 9138 365,'30'0'27,"13"0"-26,20-10 38,13-24-14,12-4-2,6-5-6,3 6-11,0 8-6,-9 17-4,-4 12-19,-20 2-73,-26 25-274</inkml:trace>
  <inkml:trace contextRef="#ctx0" brushRef="#br0" timeOffset="105620.3924">20465 9196 383,'-10'-12'4,"-2"2"2,2 2 22,-5 2-10,-1 2-10,-3 4-8,-4 0 0,3 0 0,1 4-1,6 12 1,4 2 0,5-2 0,-3-2-1,5-3 0,2-4-2,-1-2 3,-1 0 4,2 4 1,-7-4 3,5 3-1,-1-1 3,3-2-5,0 5-5,0 4 0,0 8 1,0 6 1,0 9 0,0 2 6,0 4 10,0 5-9,0-2-4,0-2-2,0 0 4,0 6-5,-5-8 0,-3-4-2,1-8 0,-1-7-3,-2-9-8,0-7-13,1-7-64,1 0-229</inkml:trace>
  <inkml:trace contextRef="#ctx0" brushRef="#br0" timeOffset="105794.4014">20165 9549 498,'21'-26'5,"7"-4"5,9-1 36,-3 13-33,2 9 2,5 2-15,10 7 0,1 0-4,16 0-18,5 0-76,-7 0-324</inkml:trace>
  <inkml:trace contextRef="#ctx0" brushRef="#br0" timeOffset="106601.4477">13797 10638 325,'-3'-24'68,"-12"4"-45,-3 6 27,-2 2-6,-1 5-20,0 7-16,8 0 1,-1 0-5,8 10-4,6 23-1,0 11 0,6 8-3,18 2 4,6-1 0,4-4 1,0-6 0,-1-6 0,-1-11 0,-12 1-1,-10-8 1,-8-2 2,-2 1 6,-22 0 3,-14-4-4,-11-2-6,0-3-2,-3-8-2,6-1-5,13 0-11,10 0-67,18 0-115</inkml:trace>
  <inkml:trace contextRef="#ctx0" brushRef="#br0" timeOffset="107449.4967">14326 10754 14,'0'-19'136,"-4"4"-84,-2 1 2,-5 2 28,-5 7-31,-6 5-13,-1 0-21,-2 9-15,-4 25 1,8 10 5,2 8-5,7 6 1,10 2 0,2-3-2,0-11 1,12-14-3,16-12-4,7-18 4,5-2 5,-2-25 8,2-12-2,-4-14-4,2 0-3,-5-6-3,-10 3 1,-10 2 0,-6 0-1,-7 8 0,-8 6 1,-17 6-2,-13 9-15,1 16-8,-3 7-31,5 7-54,4 28-12,13 0 31</inkml:trace>
  <inkml:trace contextRef="#ctx0" brushRef="#br0" timeOffset="107729.5119">14610 10243 377,'1'-4'68,"1"1"-67,3 3-2,0 3-3,5 35 4,2 18 18,-6 16 6,-2 12-11,-4 7 1,0 5-2,-5 2-9,-3-4-3,-3-5-2,3-9-5,6-16-11,2-20-33,0-21-114</inkml:trace>
  <inkml:trace contextRef="#ctx0" brushRef="#br0" timeOffset="108049.5266">14814 10744 341,'1'0'85,"6"0"-85,5 5 0,1 20 26,7 6 0,0 0-5,2-2-5,0-4-2,1-3-2,-3-6-1,0-1-2,-6-8-3,-3 1-3,-3 1-1,-1 0 1,-3-2 1,-1-5 3,-2-2-6,-1 0-1,6 0 0,4-9 2,4-24 7,5-20-5,3-9-4,3-6-15,2 8-69,-3 17-66,0 26-123</inkml:trace>
  <inkml:trace contextRef="#ctx0" brushRef="#br0" timeOffset="108371.5437">15375 10946 306,'9'11'0,"10"-4"0,10-3 13,3-4 32,3 0-5,7-20-17,1-14-14,-8-3 0,-5-1-6,-11 1-2,-15 7-1,-4 5 0,-3 6 3,-25 11 2,-7 8-4,-8 0 3,2 27 4,6 14 10,6 10-2,13 2 0,11 10-3,5-1-4,21-6 6,28-10-10,17-17-5,15-20 0,14-9-8,7-14-36,-16-24-125</inkml:trace>
  <inkml:trace contextRef="#ctx0" brushRef="#br0" timeOffset="119362.1703">16981 10871 289,'30'-23'70,"-7"-7"-69,-3-6 8,11-16 24,-17-21 24,4 15-15,-4-2-19,-2 2-1,-5 7-3,-7 16-15,0 3 6,-11 8 13,-11 1-17,-9 12-4,-9 5-2,-6 6-3,1 0 2,3 15-1,1 16 0,6 13 1,5 11 1,10 12 0,3 21-1,5 9 1,8 12-1,-2 7 1,6 0 0,0-6-1,14-11 0,10-15-9,6-18-15,3-20-36,-1-17-76,-11-26-125</inkml:trace>
  <inkml:trace contextRef="#ctx0" brushRef="#br0" timeOffset="119582.181">16523 10990 481,'-17'0'16,"7"0"-9,10 0-7,10 0-5,23 0-3,22 3 7,11-3 1,10 0-2,7-22-9,5 1-14,3 1-27,-8-1-32,-8 2-66,-4 6 29</inkml:trace>
  <inkml:trace contextRef="#ctx0" brushRef="#br0" timeOffset="119819.1993">17342 10844 41,'0'0'91,"-4"0"99,-10 4-140,-7 19-31,8 10-5,1 7 11,7 6-14,5 1-5,4-8-4,18-2 2,4-11-1,4-10-2,2-14 0,0-2 4,-6-14 7,-6-19 3,-4-8 2,-12-7 4,-4-1 10,-11 7-3,-18 0-10,-6 8-5,-5 10-12,4 8-1,5 12-13,13 4-18,15 8-53,3 14-129</inkml:trace>
  <inkml:trace contextRef="#ctx0" brushRef="#br0" timeOffset="120074.2122">17634 10993 365,'-3'24'32,"-2"-2"-28,5-4 7,0-8 2,0-2-7,8-8-5,7 0 5,2-16 15,3-28 15,3-9-6,-8 0-6,2-2-5,-2 13-10,1 8-1,-6 10-8,-3 12-2,9 5-5,6 0-5,4 5-16,17 2-30,5 0-209</inkml:trace>
  <inkml:trace contextRef="#ctx0" brushRef="#br0" timeOffset="120515.2363">18642 10561 277,'-32'0'50,"-6"19"-9,2 5 23,13 0-19,3 0-22,10 1-23,9-1-1,1 1-1,0 3 1,3-2-2,18-1 1,7 0 1,8-4 1,7-7 1,2-1-1,-5-5 0,-12 3 0,-15-2 0,-8 6 1,-5 4 6,-5 8 16,-17 9-3,-7-4-9,3 0-2,-2-12-4,6-2-5,7-13-2,-2-5-7,7 0-33,1-27-138</inkml:trace>
  <inkml:trace contextRef="#ctx0" brushRef="#br0" timeOffset="120727.2467">19050 10164 499,'-12'0'34,"-8"29"-34,1 13 0,5 8 3,4 4-3,8-4-8,2-7-16,0 4-36,2-9-116</inkml:trace>
  <inkml:trace contextRef="#ctx0" brushRef="#br0" timeOffset="120917.2602">19471 10764 602,'0'0'25,"-2"-4"-23,2-4-2,0 5-44,0 3-57,2 0-365</inkml:trace>
  <inkml:trace contextRef="#ctx0" brushRef="#br0" timeOffset="121096.2717">19501 11055 574,'-30'14'73,"15"-8"-72,8-6 14,7 0-15,0 0-36,9 0-205</inkml:trace>
  <inkml:trace contextRef="#ctx0" brushRef="#br0" timeOffset="122031.3207">15110 12392 422,'-38'0'22,"-8"0"-8,1 17-3,-5 10 10,3 5-14,2 1-2,8-1 1,12-4-2,8-2-4,17 0-1,0-5-8,23 6-3,18-1 12,11-8 0,10-6 1,8-10-1,6-2 0,-3 0 0,-20 0 0,-18 0 0,-15 2 1,-20 20 0,0 14 20,-34 8 3,-10 9-19,-1-4-2,-4-3-1,4-13-2,17-15-3,5-11-7,12-7-34,9-17-150</inkml:trace>
  <inkml:trace contextRef="#ctx0" brushRef="#br0" timeOffset="122212.334">15544 11893 540,'-31'50'0,"7"12"-5,2 6 0,10 2-8,11 1-40,1-9-183</inkml:trace>
  <inkml:trace contextRef="#ctx0" brushRef="#br0" timeOffset="122437.347">15928 12516 456,'11'0'30,"15"-5"-20,12-16-10,13-11 18,-2 3-12,10 0-6,-11 7-4,-7 12-5,-10 10-38,-12 0-307</inkml:trace>
  <inkml:trace contextRef="#ctx0" brushRef="#br0" timeOffset="122620.3774">16055 12801 555,'0'0'23,"17"-10"-16,23-18-7,21-6 3,5-2-3,10 2-3,9 8-37,-6 3-172</inkml:trace>
  <inkml:trace contextRef="#ctx0" brushRef="#br0" timeOffset="123455.4053">17451 11846 513,'-32'-17'11,"4"9"-11,-3-2 40,2 4-4,0 3-20,-5 3-16,-3 0-1,2 10 1,0 3 0,5-5 3,10-4-3,10-4-2,7 0 2,3 0 1,0 0-1,0 2-8,0 5-5,0-2 8,5 9 5,10 10 3,-2 2-3,6 12 1,-6 10-1,6 8 3,-9 16 1,-6 8-2,-4 11-2,0 13 1,0 8 4,-14 5-1,-12 11-1,1 4-2,3-3 0,1 5 2,9-11 0,5-21-3,7-26-2,0-25 0,0-25 1,7-9 0,3-2 1,2-10 0,1 2 4,10-7 6,13 0 4,7-10-3,11-19-4,6-7-6,12-8-1,4-11-5,8 0-37,-4-14-66,1-6-334</inkml:trace>
  <inkml:trace contextRef="#ctx0" brushRef="#br0" timeOffset="123706.4157">18168 11740 520,'0'0'68,"3"11"-68,-1 32-4,6 18 4,-5 19 5,-2 0-3,5-6 2,0-3-4,4-13-15,7-12-29,2-10-66,-8-6-316</inkml:trace>
  <inkml:trace contextRef="#ctx0" brushRef="#br0" timeOffset="123953.4301">17744 12851 469,'-16'0'21,"10"0"-21,6 0 66,6-5-44,31-18-14,19-4-6,19-10 6,8 1-3,2 2-5,-1 2 0,-8 6-7,-9 12-22,-6 12-55,-17 2-257</inkml:trace>
  <inkml:trace contextRef="#ctx0" brushRef="#br0" timeOffset="124544.4641">18610 12801 385,'-11'-14'16,"-5"4"5,-7 5 21,-2 3-21,-7 2-3,-3 0-9,-3 7-9,4 15 0,10 4 0,8 0 0,12 4 0,4 1-1,0-6-1,20 9-3,5-8 5,6 3 4,2 3-2,-8-1 0,-3-6-1,-7-1 1,-8 0 7,-3 0 7,-4 2 10,0 1-6,-6-8-8,-3-1-3,2-6-2,-2-5 0,8-4 5,-5 1 6,5-4 3,-1 3-6,-1 1-4,-5-2-9,1 3-1,-3 2 0,3 1-1,-1 2 0,-2-2-2,8-2 0,1-1 1,-3-5 1,4 0-1,0 0 0,0 0 0,0 0 1,-2 0 2,2 0 0,0 0 2,0 0 1,0 0-5,0 0 0,0 0-10,7 7-21,5-2 14,6 4-10,-4-3-30,-3-1-71,-1-2-144</inkml:trace>
  <inkml:trace contextRef="#ctx0" brushRef="#br0" timeOffset="124949.4898">18310 13101 349,'-9'0'31,"7"0"21,2 0-6,0 0-11,0 0-19,0-3-16,0 1 0,11-2 9,3 1 3,6 1 3,8 2-6,1 0 1,8 0 0,0 0 4,7 0-4,-4-7-5,3-7-1,-3-2-2,-14 0-2,-4 8-21,-18 2-95</inkml:trace>
  <inkml:trace contextRef="#ctx0" brushRef="#br0" timeOffset="125611.5291">19237 12490 38,'-10'-5'482,"6"5"-443,4 0-30,2 0-5,25 0-4,19 0 2,12 0 4,6-9 0,11-5-4,-5 0-2,3 5-11,-8 4-23,-8 0-90</inkml:trace>
  <inkml:trace contextRef="#ctx0" brushRef="#br0" timeOffset="126804.593">20443 11729 504,'-11'19'0,"6"35"-16,5 16 16,0 11-1,0 9-1,0 7 0,13-5-4,7-16-24,12-12-56,-1-26-125</inkml:trace>
  <inkml:trace contextRef="#ctx0" brushRef="#br0" timeOffset="127133.6111">20165 12715 337,'-12'8'0,"8"-5"16,4-3 31,19 0-35,15-7 5,20-17 1,9-8-1,11-4-7,10 5-7,0 4-3,-8 6-4,-9 14-21,-15 7-91</inkml:trace>
  <inkml:trace contextRef="#ctx0" brushRef="#br0" timeOffset="127678.6414">20853 12743 261,'0'0'50,"0"0"-39,-6 0 56,-5 0-26,-2 0-21,-6 0 0,-4 0-7,-7 0-1,-5 0-4,-7 4-4,5 12-3,-4 5-1,7 0 0,5 4-3,12-4 2,10 2-1,7-1-4,10-5 1,23 6 3,9-8 2,6 12 4,1-1 1,-3-1-4,-7 4-1,-17-3 1,-9 0 3,-11 0 5,-2 2 11,-11-1 2,-15 0-8,-10-1-8,-2-4-4,-5-8-2,3-10 0,-4-4-4,4-5-11,6-23-42,15-11-96,14-2-118</inkml:trace>
  <inkml:trace contextRef="#ctx0" brushRef="#br0" timeOffset="128234.7237">20841 11679 465,'-20'0'19,"8"0"0,11 0 36,1 0-16,0-3-39,22-1-9,17-1 9,18-6 0,9-1 3,2-4 0,2-4-3,-6 2 0,-4-4 0,-5 4 1,-7-2 0,-11 10-1,-8 4-2,-11 6 2,-8 0 0,-5 16 2,2 29 0,-6 20 5,3 24-2,3 15 1,-5 16-2,6 10-1,2 11-3,-6 11 2,3 7 3,-4-1-4,-3-5-1,0-15 0,0-14 1,-3-14 6,-14-16 3,-3-15 3,-2-15 0,-4-18 7,-6-18-3,-1-16 1,-4-12-10,-2 0-5,-2-26-3,1-13-2,6 4-11,10 7-30,6 6-44,14 15-28,4-8-159</inkml:trace>
  <inkml:trace contextRef="#ctx0" brushRef="#br0" timeOffset="128933.7611">21685 11518 298,'-14'-1'89,"3"1"-73,7 0 56,4 0 4,0 0-55,0 0-21,26 0-5,12 0 5,16 0 4,7-7-2,2-3-2,0 2-5,-10 1-21,-4 2-93,-14-1-225</inkml:trace>
  <inkml:trace contextRef="#ctx0" brushRef="#br0" timeOffset="129142.7746">22247 11211 43,'0'0'506,"-6"15"-506,0 20 4,2 9 4,4 5 6,0 4-10,0 5-3,6 3-2,1 5 1,0 2-25,0 1-104</inkml:trace>
  <inkml:trace contextRef="#ctx0" brushRef="#br0" timeOffset="130148.8316">15962 14575 192,'-11'-9'65,"9"5"35,-4 0-10,6 4-34,0 0-19,0 0-37,27 0-3,6 0 3,9 0 1,3 0-1,6 0-1,-6 3-2,-4-3-15,-9 0-44,-9 0-168</inkml:trace>
  <inkml:trace contextRef="#ctx0" brushRef="#br0" timeOffset="130351.8407">16015 14770 313,'-2'0'92,"2"0"-89,11 0 18,23 0-16,11-16 30,15 1-4,4-4-21,0 3-8,4 3-2,6-4-1,3 1-14,-1-4-56,-12-5-305</inkml:trace>
  <inkml:trace contextRef="#ctx0" brushRef="#br0" timeOffset="131255.8939">17344 14066 349,'-22'0'34,"0"0"1,0-2 35,2-1-25,-1-1-20,4-1-21,0 5-2,0 0 0,4 0-1,1 0-1,7 0-3,1 0 1,4 5 1,0-3 1,0 1-4,0 11-1,0 13 1,18 15 4,-3 13 2,3 10 0,-6 5-1,-3 4 0,-6 2-1,-3 5 2,0 3-1,0 17 0,-12 17 0,-1 8 2,-4 8 0,4-5 0,2-18-1,2-26 0,8-19-1,0-25 1,1-18-1,0-12 0,0-5-1,0 1-1,2 4 1,18 7 0,4 2 4,10 0 3,4-4-5,6-4 0,1-5-2,0-7-1,-3-3-11,-1-20-21,-7-12-99</inkml:trace>
  <inkml:trace contextRef="#ctx0" brushRef="#br0" timeOffset="131901.9336">17712 14365 149,'-2'-15'65,"2"4"24,-1 4-13,1 4 2,0-3-44,0-1-28,5 0-4,20-1 1,4 4 5,6 3-1,-1 1 0,7 0-1,-6 0-3,-6 0-3,-13 9 0,-6 11 0,-10 6 3,0 13 0,-19 7 2,-17 10 1,-12 4-3,1 4-2,2 0 2,3-10 1,14-9 0,10-17 1,12-6-4,6-6-1,12-6-3,30-2 3,10-8 3,13 0 0,12-18-1,-2-11-2,5 10-8,-13 1-55,-10 4-291</inkml:trace>
  <inkml:trace contextRef="#ctx0" brushRef="#br0" timeOffset="132448.9597">18546 14500 408,'-6'0'9,"6"0"12,0 0-10,14 0-10,15 0 13,17 0 6,5-10 6,7-9-11,0 2-15,-3 4-2,-7 8-21,-13-4-213</inkml:trace>
  <inkml:trace contextRef="#ctx0" brushRef="#br0" timeOffset="133079.9958">19822 13994 405,'0'0'55,"0"0"-28,0 3-14,0 25-2,0 8-4,0 8-3,0 2-4,5 0-1,-4 0 0,5-5-1,-2 0-4,3-7-10,6-2-37,-6-1-183</inkml:trace>
  <inkml:trace contextRef="#ctx0" brushRef="#br0" timeOffset="133432.017">19333 14849 344,'-10'4'5,"10"-2"21,0-2-23,29 0 0,16 0 21,27-12 7,18-20-3,12-4-9,7-9-12,-2 1-2,-7 3-4,-8 9-1,-17 9-3,-18 11-2,-17 9-21,-18 3-64,-19 3-197</inkml:trace>
  <inkml:trace contextRef="#ctx0" brushRef="#br0" timeOffset="133948.0494">19589 15101 309,'-13'-6'31,"0"6"-17,-6 0 4,2 2-5,1 23-4,1 11-9,3 6 5,7 8 1,0 2 2,5-3 1,5-5 1,17-10-5,10-17-2,5-9 1,11-8 2,0-13 3,1-22 5,-5-11-1,-14-9-3,-2 0-2,-11-1 0,-16 6-2,-1 7 1,-12 8 1,-18 10-2,-6 9-6,-6 16-1,-2 0-14,11 18-12,3 21-10,18 3 5,12 6-86</inkml:trace>
  <inkml:trace contextRef="#ctx0" brushRef="#br0" timeOffset="134146.0568">20009 15311 456,'0'0'54,"0"0"-52,0 0 25,5-3-23,1-5-2,4-1-2,1 6-7,0-1-20,4 4-61,-4 0-223</inkml:trace>
  <inkml:trace contextRef="#ctx0" brushRef="#br0" timeOffset="134548.0814">20153 14941 320,'0'-18'55,"17"2"-52,14 0 3,11 8 6,4 8 0,5 0-9,-8 0 3,-11 18-4,-14 2 0,-11 6 7,-7 3 15,0 10 2,-17 7-8,-11-2-8,-3 9-7,2-3-3,-7-2 0,11-2 1,-5-8-1,7-4 1,8-8-2,7-8 2,3-4-2,5-5 1,0-4-3,16-3 3,6 0 5,5-2 1,-2 0-4,0 0-1,2 0 0,-3-2-1,-3 0-7,1 2-25,4 0-83,7 0-172</inkml:trace>
  <inkml:trace contextRef="#ctx0" brushRef="#br0" timeOffset="135080.1148">20846 15015 291,'0'-2'11,"0"0"17,0 2 43,-2 0-16,-8 0-32,-1 0-13,-1 0 2,-1 4-8,-4 12 0,7 0-1,3-4-3,4 0-1,3 0 0,0-2-5,4 6 5,9-3 1,2 1 1,0 0 2,-4-1-2,1 6 0,-2 3 2,3 4 0,1 2 5,3 2 0,-3-2-2,3-7-2,-7 2 0,-3-9 1,-3-2 1,-4-3 12,-4 4 10,-13-3-11,-10 2-9,1-1-3,-4-8-5,6-1-1,-7-2-3,9 0-11,-7-12-28,6-10-48,4-10-123</inkml:trace>
  <inkml:trace contextRef="#ctx0" brushRef="#br0" timeOffset="135281.1261">20771 15066 456,'5'0'52,"7"0"-52,4 0 0,11 0 2,8 0 11,3-3-7,1-6-5,-5-2-1,2-1-8,-9-2-22,-2 5-77,-8 0-262</inkml:trace>
  <inkml:trace contextRef="#ctx0" brushRef="#br0" timeOffset="136459.1882">20883 14013 429,'-5'-5'10,"5"1"9,7-1-12,24-4-5,14-1 1,9-2-3,11-3 0,-1-4 0,-2-3 4,-6 6-3,-9 3-1,-10 6-1,-15 7-3,-12 0 4,-10 7 0,0 31 8,0 20 2,0 11-5,-6 22-1,6 8 4,0 6 0,19 6-3,6 3 0,3-6-2,4-8-1,-2-9-1,-8-8 1,-7-2-2,-8-3 8,-7-1 14,0-4 1,-22-2-1,0-6-11,1-7-9,-1-12 0,2-15-1,8-11 2,0-13-1,-1-7 3,-4 0 2,-4-19-7,-7-4-1,2-4-5,3 0-16,6 12-48,5 3-121</inkml:trace>
  <inkml:trace contextRef="#ctx0" brushRef="#br0" timeOffset="136756.2113">21605 13972 326,'0'-1'142,"4"1"-142,6 0-3,9 0 3,6 5 9,5 8-3,2-3-2,-3-5-3,2-3-1,-2-2-2,-4 0-16,-3-4-80</inkml:trace>
  <inkml:trace contextRef="#ctx0" brushRef="#br0" timeOffset="136960.2196">22009 13756 37,'2'0'499,"3"18"-497,0 10-2,0 7 24,0 4 10,-2 1-30,-1 12-4,-1 1-1,-1-1-6,0-10-83</inkml:trace>
  <inkml:trace contextRef="#ctx0" brushRef="#br0" timeOffset="137677.2626">22160 14592 500,'0'-2'0,"0"2"-9,12-3 5,14 3 4,7 0 2,7-3-2,1-6-13,-5 2-24,-6 0-49,-6-2-122</inkml:trace>
  <inkml:trace contextRef="#ctx0" brushRef="#br0" timeOffset="137953.2768">22141 14811 359,'-7'1'52,"7"-1"-45,0 0-4,26 0 3,12 0 17,17-7-10,12 2-11,-6 5-2,-3 0-19,-10 0-132</inkml:trace>
  <inkml:trace contextRef="#ctx0" brushRef="#br0" timeOffset="138649.3131">22997 13990 422,'-30'25'0,"6"7"-6,-5 14 3,10 6 3,4 3 4,3 10-2,5 9-1,-1 7 0,3 13 4,4 2 1,-3 6 9,4-2 2,0 4-5,10-9-10,8-11-2,-4-20-3,3-22-2,6-17-2,6-15 0,4-10-4,3 0-11,-2-3-40,6-12-122</inkml:trace>
  <inkml:trace contextRef="#ctx0" brushRef="#br0" timeOffset="139326.3527">23104 14522 355,'-9'-20'5,"9"1"-5,0-2 0,0 3 3,14 4-3,6 4 1,12 2 0,3 1 2,3 2 0,0 0-1,-5 3 0,-8 2-1,-4 0 0,-11 0 1,-10 8 5,0 14 4,0 3 17,-14 9-17,-3 0-7,-5 2 3,1 2-4,0-4-1,-6-2 0,5-4-2,-3-1 0,2 1-1,2-2 0,-5-4 1,13-7 0,4-5 4,7-6-1,2-1-3,0-1 4,19 0-3,12 1 9,-1-3-3,9 0-1,0 0-4,-3 0-1,2 0-1,-7 0-3,-7 0-25,-8 0-89</inkml:trace>
  <inkml:trace contextRef="#ctx0" brushRef="#br0" timeOffset="139580.3684">23519 14650 231,'5'0'213,"1"0"-213,12-8 0,11-6 1,2 0 2,3 1 1,2 4-4,-4 7-3,-3 2-5,-4 0-10,-5 0-45,-6 10-134</inkml:trace>
  <inkml:trace contextRef="#ctx0" brushRef="#br0" timeOffset="139933.3869">23901 14350 141,'0'-3'190,"0"3"-189,0 0-1,0 7 13,0 15 17,0 6-22,-3-5-6,-7 4 4,1 1 3,1-6-4,3-2 2,5-1 1,0-1-8,0-4 1,0-2 3,8-3 3,10 2 1,4-5 0,5-1-2,-2-5-4,-3 0 0,2 0-1,-3 0-1,-4 0-14,-4 0-44,-3 0-112</inkml:trace>
  <inkml:trace contextRef="#ctx0" brushRef="#br0" timeOffset="140159.402">24033 14329 387,'-7'10'78,"2"18"-78,2 10-2,1 3 2,-2 8 3,1 8-3,-3 5 0,-1 6 1,-1-1-1,5-4 0,-1 4-1,4 1-1,0-7-12,0-3-37,10-19-108</inkml:trace>
  <inkml:trace contextRef="#ctx0" brushRef="#br0" timeOffset="140607.4247">24147 14069 264,'0'-8'63,"0"8"-55,0 0-1,0 0 18,0 0 4,0 8-13,0 10 3,7 10-6,6 11 0,2 12 0,3 14 3,2 8 0,-2 6-2,1-4-2,-2-2-4,-4-7-2,-8-6 6,-5-4 2,0-6 6,-5 6 2,-16-1-8,0-1-11,-1-1-3,-1 0-5,3-9-8,-2-10-13,2-15-35,6-16-73,-5-3-105</inkml:trace>
  <inkml:trace contextRef="#ctx0" brushRef="#br0" timeOffset="141180.4621">24367 14026 345,'-3'0'68,"3"0"-63,0 0 29,0 0-9,3 0-25,12 0 0,5 3 3,4 1-2,6 0-1,-1-3-1,9-1 1,3 0-6,1 0-32,-4 0-83</inkml:trace>
  <inkml:trace contextRef="#ctx0" brushRef="#br0" timeOffset="141447.4777">24815 13762 275,'0'0'85,"0"0"-34,0 0 4,1 8-21,2 20-19,1 11 3,-1 7-7,-3 12 1,0 7-3,0 5-7,0 5-2,-3-9-2,2-8-11,1-17-25,0-22-58,11-19-268</inkml:trace>
  <inkml:trace contextRef="#ctx0" brushRef="#br0" timeOffset="145744.7203">14642 16351 365,'0'-40'47,"0"12"-43,-25-3 20,-6 14 1,11 2 2,-4 3-23,3 2 3,-1 0 4,-8 4-2,5 4-8,-5 2-1,0 0 0,0 18-4,3 12-2,7 12 4,3-1-5,13 4 4,4-4 3,4-2 0,28-1 0,11-4-1,15-2 0,2-11 1,3-3 0,-2-4 1,-17-4-1,-10-1 0,-16 1 0,-13-1 1,-5 5 7,-1 11 17,-23 4-6,-8 3-18,-8 2-1,2-1 0,-4-13-4,10-15-10,4-5-32,13 0-90</inkml:trace>
  <inkml:trace contextRef="#ctx0" brushRef="#br0" timeOffset="145963.733">14955 15508 218,'-28'87'57,"3"1"-45,9-6 12,7-10-16,9-10-8,0-9-8,10-5-33,10-14-83</inkml:trace>
  <inkml:trace contextRef="#ctx0" brushRef="#br0" timeOffset="146211.7458">15338 16369 332,'28'0'5,"9"0"-5,17 0 26,1-8-21,6 2-5,-7-3-3,-2 6-2,-10-1-24,-17-3-158</inkml:trace>
  <inkml:trace contextRef="#ctx0" brushRef="#br0" timeOffset="146427.7594">15464 16637 470,'0'0'41,"3"0"-41,29-10-1,14-7 1,23-10 0,6 1-5,4-6-61,-13-8-265</inkml:trace>
  <inkml:trace contextRef="#ctx0" brushRef="#br0" timeOffset="147269.8033">16227 16423 407,'-10'0'36,"9"0"13,1 0-40,4-2-5,24-10 0,6-2 3,18-4-3,3-3-1,9 2 0,1 5-3,0 2-2,-11 12-31,-13 0-101</inkml:trace>
  <inkml:trace contextRef="#ctx0" brushRef="#br0" timeOffset="147629.8274">16927 15813 430,'-21'24'43,"2"22"-41,6 11 11,8 6-4,0 9-4,5-7-4,8-1-1,11-7-1,7-11-9,6-7-18,-2-12-68,-9-10-253</inkml:trace>
  <inkml:trace contextRef="#ctx0" brushRef="#br0" timeOffset="147980.8439">16725 16953 249,'0'-35'39,"23"-14"-29,9-12 19,15-11-2,8-6-9,4-2-11,4 3-3,1 7-4,-4 22 0,-6 16-7,-16 24-36,-10 8-135</inkml:trace>
  <inkml:trace contextRef="#ctx0" brushRef="#br0" timeOffset="148473.8753">17151 16731 160,'1'-5'74,"17"-2"-73,7-3 15,0 5 22,3 0-35,-9 5-1,-6 0 1,-8 0 2,0 15 6,-5 4 18,0 4 7,-1 5-18,-10 2-7,1-2 0,0-6-8,2 2 1,-2-8 0,0-2-1,-2 2 1,-1-4 0,0 4 2,3-2 7,0 0 5,3-5-6,7-6-8,0 1-4,0-4 0,0 2-2,0 1 2,8 2 2,11 5 5,4 0 0,-1 4-4,8 1-2,-2-3-1,4-5-2,6 0-18,-6-7-101</inkml:trace>
  <inkml:trace contextRef="#ctx0" brushRef="#br0" timeOffset="149457.9283">18149 16387 420,'-8'-2'54,"8"2"-43,0 0-11,23-2-5,17-4 5,10-2 0,6-3 0,-1 4-7,-5-1-66,-15-1-239</inkml:trace>
  <inkml:trace contextRef="#ctx0" brushRef="#br0" timeOffset="149675.9398">18229 16619 510,'-8'3'2,"8"-1"-4,5-2-4,25 0 1,13 0 5,9-7 11,2-11-5,2-2-6,2-2-6,-2 6-21,-8 0-65,-7 4-213</inkml:trace>
  <inkml:trace contextRef="#ctx0" brushRef="#br0" timeOffset="150574.9947">19164 16329 403,'-7'0'66,"7"0"-52,4 0-14,24 0-4,15 0 4,10 0 6,2 0-2,4-6-4,4-10-4,-1 2-24,-5-3-80,-7-1-235</inkml:trace>
  <inkml:trace contextRef="#ctx0" brushRef="#br0" timeOffset="151032.0833">19858 16041 318,'-26'0'34,"-4"9"-9,10 19-2,5 7-6,5 14-7,4 5-8,6 9-2,8-5 1,11-8 0,9-10-1,9-12 0,7-18 0,-1-10 3,-1-3 1,0-26 1,-10 0 1,-7-8 0,-4-3-2,-6-4 0,-2-4-3,-10 4 3,-3 3 8,0 1 8,-22 10 4,-10 2-6,-11 8-10,1 8-5,7 9 1,3 3-3,13 7-1,3 19-8,12 6-17,4-1-53,14-2-175</inkml:trace>
  <inkml:trace contextRef="#ctx0" brushRef="#br0" timeOffset="151250.0968">20337 16339 488,'-12'4'29,"7"-1"-29,5-3-3,0 0 3,0 0 0,0 0 0,7 0-2,3 0-5,-6 0-21,6 0-50,1 9-165</inkml:trace>
  <inkml:trace contextRef="#ctx0" brushRef="#br0" timeOffset="151646.1232">20702 16016 240,'-20'0'2,"-1"0"37,2 1-21,-1 11 22,2 3-15,-2 2-11,8 0 5,1 1-7,4-1-5,7 6-3,8 1-3,20-2 7,14 2 1,1-7 2,5 2-5,-12-3-3,-6 0-1,-10-2 5,-6 9 2,-7 0 7,-7 4 12,0-1-6,-11 2-3,-7-10-6,-2 2 4,-2-6-7,0-4-6,4-4 2,0-6-1,-3 0-5,0 0-2,-1-12-17,1-6-53,1-8-157</inkml:trace>
  <inkml:trace contextRef="#ctx0" brushRef="#br0" timeOffset="151866.1344">20582 16070 318,'22'-8'21,"4"-2"-12,8 4 13,4-2 4,-2 2 3,2 0-17,-1 0-3,-3 3-6,7 3-3,-3 0 0,-2 0-5,4 5-26,1 7-102</inkml:trace>
  <inkml:trace contextRef="#ctx0" brushRef="#br0" timeOffset="152665.1766">21297 16327 182,'0'0'160,"0"0"-155,0 14 21,0 1-3,0 4 1,0-4-15,0 2-6,0-1 6,0 4-1,0 2 0,0-4 2,0-2 3,0-7-4,0-6-5,0-3-4,0-5 0,9-34 8,10-13 3,12-8-11,1-7 0,1 9-2,0 10 1,0 8 1,-7 11 0,-7 16 0,-7 11-1,-3 2 1,-6 15 0,-3 17 7,0 0 2,0-1 1,0 3-4,0-2-1,0-1-4,0 1-1,0-4 0,0-6 2,0-5-2,4-17-3,6 0-1,5-19 4,9-20 5,8 0-1,5 2-2,-2 16-1,6 7 3,-8 9 4,-3 5-3,-5 12-1,-5 20 0,0 10-2,0 5-2,-2-1-15,2-6-72</inkml:trace>
  <inkml:trace contextRef="#ctx0" brushRef="#br0" timeOffset="154460.2825">13360 18207 318,'0'0'109,"-5"0"-107,5 0 1,0 0 17,0-16-2,0-16-8,0-17-5,7-2-3,-1-7-2,4-4 0,-2-4 0,1-2 2,-4 1-1,2 6 0,-6 6-1,2 6 0,-3 22 1,0 7-1,0 14 0,0 6 0,0 0 0,6 2-2,4 32-1,16 16 3,6 12 4,11 8-3,0 7 2,5-5-1,-5-2-1,2-4-1,-2-14 0,-7-14-1,-6-15 1,-12-14-1,-9-9 1,-7 0 3,-2 0 11,0-18 8,0-22 4,0-14-10,0-14-13,0-7-3,0-8-2,0-1-3,1 9-6,9 23-16,0 24-42,5 16-99,4 12-100</inkml:trace>
  <inkml:trace contextRef="#ctx0" brushRef="#br0" timeOffset="154953.4082">14107 17546 271,'0'0'49,"6"15"-42,6 23-7,0 13 20,1 7-8,-1 8-1,-3-3-2,1 4-1,-4-4-1,-3-1 2,7-4 1,-7-4-4,5-10-5,0-15-1,-3-17-2,2-12-5,-4 0-8,4-49 15,-4-27 5,0-24-4,5-14-1,2-3 0,9 9-1,-1 16 0,9 24 1,4 23-1,3 29-2,-1 16 0,6 0 3,-5 21 0,-5 5 0,-7-2 1,-8-2 4,-11-4 1,-3-6 6,0-6 7,-15 8 12,-18-2-22,-8 2-9,-4 7 2,-5-2-2,-2 8 0,9-6-5,9-7-21,13 0-68,9-12-192</inkml:trace>
  <inkml:trace contextRef="#ctx0" brushRef="#br0" timeOffset="155885.4579">15510 17740 365,'0'2'126,"-1"30"-93,-8 13-32,5 5 2,-3 2-3,5-6-2,2 4-2,0-10-9,6-10-30,8-12-99</inkml:trace>
  <inkml:trace contextRef="#ctx0" brushRef="#br0" timeOffset="156109.4773">15586 17584 436,'-24'-14'85,"13"12"-65,5 0-11,6 2-9,10 0-19,29 2-19,9 16-18,12 2-187</inkml:trace>
  <inkml:trace contextRef="#ctx0" brushRef="#br0" timeOffset="156341.4836">15918 17766 271,'-40'22'55,"6"-3"-41,18-3 43,8-7-16,8 1-40,1 6-1,23-1-1,16 7 1,0 2 10,4-2-4,-7 2-6,-8-4 6,-9 1 8,-13-2 4,-7-3 4,0 4 17,-27 0-12,-14 4-27,-14-2-2,1 7-8,3-10-25,17 1-51,12-8-163</inkml:trace>
  <inkml:trace contextRef="#ctx0" brushRef="#br0" timeOffset="157406.5482">17020 17592 289,'0'-12'63,"0"5"6,-7 4-32,0 1-2,-1 2 10,-1 0-33,-1 0-12,-3 10-1,-1 4 1,-1 8 2,4-5 0,-1 2-2,2 8-1,10-4 0,0 3-2,0 0 0,11-4 2,10-8-3,2-4-2,9-6 6,10-1 0,-2-1 1,-1 2 0,5 5 0,-5 8 0,-7 11 1,-9 6 6,-5 3 0,-6-2-2,-9 5 3,-3-4 5,0-4-1,-6-6 2,-13-4-5,-2-4 0,-9-5-7,-4-12-3,0-1 0,-2 0-11,1-23-14,1-3-54,6-5-87</inkml:trace>
  <inkml:trace contextRef="#ctx0" brushRef="#br0" timeOffset="157643.5796">17011 17596 36,'0'-4'538,"13"4"-538,9 0-2,17 0 2,4 0 3,12 0 6,2 0-9,2 0 2,-4-2-2,0-6-2,-2 4-13,0 4-57,-4-5-200</inkml:trace>
  <inkml:trace contextRef="#ctx0" brushRef="#br0" timeOffset="157953.5764">17750 17599 281,'0'0'64,"0"0"2,0 5-33,0 19-11,0 16 11,1 15-22,8 6-1,6 1-2,7 8 4,8-9-4,8-9-3,3-20-4,8-24 0,-2-8 5,3-22 0,-5-26 4,-5-20 4,-15-12-6,-8 5-2,-15-7 7,-2 7 5,-27 8 1,-18 13-2,-13 13-11,-23 16-6,-6 25 0,7 4-8,7 43-10,22 18 9,28 1-15,23 0-57,19-23-53</inkml:trace>
  <inkml:trace contextRef="#ctx0" brushRef="#br0" timeOffset="158575.613">18925 17762 145,'-11'0'76,"4"0"-3,1 0-2,-1 0-13,2 0 7,-2-6-28,2-1-20,-6 5-6,-4 2-3,1 0 0,-4 2-1,5 19-7,-1 16 0,7 7-1,6 9 1,1-4 0,1-5 0,21-4-1,8-8-3,-1 0 0,4-16-10,2-6-25,-1-10-135</inkml:trace>
  <inkml:trace contextRef="#ctx0" brushRef="#br0" timeOffset="159102.6871">19168 17752 92,'9'-24'32,"-3"12"6,0 4-9,4 8 4,-9 0 7,3 4 31,-3 22-12,-1 6-21,0 5-14,0 2-5,0 2-2,0-5-4,0-4-2,0-10-1,0-2-1,0-11-6,0-9-3,0 0-9,4 0 9,9-21 1,5-16 8,6-2-6,8-5-3,0 3-1,7 5 0,-7 9 0,-4 10-1,-9 8 1,-13 9-2,0 0-5,-6 5 8,0 21 4,0 8 3,0-2-2,0 9-2,0-10 2,0-4-3,0-10 0,0-10-2,0-7 0,0 0-1,8-10-1,8-19 2,5-6 4,7-2-2,4 9-2,3 5 0,5 6 0,-4 7 1,-7 10 0,-7 0 2,0 13 2,-1 23 2,0 7-5,3 3-2,-2-2-26,8-7-61,-3-11-285</inkml:trace>
  <inkml:trace contextRef="#ctx0" brushRef="#br0" timeOffset="159917.7848">21023 17716 1,'-21'-10'228,"-4"-2"-212,1 4 8,-1 2-8,1 6 46,-2 0-34,-1 0-17,-1 14-4,3 4-1,-2 10-2,5-2 6,8 8 7,2 3-6,8 7-8,4 0 1,0-7 0,14 4-2,2-15-1,3-8-1,1-4-1,1-14 1,1 0 5,0-18 6,0-10 0,-2-10-7,0 0-2,-7-2 0,0 4-1,-3 5 0,-3 18 0,-5 5 2,-2 4 2,0 4 4,0 0-3,0 0-3,0 0-3,0 0-1,2 0 0,8 22 0,-2 18 1,5 10 7,-4-2-6,2 4-1,-1-7-2,4-11-2,4-10-9,0-19-15,8-5-22,-2-10-51,5-24-83</inkml:trace>
  <inkml:trace contextRef="#ctx0" brushRef="#br0" timeOffset="160323.8078">21239 17797 133,'0'-9'88,"0"5"-47,0 4-8,8 0 2,4 13 8,4 19 22,6 20-33,0 3-15,3-2-5,-4-1 1,2-6-3,-2-11 1,1-16-6,-6-6-4,1-13 0,0 0 2,0-14 7,1-27 1,-4-11-5,0-6-4,2 5-2,-12 4-2,2 18 0,-6 12 2,0 11 0,0 8 2,2 0 1,1 17-2,8 18-1,5-1 9,5-1-6,-3 2 1,2-12 1,-3-9-2,-3-9 0,-5-5 3,2-5 4,0-30 5,-2-15-1,0-12-10,-2-4-4,-1 8-5,4 17-17,0 13-60,6 13-100</inkml:trace>
  <inkml:trace contextRef="#ctx0" brushRef="#br0" timeOffset="160765.8823">22128 17716 163,'5'0'170,"3"-13"-168,1-6 33,-5 0-9,-2-4 15,-2 9-8,0 0-11,0 8 19,-11 4-8,-6 2-15,0 2-6,-5 26-12,-1 20-1,4 10 0,3 7 1,6 1 0,0-4 0,10-12 1,0-10-1,0-18-1,13-14-4,12-8-1,3-14 6,1-26 1,-5-13 2,-3-8-3,-4 3 0,-2 5 0,-5 12 1,-4 10 1,-2 13-2,-4 14 2,0 4 1,0 0 7,0 9-1,0 23-7,0 6-1,0 8 0,6-2-1,5 7 0,6 2-1,-3-2-7,13-5-36,-2-15-67,1-19-210</inkml:trace>
  <inkml:trace contextRef="#ctx0" brushRef="#br0" timeOffset="161147.8987">22498 17811 254,'2'-14'103,"4"3"-101,2 8 8,0 3 2,2 5 18,4 30 22,-3 7-22,0 2-10,-1 0-2,3-12-9,0-11-4,6-12 2,1-9-7,1 0 3,3-30 7,2-10-4,0-4-4,-5-6-1,3 10 0,-1-5-1,2 7 0,-4 1 0,-4 14-1,-4 5 0,-12 18 1,-1 0 6,-1 18 22,-19 22-11,-4 14-16,-5 8 5,-3 4 1,6 3-3,3 1-1,1 2-3,2 0 0,7 3 0,2 0-4,11-3-14,0-9-28,12-13-82,10-27-253</inkml:trace>
  <inkml:trace contextRef="#ctx0" brushRef="#br0" timeOffset="161381.9104">23063 18087 632,'2'-4'2,"10"-1"-2,1-4 0,1 1 2,-1 2-2,3-6-11,2 6-22,0-8-127</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7T23:00:42.815"/>
    </inkml:context>
    <inkml:brush xml:id="br0">
      <inkml:brushProperty name="width" value="0.05292" units="cm"/>
      <inkml:brushProperty name="height" value="0.05292" units="cm"/>
    </inkml:brush>
  </inkml:definitions>
  <inkml:trace contextRef="#ctx0" brushRef="#br0">12947 12247 157,'0'13'50,"-2"-9"-47,2-4 30,0 0 6,0 0-34,0 0-5,0-2 2,0-6 14,-1 1 13,-5 2 6,2 1 3,-5 4-16,5 0-11,-7 0-10,1 0 2,-5 0-3,0 0-3,-3 12 2,-3 5 0,4 9-1,-5 9 0,-1 11-2,4 9 3,-3 5 0,1 1 1,2 2-2,-1-3 1,2-2 0,2-2-1,-2 0 1,5 1 1,0-3 0,6 0 0,3-7 0,4-1-1,0-7-1,0-3 1,11-2 0,5 3-3,9 0 4,-1 2 0,0 1 0,7-6-1,-3 2 0,0-10 0,3 0-1,1-3-1,-4-6 2,-2-1-1,-2-2 2,4-8 0,2-3-3,2-3 0,2-3 3,-1-19 0,-5-14 0,4-8 3,-6-14 0,5-6 0,-1-7 8,-6-4-6,0-3 3,-5-9-2,-11-3-3,-8-7-1,0-9 3,-20-12 0,-18-5-2,-7 7-3,-9 7-4,8 26-1,5 25 4,8 21 1,10 19 9,2 6-1,8 7-8,3-1-30,-4 6-225</inkml:trace>
  <inkml:trace contextRef="#ctx0" brushRef="#br0" timeOffset="1639.095">13752 12224 87,'-21'2'45,"7"-2"-41,4 0 20,-3 0 17,5 0 3,-2 0-8,-4-4-13,3 0-11,-8 2-9,8 2 2,-7 0-2,5 0-2,0 0-1,-4 0 0,2 14-2,-3 10 0,3 6 0,-4 8 0,1 6 2,5 2 0,3 2 0,5-2-1,-2 0 0,5 1 1,-1 1-1,3 5 1,0 0 1,0 5 0,0 0 0,0 0-1,0 0 0,0-3 0,0-3-1,0-6 1,3-2 1,7-4-1,4-1-1,3-3 1,-1-2-1,12-2 1,-3 0 1,13 6 0,2-2-1,3 10-1,8-10-2,-2-2-2,-4-4 0,0-9 2,-3-2 1,2-1 2,-4-4 0,2-5-2,1-5-5,0-4 6,2 0 1,-1 0 3,-2-4 0,-2-5-3,-4 4 2,-4-2 0,2 4-1,-2-3 0,-2-1-1,3 2 2,-10-8-1,4-2-1,-3-10 3,-3-3 5,1-8-5,0-5 4,0 0-6,-4 4-1,2 2 0,-4 1 0,5-6 2,-2-4-1,-5-3-1,-2 0 0,-1-3 2,-2-3 2,-7-1-2,4 4 0,-6-5 5,0 1 2,0 3 1,0-4 0,-20-1 5,-9-6-4,-14 0-5,-7-15-2,-11 1-4,-13-3 3,-5-4-2,-14 11-1,-4 9-1,-3 15 1,-4 14 2,5 12 3,4 12 11,14 8 3,10 2-15,9 16-4,17 24-36,2 24-116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970737"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96975" y="693738"/>
            <a:ext cx="4616450" cy="3463925"/>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347" y="4387444"/>
            <a:ext cx="5607712" cy="415531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970737"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4243" indent="-290093">
              <a:defRPr sz="2400">
                <a:solidFill>
                  <a:schemeClr val="tx1"/>
                </a:solidFill>
                <a:latin typeface="Arial" charset="0"/>
                <a:ea typeface="ＭＳ Ｐゴシック" pitchFamily="84" charset="-128"/>
              </a:defRPr>
            </a:lvl2pPr>
            <a:lvl3pPr marL="1160374" indent="-232075">
              <a:defRPr sz="2400">
                <a:solidFill>
                  <a:schemeClr val="tx1"/>
                </a:solidFill>
                <a:latin typeface="Arial" charset="0"/>
                <a:ea typeface="ＭＳ Ｐゴシック" pitchFamily="84" charset="-128"/>
              </a:defRPr>
            </a:lvl3pPr>
            <a:lvl4pPr marL="1624523" indent="-232075">
              <a:defRPr sz="2400">
                <a:solidFill>
                  <a:schemeClr val="tx1"/>
                </a:solidFill>
                <a:latin typeface="Arial" charset="0"/>
                <a:ea typeface="ＭＳ Ｐゴシック" pitchFamily="84" charset="-128"/>
              </a:defRPr>
            </a:lvl4pPr>
            <a:lvl5pPr marL="2088672" indent="-232075">
              <a:defRPr sz="2400">
                <a:solidFill>
                  <a:schemeClr val="tx1"/>
                </a:solidFill>
                <a:latin typeface="Arial" charset="0"/>
                <a:ea typeface="ＭＳ Ｐゴシック" pitchFamily="84" charset="-128"/>
              </a:defRPr>
            </a:lvl5pPr>
            <a:lvl6pPr marL="2552822" indent="-232075" eaLnBrk="0" fontAlgn="base" hangingPunct="0">
              <a:spcBef>
                <a:spcPct val="0"/>
              </a:spcBef>
              <a:spcAft>
                <a:spcPct val="0"/>
              </a:spcAft>
              <a:defRPr sz="2400">
                <a:solidFill>
                  <a:schemeClr val="tx1"/>
                </a:solidFill>
                <a:latin typeface="Arial" charset="0"/>
                <a:ea typeface="ＭＳ Ｐゴシック" pitchFamily="84" charset="-128"/>
              </a:defRPr>
            </a:lvl6pPr>
            <a:lvl7pPr marL="3016971" indent="-232075" eaLnBrk="0" fontAlgn="base" hangingPunct="0">
              <a:spcBef>
                <a:spcPct val="0"/>
              </a:spcBef>
              <a:spcAft>
                <a:spcPct val="0"/>
              </a:spcAft>
              <a:defRPr sz="2400">
                <a:solidFill>
                  <a:schemeClr val="tx1"/>
                </a:solidFill>
                <a:latin typeface="Arial" charset="0"/>
                <a:ea typeface="ＭＳ Ｐゴシック" pitchFamily="84" charset="-128"/>
              </a:defRPr>
            </a:lvl7pPr>
            <a:lvl8pPr marL="3481121" indent="-232075" eaLnBrk="0" fontAlgn="base" hangingPunct="0">
              <a:spcBef>
                <a:spcPct val="0"/>
              </a:spcBef>
              <a:spcAft>
                <a:spcPct val="0"/>
              </a:spcAft>
              <a:defRPr sz="2400">
                <a:solidFill>
                  <a:schemeClr val="tx1"/>
                </a:solidFill>
                <a:latin typeface="Arial" charset="0"/>
                <a:ea typeface="ＭＳ Ｐゴシック" pitchFamily="84" charset="-128"/>
              </a:defRPr>
            </a:lvl8pPr>
            <a:lvl9pPr marL="3945270" indent="-232075" eaLnBrk="0" fontAlgn="base" hangingPunct="0">
              <a:spcBef>
                <a:spcPct val="0"/>
              </a:spcBef>
              <a:spcAft>
                <a:spcPct val="0"/>
              </a:spcAft>
              <a:defRPr sz="2400">
                <a:solidFill>
                  <a:schemeClr val="tx1"/>
                </a:solidFill>
                <a:latin typeface="Arial" charset="0"/>
                <a:ea typeface="ＭＳ Ｐゴシック" pitchFamily="84" charset="-128"/>
              </a:defRPr>
            </a:lvl9pPr>
          </a:lstStyle>
          <a:p>
            <a:fld id="{2AA99B34-7B2B-4257-8598-1E852290B68E}" type="slidenum">
              <a:rPr lang="en-US" altLang="en-US" sz="1200"/>
              <a:pPr/>
              <a:t>11</a:t>
            </a:fld>
            <a:endParaRPr lang="en-US" altLang="en-US" sz="1200"/>
          </a:p>
        </p:txBody>
      </p:sp>
      <p:sp>
        <p:nvSpPr>
          <p:cNvPr id="108547" name="Rectangle 7"/>
          <p:cNvSpPr txBox="1">
            <a:spLocks noGrp="1" noChangeArrowheads="1"/>
          </p:cNvSpPr>
          <p:nvPr/>
        </p:nvSpPr>
        <p:spPr bwMode="auto">
          <a:xfrm>
            <a:off x="3970939"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D01A4AA0-AB00-47E8-96E5-2935C46A69D4}" type="slidenum">
              <a:rPr lang="en-US" altLang="en-US" sz="1200"/>
              <a:pPr algn="r" eaLnBrk="1" hangingPunct="1"/>
              <a:t>11</a:t>
            </a:fld>
            <a:endParaRPr lang="en-US" altLang="en-US" sz="1200"/>
          </a:p>
        </p:txBody>
      </p:sp>
      <p:sp>
        <p:nvSpPr>
          <p:cNvPr id="108548" name="Rectangle 2"/>
          <p:cNvSpPr>
            <a:spLocks noGrp="1" noRot="1" noChangeAspect="1" noChangeArrowheads="1" noTextEdit="1"/>
          </p:cNvSpPr>
          <p:nvPr>
            <p:ph type="sldImg"/>
          </p:nvPr>
        </p:nvSpPr>
        <p:spPr>
          <a:solidFill>
            <a:srgbClr val="FFFFFF"/>
          </a:solidFill>
          <a:ln/>
        </p:spPr>
      </p:sp>
      <p:sp>
        <p:nvSpPr>
          <p:cNvPr id="108549"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4243" indent="-290093">
              <a:defRPr sz="2400">
                <a:solidFill>
                  <a:schemeClr val="tx1"/>
                </a:solidFill>
                <a:latin typeface="Arial" charset="0"/>
                <a:ea typeface="ＭＳ Ｐゴシック" pitchFamily="84" charset="-128"/>
              </a:defRPr>
            </a:lvl2pPr>
            <a:lvl3pPr marL="1160374" indent="-232075">
              <a:defRPr sz="2400">
                <a:solidFill>
                  <a:schemeClr val="tx1"/>
                </a:solidFill>
                <a:latin typeface="Arial" charset="0"/>
                <a:ea typeface="ＭＳ Ｐゴシック" pitchFamily="84" charset="-128"/>
              </a:defRPr>
            </a:lvl3pPr>
            <a:lvl4pPr marL="1624523" indent="-232075">
              <a:defRPr sz="2400">
                <a:solidFill>
                  <a:schemeClr val="tx1"/>
                </a:solidFill>
                <a:latin typeface="Arial" charset="0"/>
                <a:ea typeface="ＭＳ Ｐゴシック" pitchFamily="84" charset="-128"/>
              </a:defRPr>
            </a:lvl4pPr>
            <a:lvl5pPr marL="2088672" indent="-232075">
              <a:defRPr sz="2400">
                <a:solidFill>
                  <a:schemeClr val="tx1"/>
                </a:solidFill>
                <a:latin typeface="Arial" charset="0"/>
                <a:ea typeface="ＭＳ Ｐゴシック" pitchFamily="84" charset="-128"/>
              </a:defRPr>
            </a:lvl5pPr>
            <a:lvl6pPr marL="2552822" indent="-232075" eaLnBrk="0" fontAlgn="base" hangingPunct="0">
              <a:spcBef>
                <a:spcPct val="0"/>
              </a:spcBef>
              <a:spcAft>
                <a:spcPct val="0"/>
              </a:spcAft>
              <a:defRPr sz="2400">
                <a:solidFill>
                  <a:schemeClr val="tx1"/>
                </a:solidFill>
                <a:latin typeface="Arial" charset="0"/>
                <a:ea typeface="ＭＳ Ｐゴシック" pitchFamily="84" charset="-128"/>
              </a:defRPr>
            </a:lvl6pPr>
            <a:lvl7pPr marL="3016971" indent="-232075" eaLnBrk="0" fontAlgn="base" hangingPunct="0">
              <a:spcBef>
                <a:spcPct val="0"/>
              </a:spcBef>
              <a:spcAft>
                <a:spcPct val="0"/>
              </a:spcAft>
              <a:defRPr sz="2400">
                <a:solidFill>
                  <a:schemeClr val="tx1"/>
                </a:solidFill>
                <a:latin typeface="Arial" charset="0"/>
                <a:ea typeface="ＭＳ Ｐゴシック" pitchFamily="84" charset="-128"/>
              </a:defRPr>
            </a:lvl7pPr>
            <a:lvl8pPr marL="3481121" indent="-232075" eaLnBrk="0" fontAlgn="base" hangingPunct="0">
              <a:spcBef>
                <a:spcPct val="0"/>
              </a:spcBef>
              <a:spcAft>
                <a:spcPct val="0"/>
              </a:spcAft>
              <a:defRPr sz="2400">
                <a:solidFill>
                  <a:schemeClr val="tx1"/>
                </a:solidFill>
                <a:latin typeface="Arial" charset="0"/>
                <a:ea typeface="ＭＳ Ｐゴシック" pitchFamily="84" charset="-128"/>
              </a:defRPr>
            </a:lvl8pPr>
            <a:lvl9pPr marL="3945270" indent="-232075" eaLnBrk="0" fontAlgn="base" hangingPunct="0">
              <a:spcBef>
                <a:spcPct val="0"/>
              </a:spcBef>
              <a:spcAft>
                <a:spcPct val="0"/>
              </a:spcAft>
              <a:defRPr sz="2400">
                <a:solidFill>
                  <a:schemeClr val="tx1"/>
                </a:solidFill>
                <a:latin typeface="Arial" charset="0"/>
                <a:ea typeface="ＭＳ Ｐゴシック" pitchFamily="84" charset="-128"/>
              </a:defRPr>
            </a:lvl9pPr>
          </a:lstStyle>
          <a:p>
            <a:fld id="{D2EFD2DA-3F54-4A53-911C-A4DC30ABF9AD}" type="slidenum">
              <a:rPr lang="en-US" altLang="en-US" sz="1200"/>
              <a:pPr/>
              <a:t>13</a:t>
            </a:fld>
            <a:endParaRPr lang="en-US" altLang="en-US" sz="1200"/>
          </a:p>
        </p:txBody>
      </p:sp>
      <p:sp>
        <p:nvSpPr>
          <p:cNvPr id="110595" name="Rectangle 7"/>
          <p:cNvSpPr txBox="1">
            <a:spLocks noGrp="1" noChangeArrowheads="1"/>
          </p:cNvSpPr>
          <p:nvPr/>
        </p:nvSpPr>
        <p:spPr bwMode="auto">
          <a:xfrm>
            <a:off x="3970939"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13EC6744-C5EF-47FC-B6FD-A212F9549BC3}" type="slidenum">
              <a:rPr lang="en-US" altLang="en-US" sz="1200"/>
              <a:pPr algn="r" eaLnBrk="1" hangingPunct="1"/>
              <a:t>13</a:t>
            </a:fld>
            <a:endParaRPr lang="en-US" altLang="en-US" sz="1200"/>
          </a:p>
        </p:txBody>
      </p:sp>
      <p:sp>
        <p:nvSpPr>
          <p:cNvPr id="110596" name="Rectangle 2"/>
          <p:cNvSpPr>
            <a:spLocks noGrp="1" noRot="1" noChangeAspect="1" noChangeArrowheads="1" noTextEdit="1"/>
          </p:cNvSpPr>
          <p:nvPr>
            <p:ph type="sldImg"/>
          </p:nvPr>
        </p:nvSpPr>
        <p:spPr>
          <a:solidFill>
            <a:srgbClr val="FFFFFF"/>
          </a:solidFill>
          <a:ln/>
        </p:spPr>
      </p:sp>
      <p:sp>
        <p:nvSpPr>
          <p:cNvPr id="110597"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18</a:t>
            </a:fld>
            <a:endParaRPr lang="en-US"/>
          </a:p>
        </p:txBody>
      </p:sp>
      <p:sp>
        <p:nvSpPr>
          <p:cNvPr id="258050" name="Rectangle 2"/>
          <p:cNvSpPr>
            <a:spLocks noGrp="1" noRot="1" noChangeAspect="1" noChangeArrowheads="1" noTextEdit="1"/>
          </p:cNvSpPr>
          <p:nvPr>
            <p:ph type="sldImg"/>
          </p:nvPr>
        </p:nvSpPr>
        <p:spPr>
          <a:xfrm>
            <a:off x="1054100"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a:t>
            </a:fld>
            <a:endParaRPr lang="en-US"/>
          </a:p>
        </p:txBody>
      </p:sp>
      <p:sp>
        <p:nvSpPr>
          <p:cNvPr id="258050" name="Rectangle 2"/>
          <p:cNvSpPr>
            <a:spLocks noGrp="1" noRot="1" noChangeAspect="1" noChangeArrowheads="1" noTextEdit="1"/>
          </p:cNvSpPr>
          <p:nvPr>
            <p:ph type="sldImg"/>
          </p:nvPr>
        </p:nvSpPr>
        <p:spPr>
          <a:xfrm>
            <a:off x="1054100"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25</a:t>
            </a:fld>
            <a:endParaRPr lang="en-US"/>
          </a:p>
        </p:txBody>
      </p:sp>
      <p:sp>
        <p:nvSpPr>
          <p:cNvPr id="258050" name="Rectangle 2"/>
          <p:cNvSpPr>
            <a:spLocks noGrp="1" noRot="1" noChangeAspect="1" noChangeArrowheads="1" noTextEdit="1"/>
          </p:cNvSpPr>
          <p:nvPr>
            <p:ph type="sldImg"/>
          </p:nvPr>
        </p:nvSpPr>
        <p:spPr>
          <a:xfrm>
            <a:off x="1054100"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1054100"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1054100"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54243" indent="-290093">
              <a:defRPr sz="2400">
                <a:solidFill>
                  <a:schemeClr val="tx1"/>
                </a:solidFill>
                <a:latin typeface="Arial" charset="0"/>
                <a:ea typeface="ＭＳ Ｐゴシック" pitchFamily="84" charset="-128"/>
              </a:defRPr>
            </a:lvl2pPr>
            <a:lvl3pPr marL="1160374" indent="-232075">
              <a:defRPr sz="2400">
                <a:solidFill>
                  <a:schemeClr val="tx1"/>
                </a:solidFill>
                <a:latin typeface="Arial" charset="0"/>
                <a:ea typeface="ＭＳ Ｐゴシック" pitchFamily="84" charset="-128"/>
              </a:defRPr>
            </a:lvl3pPr>
            <a:lvl4pPr marL="1624523" indent="-232075">
              <a:defRPr sz="2400">
                <a:solidFill>
                  <a:schemeClr val="tx1"/>
                </a:solidFill>
                <a:latin typeface="Arial" charset="0"/>
                <a:ea typeface="ＭＳ Ｐゴシック" pitchFamily="84" charset="-128"/>
              </a:defRPr>
            </a:lvl4pPr>
            <a:lvl5pPr marL="2088672" indent="-232075">
              <a:defRPr sz="2400">
                <a:solidFill>
                  <a:schemeClr val="tx1"/>
                </a:solidFill>
                <a:latin typeface="Arial" charset="0"/>
                <a:ea typeface="ＭＳ Ｐゴシック" pitchFamily="84" charset="-128"/>
              </a:defRPr>
            </a:lvl5pPr>
            <a:lvl6pPr marL="2552822" indent="-232075" eaLnBrk="0" fontAlgn="base" hangingPunct="0">
              <a:spcBef>
                <a:spcPct val="0"/>
              </a:spcBef>
              <a:spcAft>
                <a:spcPct val="0"/>
              </a:spcAft>
              <a:defRPr sz="2400">
                <a:solidFill>
                  <a:schemeClr val="tx1"/>
                </a:solidFill>
                <a:latin typeface="Arial" charset="0"/>
                <a:ea typeface="ＭＳ Ｐゴシック" pitchFamily="84" charset="-128"/>
              </a:defRPr>
            </a:lvl6pPr>
            <a:lvl7pPr marL="3016971" indent="-232075" eaLnBrk="0" fontAlgn="base" hangingPunct="0">
              <a:spcBef>
                <a:spcPct val="0"/>
              </a:spcBef>
              <a:spcAft>
                <a:spcPct val="0"/>
              </a:spcAft>
              <a:defRPr sz="2400">
                <a:solidFill>
                  <a:schemeClr val="tx1"/>
                </a:solidFill>
                <a:latin typeface="Arial" charset="0"/>
                <a:ea typeface="ＭＳ Ｐゴシック" pitchFamily="84" charset="-128"/>
              </a:defRPr>
            </a:lvl7pPr>
            <a:lvl8pPr marL="3481121" indent="-232075" eaLnBrk="0" fontAlgn="base" hangingPunct="0">
              <a:spcBef>
                <a:spcPct val="0"/>
              </a:spcBef>
              <a:spcAft>
                <a:spcPct val="0"/>
              </a:spcAft>
              <a:defRPr sz="2400">
                <a:solidFill>
                  <a:schemeClr val="tx1"/>
                </a:solidFill>
                <a:latin typeface="Arial" charset="0"/>
                <a:ea typeface="ＭＳ Ｐゴシック" pitchFamily="84" charset="-128"/>
              </a:defRPr>
            </a:lvl8pPr>
            <a:lvl9pPr marL="3945270" indent="-232075" eaLnBrk="0" fontAlgn="base" hangingPunct="0">
              <a:spcBef>
                <a:spcPct val="0"/>
              </a:spcBef>
              <a:spcAft>
                <a:spcPct val="0"/>
              </a:spcAft>
              <a:defRPr sz="2400">
                <a:solidFill>
                  <a:schemeClr val="tx1"/>
                </a:solidFill>
                <a:latin typeface="Arial" charset="0"/>
                <a:ea typeface="ＭＳ Ｐゴシック" pitchFamily="84" charset="-128"/>
              </a:defRPr>
            </a:lvl9pPr>
          </a:lstStyle>
          <a:p>
            <a:fld id="{D2D1E339-0007-42C7-9E0B-43DFDAA433F4}" type="slidenum">
              <a:rPr lang="en-US" altLang="en-US" sz="1200"/>
              <a:pPr/>
              <a:t>8</a:t>
            </a:fld>
            <a:endParaRPr lang="en-US" altLang="en-US" sz="1200"/>
          </a:p>
        </p:txBody>
      </p:sp>
      <p:sp>
        <p:nvSpPr>
          <p:cNvPr id="106499" name="Rectangle 7"/>
          <p:cNvSpPr txBox="1">
            <a:spLocks noGrp="1" noChangeArrowheads="1"/>
          </p:cNvSpPr>
          <p:nvPr/>
        </p:nvSpPr>
        <p:spPr bwMode="auto">
          <a:xfrm>
            <a:off x="3970939"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E07A36EA-5FD5-42EC-8E17-260D52FF5DA4}" type="slidenum">
              <a:rPr lang="en-US" altLang="en-US" sz="1200"/>
              <a:pPr algn="r" eaLnBrk="1" hangingPunct="1"/>
              <a:t>8</a:t>
            </a:fld>
            <a:endParaRPr lang="en-US" altLang="en-US" sz="1200"/>
          </a:p>
        </p:txBody>
      </p:sp>
      <p:sp>
        <p:nvSpPr>
          <p:cNvPr id="106500" name="Rectangle 2"/>
          <p:cNvSpPr>
            <a:spLocks noGrp="1" noRot="1" noChangeAspect="1" noChangeArrowheads="1" noTextEdit="1"/>
          </p:cNvSpPr>
          <p:nvPr>
            <p:ph type="sldImg"/>
          </p:nvPr>
        </p:nvSpPr>
        <p:spPr>
          <a:solidFill>
            <a:srgbClr val="FFFFFF"/>
          </a:solidFill>
          <a:ln/>
        </p:spPr>
      </p:sp>
      <p:sp>
        <p:nvSpPr>
          <p:cNvPr id="106501"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r>
              <a:rPr lang="en-US" altLang="en-US" smtClean="0"/>
              <a:t>Answer: 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5.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customXml" Target="../ink/ink1.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customXml" Target="../ink/ink9.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6406" y="332656"/>
            <a:ext cx="8229600" cy="1143000"/>
          </a:xfrm>
        </p:spPr>
        <p:txBody>
          <a:bodyPr/>
          <a:lstStyle/>
          <a:p>
            <a:r>
              <a:rPr lang="en-US" sz="3300" dirty="0" smtClean="0"/>
              <a:t>PHY132 </a:t>
            </a:r>
            <a:r>
              <a:rPr lang="en-US" sz="3300" dirty="0"/>
              <a:t>Introduction to Physics II</a:t>
            </a:r>
            <a:r>
              <a:rPr lang="en-US" sz="3300" dirty="0" smtClean="0"/>
              <a:t> </a:t>
            </a:r>
            <a:br>
              <a:rPr lang="en-US" sz="3300" dirty="0" smtClean="0"/>
            </a:br>
            <a:r>
              <a:rPr lang="en-US" sz="3300" dirty="0" smtClean="0"/>
              <a:t>Class 7 – </a:t>
            </a:r>
            <a:r>
              <a:rPr lang="en-US" sz="3300" b="1" dirty="0" smtClean="0"/>
              <a:t>Outline:</a:t>
            </a:r>
            <a:endParaRPr lang="en-US" sz="3300" b="1" dirty="0"/>
          </a:p>
        </p:txBody>
      </p:sp>
      <p:sp>
        <p:nvSpPr>
          <p:cNvPr id="3" name="Content Placeholder 2"/>
          <p:cNvSpPr>
            <a:spLocks noGrp="1"/>
          </p:cNvSpPr>
          <p:nvPr>
            <p:ph idx="1"/>
          </p:nvPr>
        </p:nvSpPr>
        <p:spPr>
          <a:xfrm>
            <a:off x="107504" y="1628800"/>
            <a:ext cx="4680520" cy="4536504"/>
          </a:xfrm>
        </p:spPr>
        <p:txBody>
          <a:bodyPr/>
          <a:lstStyle/>
          <a:p>
            <a:r>
              <a:rPr lang="en-CA" dirty="0"/>
              <a:t>Ch. </a:t>
            </a:r>
            <a:r>
              <a:rPr lang="en-CA" dirty="0" smtClean="0"/>
              <a:t>24</a:t>
            </a:r>
          </a:p>
          <a:p>
            <a:r>
              <a:rPr lang="en-CA" dirty="0"/>
              <a:t>Lenses in Combination </a:t>
            </a:r>
            <a:endParaRPr lang="en-CA" dirty="0" smtClean="0"/>
          </a:p>
          <a:p>
            <a:r>
              <a:rPr lang="en-CA" dirty="0" smtClean="0"/>
              <a:t>The </a:t>
            </a:r>
            <a:r>
              <a:rPr lang="en-CA" dirty="0"/>
              <a:t>Camera </a:t>
            </a:r>
            <a:endParaRPr lang="en-CA" dirty="0" smtClean="0"/>
          </a:p>
          <a:p>
            <a:r>
              <a:rPr lang="en-CA" dirty="0" smtClean="0"/>
              <a:t>Vision </a:t>
            </a:r>
          </a:p>
          <a:p>
            <a:r>
              <a:rPr lang="en-CA" dirty="0" smtClean="0"/>
              <a:t>Magnifiers</a:t>
            </a:r>
          </a:p>
        </p:txBody>
      </p:sp>
      <p:pic>
        <p:nvPicPr>
          <p:cNvPr id="5" name="Picture 4" descr="Figure_CP24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2924944"/>
            <a:ext cx="4274343" cy="304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3500" y="174625"/>
            <a:ext cx="8229600" cy="269875"/>
          </a:xfrm>
        </p:spPr>
        <p:txBody>
          <a:bodyPr/>
          <a:lstStyle/>
          <a:p>
            <a:pPr algn="l" eaLnBrk="1" hangingPunct="1"/>
            <a:r>
              <a:rPr lang="en-US" altLang="en-US" sz="3200" dirty="0" smtClean="0">
                <a:solidFill>
                  <a:schemeClr val="tx1"/>
                </a:solidFill>
              </a:rPr>
              <a:t>Controlling the Exposure</a:t>
            </a:r>
          </a:p>
        </p:txBody>
      </p:sp>
      <p:sp>
        <p:nvSpPr>
          <p:cNvPr id="28675" name="Text Box 3"/>
          <p:cNvSpPr txBox="1">
            <a:spLocks noChangeArrowheads="1"/>
          </p:cNvSpPr>
          <p:nvPr/>
        </p:nvSpPr>
        <p:spPr bwMode="auto">
          <a:xfrm>
            <a:off x="63500" y="857250"/>
            <a:ext cx="58039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dirty="0"/>
              <a:t>The amount of light passing through the lens is controlled by an adjustable </a:t>
            </a:r>
            <a:r>
              <a:rPr lang="en-US" altLang="en-US" b="1" dirty="0"/>
              <a:t>aperture, </a:t>
            </a:r>
            <a:r>
              <a:rPr lang="en-US" altLang="en-US" dirty="0"/>
              <a:t>shown in the photos. </a:t>
            </a:r>
          </a:p>
          <a:p>
            <a:pPr eaLnBrk="1" hangingPunct="1">
              <a:spcBef>
                <a:spcPct val="20000"/>
              </a:spcBef>
              <a:spcAft>
                <a:spcPct val="20000"/>
              </a:spcAft>
              <a:buClr>
                <a:srgbClr val="93001B"/>
              </a:buClr>
              <a:buFont typeface="Wingdings" pitchFamily="84" charset="2"/>
              <a:buChar char="§"/>
            </a:pPr>
            <a:r>
              <a:rPr lang="en-US" altLang="en-US" dirty="0"/>
              <a:t>The aperture sets the effective diameter </a:t>
            </a:r>
            <a:r>
              <a:rPr lang="en-US" altLang="en-US" i="1" dirty="0"/>
              <a:t>D </a:t>
            </a:r>
            <a:r>
              <a:rPr lang="en-US" altLang="en-US" dirty="0"/>
              <a:t>of the lens.</a:t>
            </a:r>
          </a:p>
          <a:p>
            <a:pPr eaLnBrk="1" hangingPunct="1">
              <a:spcBef>
                <a:spcPct val="20000"/>
              </a:spcBef>
              <a:spcAft>
                <a:spcPct val="20000"/>
              </a:spcAft>
              <a:buClr>
                <a:srgbClr val="93001B"/>
              </a:buClr>
              <a:buFont typeface="Wingdings" pitchFamily="84" charset="2"/>
              <a:buChar char="§"/>
            </a:pPr>
            <a:r>
              <a:rPr lang="en-US" altLang="en-US" dirty="0"/>
              <a:t>The light-gathering ability of a lens is specified by its </a:t>
            </a:r>
            <a:r>
              <a:rPr lang="en-US" altLang="en-US" b="1" i="1" dirty="0">
                <a:latin typeface="Times New Roman" pitchFamily="84" charset="0"/>
              </a:rPr>
              <a:t>f</a:t>
            </a:r>
            <a:r>
              <a:rPr lang="en-US" altLang="en-US" b="1" dirty="0"/>
              <a:t>-number</a:t>
            </a:r>
            <a:r>
              <a:rPr lang="en-US" altLang="en-US" dirty="0"/>
              <a:t>, defined as</a:t>
            </a:r>
            <a:endParaRPr lang="en-US" altLang="en-US" dirty="0">
              <a:cs typeface="Arial" charset="0"/>
            </a:endParaRPr>
          </a:p>
        </p:txBody>
      </p:sp>
      <p:sp>
        <p:nvSpPr>
          <p:cNvPr id="28676" name="Text Box 5"/>
          <p:cNvSpPr txBox="1">
            <a:spLocks noChangeArrowheads="1"/>
          </p:cNvSpPr>
          <p:nvPr/>
        </p:nvSpPr>
        <p:spPr bwMode="auto">
          <a:xfrm>
            <a:off x="66675" y="4703763"/>
            <a:ext cx="5435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dirty="0">
                <a:cs typeface="Arial" charset="0"/>
              </a:rPr>
              <a:t>The light intensity on the detector is related to the lens’s </a:t>
            </a:r>
            <a:r>
              <a:rPr lang="en-US" altLang="en-US" i="1" dirty="0">
                <a:latin typeface="Times New Roman" pitchFamily="84" charset="0"/>
                <a:cs typeface="Arial" charset="0"/>
              </a:rPr>
              <a:t>f</a:t>
            </a:r>
            <a:r>
              <a:rPr lang="en-US" altLang="en-US" dirty="0">
                <a:cs typeface="Arial" charset="0"/>
              </a:rPr>
              <a:t>-number by</a:t>
            </a:r>
          </a:p>
        </p:txBody>
      </p:sp>
      <p:pic>
        <p:nvPicPr>
          <p:cNvPr id="28678" name="Picture 9" descr="24_Pg698_UnPhoto"/>
          <p:cNvPicPr>
            <a:picLocks noChangeAspect="1" noChangeArrowheads="1"/>
          </p:cNvPicPr>
          <p:nvPr/>
        </p:nvPicPr>
        <p:blipFill>
          <a:blip r:embed="rId3">
            <a:extLst>
              <a:ext uri="{28A0092B-C50C-407E-A947-70E740481C1C}">
                <a14:useLocalDpi xmlns:a14="http://schemas.microsoft.com/office/drawing/2010/main" val="0"/>
              </a:ext>
            </a:extLst>
          </a:blip>
          <a:srcRect b="2556"/>
          <a:stretch>
            <a:fillRect/>
          </a:stretch>
        </p:blipFill>
        <p:spPr bwMode="auto">
          <a:xfrm>
            <a:off x="6027738" y="685800"/>
            <a:ext cx="27654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descr="CH24_PPT_Slide_24-25a"/>
          <p:cNvPicPr>
            <a:picLocks noChangeAspect="1" noChangeArrowheads="1"/>
          </p:cNvPicPr>
          <p:nvPr/>
        </p:nvPicPr>
        <p:blipFill>
          <a:blip r:embed="rId4">
            <a:extLst>
              <a:ext uri="{28A0092B-C50C-407E-A947-70E740481C1C}">
                <a14:useLocalDpi xmlns:a14="http://schemas.microsoft.com/office/drawing/2010/main" val="0"/>
              </a:ext>
            </a:extLst>
          </a:blip>
          <a:srcRect r="66035"/>
          <a:stretch>
            <a:fillRect/>
          </a:stretch>
        </p:blipFill>
        <p:spPr bwMode="auto">
          <a:xfrm>
            <a:off x="1752600" y="3854450"/>
            <a:ext cx="2295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1" descr="CH24_PPT_Slide_24-25b"/>
          <p:cNvPicPr>
            <a:picLocks noChangeAspect="1" noChangeArrowheads="1"/>
          </p:cNvPicPr>
          <p:nvPr/>
        </p:nvPicPr>
        <p:blipFill>
          <a:blip r:embed="rId5">
            <a:extLst>
              <a:ext uri="{28A0092B-C50C-407E-A947-70E740481C1C}">
                <a14:useLocalDpi xmlns:a14="http://schemas.microsoft.com/office/drawing/2010/main" val="0"/>
              </a:ext>
            </a:extLst>
          </a:blip>
          <a:srcRect r="53557"/>
          <a:stretch>
            <a:fillRect/>
          </a:stretch>
        </p:blipFill>
        <p:spPr bwMode="auto">
          <a:xfrm>
            <a:off x="1600200" y="5562600"/>
            <a:ext cx="30543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654840" y="3750480"/>
              <a:ext cx="6904080" cy="1690560"/>
            </p14:xfrm>
          </p:contentPart>
        </mc:Choice>
        <mc:Fallback xmlns="">
          <p:pic>
            <p:nvPicPr>
              <p:cNvPr id="3" name="Ink 2"/>
              <p:cNvPicPr/>
              <p:nvPr/>
            </p:nvPicPr>
            <p:blipFill>
              <a:blip r:embed="rId7"/>
              <a:stretch>
                <a:fillRect/>
              </a:stretch>
            </p:blipFill>
            <p:spPr>
              <a:xfrm>
                <a:off x="646560" y="3741840"/>
                <a:ext cx="6923160" cy="1710000"/>
              </a:xfrm>
              <a:prstGeom prst="rect">
                <a:avLst/>
              </a:prstGeom>
            </p:spPr>
          </p:pic>
        </mc:Fallback>
      </mc:AlternateContent>
    </p:spTree>
    <p:extLst>
      <p:ext uri="{BB962C8B-B14F-4D97-AF65-F5344CB8AC3E}">
        <p14:creationId xmlns:p14="http://schemas.microsoft.com/office/powerpoint/2010/main" val="192611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457200" y="1028700"/>
            <a:ext cx="80851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pPr>
            <a:r>
              <a:rPr lang="en-US" altLang="en-US" sz="2800"/>
              <a:t>If the </a:t>
            </a:r>
            <a:r>
              <a:rPr lang="en-US" altLang="en-US" sz="2800" i="1">
                <a:latin typeface="Times New Roman" pitchFamily="84" charset="0"/>
              </a:rPr>
              <a:t>f</a:t>
            </a:r>
            <a:r>
              <a:rPr lang="en-US" altLang="en-US" sz="2800"/>
              <a:t>-number of a camera lens is doubled, say from </a:t>
            </a:r>
            <a:r>
              <a:rPr lang="en-US" altLang="en-US" sz="2800">
                <a:latin typeface="Times New Roman" pitchFamily="84" charset="0"/>
              </a:rPr>
              <a:t>F4.0 to F8.0</a:t>
            </a:r>
            <a:r>
              <a:rPr lang="en-US" altLang="en-US" sz="2800"/>
              <a:t>, that means the diameter of the lens aperture is</a:t>
            </a:r>
          </a:p>
          <a:p>
            <a:pPr eaLnBrk="1" hangingPunct="1">
              <a:spcBef>
                <a:spcPct val="20000"/>
              </a:spcBef>
              <a:spcAft>
                <a:spcPct val="20000"/>
              </a:spcAft>
            </a:pPr>
            <a:r>
              <a:rPr lang="en-US" altLang="en-US" sz="2800"/>
              <a:t> </a:t>
            </a:r>
          </a:p>
        </p:txBody>
      </p:sp>
      <p:sp>
        <p:nvSpPr>
          <p:cNvPr id="29699" name="Rectangle 3"/>
          <p:cNvSpPr>
            <a:spLocks noChangeArrowheads="1"/>
          </p:cNvSpPr>
          <p:nvPr/>
        </p:nvSpPr>
        <p:spPr bwMode="auto">
          <a:xfrm>
            <a:off x="76200" y="228600"/>
            <a:ext cx="74072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24.2 </a:t>
            </a:r>
          </a:p>
        </p:txBody>
      </p:sp>
      <p:sp>
        <p:nvSpPr>
          <p:cNvPr id="29700" name="Rectangle 2"/>
          <p:cNvSpPr>
            <a:spLocks/>
          </p:cNvSpPr>
          <p:nvPr/>
        </p:nvSpPr>
        <p:spPr bwMode="auto">
          <a:xfrm>
            <a:off x="457200" y="2286000"/>
            <a:ext cx="808513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pPr>
            <a:endParaRPr lang="en-US" altLang="en-US" sz="2800"/>
          </a:p>
          <a:p>
            <a:pPr eaLnBrk="1" hangingPunct="1">
              <a:spcBef>
                <a:spcPct val="20000"/>
              </a:spcBef>
              <a:spcAft>
                <a:spcPct val="20000"/>
              </a:spcAft>
              <a:buFont typeface="Arial" charset="0"/>
              <a:buAutoNum type="alphaUcPeriod"/>
            </a:pPr>
            <a:r>
              <a:rPr lang="en-US" altLang="en-US" sz="2800"/>
              <a:t>  Quadrupled (increased by a factor of 4).</a:t>
            </a:r>
          </a:p>
          <a:p>
            <a:pPr eaLnBrk="1" hangingPunct="1">
              <a:spcBef>
                <a:spcPct val="20000"/>
              </a:spcBef>
              <a:spcAft>
                <a:spcPct val="20000"/>
              </a:spcAft>
              <a:buFont typeface="Arial" charset="0"/>
              <a:buAutoNum type="alphaUcPeriod"/>
            </a:pPr>
            <a:r>
              <a:rPr lang="en-US" altLang="en-US" sz="2800"/>
              <a:t>  Doubled (increased by a factor of 2).</a:t>
            </a:r>
          </a:p>
          <a:p>
            <a:pPr eaLnBrk="1" hangingPunct="1">
              <a:spcBef>
                <a:spcPct val="20000"/>
              </a:spcBef>
              <a:spcAft>
                <a:spcPct val="20000"/>
              </a:spcAft>
              <a:buFont typeface="Arial" charset="0"/>
              <a:buAutoNum type="alphaUcPeriod"/>
            </a:pPr>
            <a:r>
              <a:rPr lang="en-US" altLang="en-US" sz="2800"/>
              <a:t>  Halved (decreased by a factor of 2).</a:t>
            </a:r>
          </a:p>
          <a:p>
            <a:pPr eaLnBrk="1" hangingPunct="1">
              <a:spcBef>
                <a:spcPct val="20000"/>
              </a:spcBef>
              <a:spcAft>
                <a:spcPct val="20000"/>
              </a:spcAft>
              <a:buFont typeface="Arial" charset="0"/>
              <a:buAutoNum type="alphaUcPeriod"/>
            </a:pPr>
            <a:r>
              <a:rPr lang="en-US" altLang="en-US" sz="2800"/>
              <a:t>  Quartered (decreased by a factor of 4).</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02240" y="75600"/>
              <a:ext cx="7427520" cy="979560"/>
            </p14:xfrm>
          </p:contentPart>
        </mc:Choice>
        <mc:Fallback xmlns="">
          <p:pic>
            <p:nvPicPr>
              <p:cNvPr id="2" name="Ink 1"/>
              <p:cNvPicPr/>
              <p:nvPr/>
            </p:nvPicPr>
            <p:blipFill>
              <a:blip r:embed="rId4"/>
              <a:stretch>
                <a:fillRect/>
              </a:stretch>
            </p:blipFill>
            <p:spPr>
              <a:xfrm>
                <a:off x="994320" y="71640"/>
                <a:ext cx="7445520" cy="989280"/>
              </a:xfrm>
              <a:prstGeom prst="rect">
                <a:avLst/>
              </a:prstGeom>
            </p:spPr>
          </p:pic>
        </mc:Fallback>
      </mc:AlternateContent>
    </p:spTree>
    <p:extLst>
      <p:ext uri="{BB962C8B-B14F-4D97-AF65-F5344CB8AC3E}">
        <p14:creationId xmlns:p14="http://schemas.microsoft.com/office/powerpoint/2010/main" val="22076773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3500" y="187325"/>
            <a:ext cx="8229600" cy="269875"/>
          </a:xfrm>
        </p:spPr>
        <p:txBody>
          <a:bodyPr/>
          <a:lstStyle/>
          <a:p>
            <a:pPr algn="l" eaLnBrk="1" hangingPunct="1"/>
            <a:r>
              <a:rPr lang="en-US" altLang="en-US" sz="3200" dirty="0" smtClean="0">
                <a:solidFill>
                  <a:schemeClr val="tx1"/>
                </a:solidFill>
              </a:rPr>
              <a:t>Controlling the Exposure</a:t>
            </a:r>
          </a:p>
        </p:txBody>
      </p:sp>
      <p:sp>
        <p:nvSpPr>
          <p:cNvPr id="31747" name="Text Box 3"/>
          <p:cNvSpPr txBox="1">
            <a:spLocks noChangeArrowheads="1"/>
          </p:cNvSpPr>
          <p:nvPr/>
        </p:nvSpPr>
        <p:spPr bwMode="auto">
          <a:xfrm>
            <a:off x="65088" y="838200"/>
            <a:ext cx="4354512"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Focal length and </a:t>
            </a:r>
            <a:r>
              <a:rPr lang="en-US" altLang="en-US" sz="2600" i="1" dirty="0">
                <a:latin typeface="Times New Roman" pitchFamily="84" charset="0"/>
              </a:rPr>
              <a:t>f</a:t>
            </a:r>
            <a:r>
              <a:rPr lang="en-US" altLang="en-US" sz="2600" dirty="0"/>
              <a:t>-number information is stamped on a camera lens.</a:t>
            </a:r>
          </a:p>
          <a:p>
            <a:pPr eaLnBrk="1" hangingPunct="1">
              <a:spcBef>
                <a:spcPct val="20000"/>
              </a:spcBef>
              <a:spcAft>
                <a:spcPct val="20000"/>
              </a:spcAft>
              <a:buClr>
                <a:srgbClr val="93001B"/>
              </a:buClr>
              <a:buFont typeface="Wingdings" pitchFamily="84" charset="2"/>
              <a:buChar char="§"/>
            </a:pPr>
            <a:r>
              <a:rPr lang="en-US" altLang="en-US" sz="2600" dirty="0"/>
              <a:t>This lens is labeled </a:t>
            </a:r>
            <a:r>
              <a:rPr lang="en-US" altLang="en-US" sz="2600" dirty="0">
                <a:latin typeface="Times New Roman" pitchFamily="84" charset="0"/>
              </a:rPr>
              <a:t>5.8</a:t>
            </a:r>
            <a:r>
              <a:rPr lang="en-US" altLang="en-US" sz="2600" dirty="0">
                <a:latin typeface="Times New Roman" pitchFamily="84" charset="0"/>
                <a:sym typeface="Symbol" pitchFamily="84" charset="2"/>
              </a:rPr>
              <a:t></a:t>
            </a:r>
            <a:r>
              <a:rPr lang="en-US" altLang="en-US" sz="2600" dirty="0">
                <a:latin typeface="Times New Roman" pitchFamily="84" charset="0"/>
              </a:rPr>
              <a:t>23.2 mm 1:2.6</a:t>
            </a:r>
            <a:r>
              <a:rPr lang="en-US" altLang="en-US" sz="2600" dirty="0">
                <a:latin typeface="Times New Roman" pitchFamily="84" charset="0"/>
                <a:sym typeface="Symbol" pitchFamily="84" charset="2"/>
              </a:rPr>
              <a:t></a:t>
            </a:r>
            <a:r>
              <a:rPr lang="en-US" altLang="en-US" sz="2600" dirty="0">
                <a:latin typeface="Times New Roman" pitchFamily="84" charset="0"/>
              </a:rPr>
              <a:t>5.5</a:t>
            </a:r>
            <a:r>
              <a:rPr lang="en-US" altLang="en-US" sz="2600" dirty="0"/>
              <a:t>.</a:t>
            </a:r>
          </a:p>
          <a:p>
            <a:pPr eaLnBrk="1" hangingPunct="1">
              <a:spcBef>
                <a:spcPct val="20000"/>
              </a:spcBef>
              <a:spcAft>
                <a:spcPct val="20000"/>
              </a:spcAft>
              <a:buClr>
                <a:srgbClr val="93001B"/>
              </a:buClr>
              <a:buFont typeface="Wingdings" pitchFamily="84" charset="2"/>
              <a:buChar char="§"/>
            </a:pPr>
            <a:r>
              <a:rPr lang="en-US" altLang="en-US" sz="2600" dirty="0"/>
              <a:t>The first numbers are the range of focal lengths.</a:t>
            </a:r>
          </a:p>
        </p:txBody>
      </p:sp>
      <p:sp>
        <p:nvSpPr>
          <p:cNvPr id="31748" name="Text Box 3"/>
          <p:cNvSpPr txBox="1">
            <a:spLocks noChangeArrowheads="1"/>
          </p:cNvSpPr>
          <p:nvPr/>
        </p:nvSpPr>
        <p:spPr bwMode="auto">
          <a:xfrm>
            <a:off x="63500" y="4495800"/>
            <a:ext cx="8851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They span a factor of </a:t>
            </a:r>
            <a:r>
              <a:rPr lang="en-US" altLang="en-US" sz="2600" dirty="0">
                <a:latin typeface="Times New Roman" pitchFamily="84" charset="0"/>
              </a:rPr>
              <a:t>4</a:t>
            </a:r>
            <a:r>
              <a:rPr lang="en-US" altLang="en-US" sz="2600" dirty="0"/>
              <a:t>, so this is a </a:t>
            </a:r>
            <a:r>
              <a:rPr lang="en-US" altLang="en-US" sz="2600" dirty="0">
                <a:latin typeface="Times New Roman" pitchFamily="84" charset="0"/>
              </a:rPr>
              <a:t>4 </a:t>
            </a:r>
            <a:r>
              <a:rPr lang="en-US" altLang="en-US" sz="2600" dirty="0">
                <a:latin typeface="Times New Roman" pitchFamily="84" charset="0"/>
                <a:sym typeface="Symbol" pitchFamily="84" charset="2"/>
              </a:rPr>
              <a:t></a:t>
            </a:r>
            <a:r>
              <a:rPr lang="en-US" altLang="en-US" sz="2600" dirty="0"/>
              <a:t> zoom lens.</a:t>
            </a:r>
          </a:p>
          <a:p>
            <a:pPr eaLnBrk="1" hangingPunct="1">
              <a:spcBef>
                <a:spcPct val="20000"/>
              </a:spcBef>
              <a:spcAft>
                <a:spcPct val="20000"/>
              </a:spcAft>
              <a:buClr>
                <a:srgbClr val="93001B"/>
              </a:buClr>
              <a:buFont typeface="Wingdings" pitchFamily="84" charset="2"/>
              <a:buChar char="§"/>
            </a:pPr>
            <a:r>
              <a:rPr lang="en-US" altLang="en-US" sz="2600" dirty="0"/>
              <a:t>The second numbers show that the minimum </a:t>
            </a:r>
            <a:r>
              <a:rPr lang="en-US" altLang="en-US" sz="2600" i="1" dirty="0">
                <a:latin typeface="Times New Roman" pitchFamily="84" charset="0"/>
              </a:rPr>
              <a:t>f</a:t>
            </a:r>
            <a:r>
              <a:rPr lang="en-US" altLang="en-US" sz="2600" dirty="0"/>
              <a:t>-number ranges from </a:t>
            </a:r>
            <a:r>
              <a:rPr lang="en-US" altLang="en-US" sz="2600" i="1" dirty="0">
                <a:latin typeface="Times New Roman" pitchFamily="84" charset="0"/>
              </a:rPr>
              <a:t>f</a:t>
            </a:r>
            <a:r>
              <a:rPr lang="en-US" altLang="en-US" sz="2600" dirty="0">
                <a:latin typeface="Times New Roman" pitchFamily="84" charset="0"/>
              </a:rPr>
              <a:t>/2.6</a:t>
            </a:r>
            <a:r>
              <a:rPr lang="en-US" altLang="en-US" sz="2600" dirty="0"/>
              <a:t> (for the </a:t>
            </a:r>
            <a:r>
              <a:rPr lang="en-US" altLang="en-US" sz="2600" i="1" dirty="0">
                <a:latin typeface="Times New Roman" pitchFamily="84" charset="0"/>
              </a:rPr>
              <a:t>f</a:t>
            </a:r>
            <a:r>
              <a:rPr lang="en-US" altLang="en-US" sz="2600" dirty="0">
                <a:latin typeface="Times New Roman" pitchFamily="84" charset="0"/>
              </a:rPr>
              <a:t> = 5.8 mm</a:t>
            </a:r>
            <a:r>
              <a:rPr lang="en-US" altLang="en-US" sz="2600" dirty="0"/>
              <a:t> focal length) to </a:t>
            </a:r>
            <a:r>
              <a:rPr lang="en-US" altLang="en-US" sz="2600" i="1" dirty="0">
                <a:latin typeface="Times New Roman" pitchFamily="84" charset="0"/>
              </a:rPr>
              <a:t>f</a:t>
            </a:r>
            <a:r>
              <a:rPr lang="en-US" altLang="en-US" sz="2600" dirty="0">
                <a:latin typeface="Times New Roman" pitchFamily="84" charset="0"/>
              </a:rPr>
              <a:t>/5.5</a:t>
            </a:r>
            <a:r>
              <a:rPr lang="en-US" altLang="en-US" sz="2600" dirty="0"/>
              <a:t> (for the </a:t>
            </a:r>
            <a:r>
              <a:rPr lang="en-US" altLang="en-US" sz="2600" i="1" dirty="0">
                <a:latin typeface="Times New Roman" pitchFamily="84" charset="0"/>
              </a:rPr>
              <a:t>f</a:t>
            </a:r>
            <a:r>
              <a:rPr lang="en-US" altLang="en-US" sz="2600" dirty="0">
                <a:latin typeface="Times New Roman" pitchFamily="84" charset="0"/>
              </a:rPr>
              <a:t> = 23.2</a:t>
            </a:r>
            <a:r>
              <a:rPr lang="en-US" altLang="en-US" sz="2600" dirty="0"/>
              <a:t> </a:t>
            </a:r>
            <a:r>
              <a:rPr lang="en-US" altLang="en-US" sz="2600" dirty="0">
                <a:latin typeface="Times New Roman" pitchFamily="84" charset="0"/>
              </a:rPr>
              <a:t>mm</a:t>
            </a:r>
            <a:r>
              <a:rPr lang="en-US" altLang="en-US" sz="2600" dirty="0"/>
              <a:t> focal length).</a:t>
            </a:r>
            <a:endParaRPr lang="en-US" altLang="en-US" sz="2600" dirty="0">
              <a:cs typeface="Arial" charset="0"/>
            </a:endParaRPr>
          </a:p>
        </p:txBody>
      </p:sp>
      <p:pic>
        <p:nvPicPr>
          <p:cNvPr id="31750" name="Picture 7" descr="24_Pg699_UnPhoto"/>
          <p:cNvPicPr>
            <a:picLocks noChangeAspect="1" noChangeArrowheads="1"/>
          </p:cNvPicPr>
          <p:nvPr/>
        </p:nvPicPr>
        <p:blipFill>
          <a:blip r:embed="rId3">
            <a:extLst>
              <a:ext uri="{28A0092B-C50C-407E-A947-70E740481C1C}">
                <a14:useLocalDpi xmlns:a14="http://schemas.microsoft.com/office/drawing/2010/main" val="0"/>
              </a:ext>
            </a:extLst>
          </a:blip>
          <a:srcRect b="2556"/>
          <a:stretch>
            <a:fillRect/>
          </a:stretch>
        </p:blipFill>
        <p:spPr bwMode="auto">
          <a:xfrm>
            <a:off x="4803775" y="1012825"/>
            <a:ext cx="411162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6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p:cNvSpPr>
          <p:nvPr/>
        </p:nvSpPr>
        <p:spPr bwMode="auto">
          <a:xfrm>
            <a:off x="477838" y="1028700"/>
            <a:ext cx="80851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pPr>
            <a:r>
              <a:rPr lang="en-US" altLang="en-US" sz="2800"/>
              <a:t>A camera gives a proper exposure when set to a shutter speed of </a:t>
            </a:r>
            <a:r>
              <a:rPr lang="en-US" altLang="en-US" sz="2800">
                <a:latin typeface="Times New Roman" pitchFamily="84" charset="0"/>
              </a:rPr>
              <a:t>1/250 s</a:t>
            </a:r>
            <a:r>
              <a:rPr lang="en-US" altLang="en-US" sz="2800"/>
              <a:t> at </a:t>
            </a:r>
            <a:r>
              <a:rPr lang="en-US" altLang="en-US" sz="2800" i="1">
                <a:latin typeface="Times New Roman" pitchFamily="84" charset="0"/>
              </a:rPr>
              <a:t>f</a:t>
            </a:r>
            <a:r>
              <a:rPr lang="en-US" altLang="en-US" sz="2800"/>
              <a:t>-number </a:t>
            </a:r>
            <a:r>
              <a:rPr lang="en-US" altLang="en-US" sz="2800">
                <a:latin typeface="Times New Roman" pitchFamily="84" charset="0"/>
              </a:rPr>
              <a:t>F8.0</a:t>
            </a:r>
            <a:r>
              <a:rPr lang="en-US" altLang="en-US" sz="2800"/>
              <a:t>. The photographer wants to change the shutter speed to </a:t>
            </a:r>
            <a:r>
              <a:rPr lang="en-US" altLang="en-US" sz="2800">
                <a:latin typeface="Times New Roman" pitchFamily="84" charset="0"/>
              </a:rPr>
              <a:t>1/1000 s</a:t>
            </a:r>
            <a:r>
              <a:rPr lang="en-US" altLang="en-US" sz="2800"/>
              <a:t> to prevent motion blur. To maintain proper exposure, she should also change the </a:t>
            </a:r>
            <a:r>
              <a:rPr lang="en-US" altLang="en-US" sz="2800" i="1">
                <a:latin typeface="Times New Roman" pitchFamily="84" charset="0"/>
              </a:rPr>
              <a:t>f</a:t>
            </a:r>
            <a:r>
              <a:rPr lang="en-US" altLang="en-US" sz="2800"/>
              <a:t>-number to</a:t>
            </a:r>
          </a:p>
        </p:txBody>
      </p:sp>
      <p:sp>
        <p:nvSpPr>
          <p:cNvPr id="32771" name="Rectangle 3"/>
          <p:cNvSpPr>
            <a:spLocks noChangeArrowheads="1"/>
          </p:cNvSpPr>
          <p:nvPr/>
        </p:nvSpPr>
        <p:spPr bwMode="auto">
          <a:xfrm>
            <a:off x="76200" y="120650"/>
            <a:ext cx="74072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24.3 </a:t>
            </a:r>
          </a:p>
        </p:txBody>
      </p:sp>
      <p:sp>
        <p:nvSpPr>
          <p:cNvPr id="32772" name="Rectangle 2"/>
          <p:cNvSpPr>
            <a:spLocks/>
          </p:cNvSpPr>
          <p:nvPr/>
        </p:nvSpPr>
        <p:spPr bwMode="auto">
          <a:xfrm>
            <a:off x="469900" y="2895600"/>
            <a:ext cx="8085138"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20700" indent="-5207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pPr>
            <a:endParaRPr lang="en-US" altLang="en-US" sz="2800"/>
          </a:p>
          <a:p>
            <a:pPr eaLnBrk="1" hangingPunct="1">
              <a:lnSpc>
                <a:spcPct val="95000"/>
              </a:lnSpc>
              <a:spcBef>
                <a:spcPct val="20000"/>
              </a:spcBef>
              <a:spcAft>
                <a:spcPct val="20000"/>
              </a:spcAft>
              <a:buFont typeface="Arial" charset="0"/>
              <a:buAutoNum type="alphaUcPeriod"/>
            </a:pPr>
            <a:r>
              <a:rPr lang="en-US" altLang="en-US" sz="2800"/>
              <a:t> </a:t>
            </a:r>
            <a:r>
              <a:rPr lang="en-US" altLang="en-US" sz="2800">
                <a:latin typeface="Times New Roman" pitchFamily="84" charset="0"/>
              </a:rPr>
              <a:t>F2.0.</a:t>
            </a:r>
            <a:endParaRPr lang="en-US" altLang="en-US" sz="2800"/>
          </a:p>
          <a:p>
            <a:pPr eaLnBrk="1" hangingPunct="1">
              <a:lnSpc>
                <a:spcPct val="95000"/>
              </a:lnSpc>
              <a:spcBef>
                <a:spcPct val="20000"/>
              </a:spcBef>
              <a:spcAft>
                <a:spcPct val="20000"/>
              </a:spcAft>
              <a:buFont typeface="Arial" charset="0"/>
              <a:buAutoNum type="alphaUcPeriod"/>
            </a:pPr>
            <a:r>
              <a:rPr lang="en-US" altLang="en-US" sz="2800"/>
              <a:t> </a:t>
            </a:r>
            <a:r>
              <a:rPr lang="en-US" altLang="en-US" sz="2800">
                <a:latin typeface="Times New Roman" pitchFamily="84" charset="0"/>
              </a:rPr>
              <a:t>F4.0.</a:t>
            </a:r>
            <a:endParaRPr lang="en-US" altLang="en-US" sz="2800"/>
          </a:p>
          <a:p>
            <a:pPr eaLnBrk="1" hangingPunct="1">
              <a:lnSpc>
                <a:spcPct val="95000"/>
              </a:lnSpc>
              <a:spcBef>
                <a:spcPct val="20000"/>
              </a:spcBef>
              <a:spcAft>
                <a:spcPct val="20000"/>
              </a:spcAft>
              <a:buFont typeface="Arial" charset="0"/>
              <a:buAutoNum type="alphaUcPeriod"/>
            </a:pPr>
            <a:r>
              <a:rPr lang="en-US" altLang="en-US" sz="2800"/>
              <a:t> </a:t>
            </a:r>
            <a:r>
              <a:rPr lang="en-US" altLang="en-US" sz="2800">
                <a:latin typeface="Times New Roman" pitchFamily="84" charset="0"/>
              </a:rPr>
              <a:t>F8.0.</a:t>
            </a:r>
            <a:endParaRPr lang="en-US" altLang="en-US" sz="2800"/>
          </a:p>
          <a:p>
            <a:pPr eaLnBrk="1" hangingPunct="1">
              <a:lnSpc>
                <a:spcPct val="95000"/>
              </a:lnSpc>
              <a:spcBef>
                <a:spcPct val="20000"/>
              </a:spcBef>
              <a:spcAft>
                <a:spcPct val="20000"/>
              </a:spcAft>
              <a:buFont typeface="Arial" charset="0"/>
              <a:buAutoNum type="alphaUcPeriod"/>
            </a:pPr>
            <a:r>
              <a:rPr lang="en-US" altLang="en-US" sz="2800"/>
              <a:t> </a:t>
            </a:r>
            <a:r>
              <a:rPr lang="en-US" altLang="en-US" sz="2800">
                <a:latin typeface="Times New Roman" pitchFamily="84" charset="0"/>
              </a:rPr>
              <a:t>F16.</a:t>
            </a:r>
            <a:endParaRPr lang="en-US" altLang="en-US" sz="2800"/>
          </a:p>
          <a:p>
            <a:pPr eaLnBrk="1" hangingPunct="1">
              <a:lnSpc>
                <a:spcPct val="95000"/>
              </a:lnSpc>
              <a:spcBef>
                <a:spcPct val="20000"/>
              </a:spcBef>
              <a:spcAft>
                <a:spcPct val="20000"/>
              </a:spcAft>
              <a:buFont typeface="Arial" charset="0"/>
              <a:buAutoNum type="alphaUcPeriod"/>
            </a:pPr>
            <a:r>
              <a:rPr lang="en-US" altLang="en-US" sz="2800"/>
              <a:t> </a:t>
            </a:r>
            <a:r>
              <a:rPr lang="en-US" altLang="en-US" sz="2800">
                <a:latin typeface="Times New Roman" pitchFamily="84" charset="0"/>
              </a:rPr>
              <a:t>F32.</a:t>
            </a:r>
            <a:endParaRPr lang="en-US" altLang="en-US" sz="280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504160" y="3128400"/>
              <a:ext cx="6116400" cy="2911320"/>
            </p14:xfrm>
          </p:contentPart>
        </mc:Choice>
        <mc:Fallback xmlns="">
          <p:pic>
            <p:nvPicPr>
              <p:cNvPr id="3" name="Ink 2"/>
              <p:cNvPicPr/>
              <p:nvPr/>
            </p:nvPicPr>
            <p:blipFill>
              <a:blip r:embed="rId4"/>
              <a:stretch>
                <a:fillRect/>
              </a:stretch>
            </p:blipFill>
            <p:spPr>
              <a:xfrm>
                <a:off x="2496240" y="3119040"/>
                <a:ext cx="6127200" cy="2928960"/>
              </a:xfrm>
              <a:prstGeom prst="rect">
                <a:avLst/>
              </a:prstGeom>
            </p:spPr>
          </p:pic>
        </mc:Fallback>
      </mc:AlternateContent>
    </p:spTree>
    <p:extLst>
      <p:ext uri="{BB962C8B-B14F-4D97-AF65-F5344CB8AC3E}">
        <p14:creationId xmlns:p14="http://schemas.microsoft.com/office/powerpoint/2010/main" val="36111447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01600" y="187325"/>
            <a:ext cx="3636963" cy="269875"/>
          </a:xfrm>
        </p:spPr>
        <p:txBody>
          <a:bodyPr/>
          <a:lstStyle/>
          <a:p>
            <a:pPr algn="l" eaLnBrk="1" hangingPunct="1"/>
            <a:r>
              <a:rPr lang="en-US" altLang="en-US" sz="3200" smtClean="0">
                <a:solidFill>
                  <a:schemeClr val="tx1"/>
                </a:solidFill>
              </a:rPr>
              <a:t>The Detector</a:t>
            </a:r>
          </a:p>
        </p:txBody>
      </p:sp>
      <p:sp>
        <p:nvSpPr>
          <p:cNvPr id="36867" name="Text Box 3"/>
          <p:cNvSpPr txBox="1">
            <a:spLocks noChangeArrowheads="1"/>
          </p:cNvSpPr>
          <p:nvPr/>
        </p:nvSpPr>
        <p:spPr bwMode="auto">
          <a:xfrm>
            <a:off x="63500" y="796925"/>
            <a:ext cx="46609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dirty="0"/>
              <a:t>Figure (a) shows a CCD “chip.” </a:t>
            </a:r>
          </a:p>
          <a:p>
            <a:pPr eaLnBrk="1" hangingPunct="1">
              <a:spcBef>
                <a:spcPct val="20000"/>
              </a:spcBef>
              <a:spcAft>
                <a:spcPct val="20000"/>
              </a:spcAft>
              <a:buClr>
                <a:srgbClr val="93001B"/>
              </a:buClr>
              <a:buFont typeface="Wingdings" pitchFamily="84" charset="2"/>
              <a:buChar char="§"/>
            </a:pPr>
            <a:r>
              <a:rPr lang="en-US" altLang="en-US" dirty="0"/>
              <a:t>To record color information, different pixels are covered by red, green, or blue filters.</a:t>
            </a:r>
          </a:p>
          <a:p>
            <a:pPr eaLnBrk="1" hangingPunct="1">
              <a:spcBef>
                <a:spcPct val="20000"/>
              </a:spcBef>
              <a:spcAft>
                <a:spcPct val="20000"/>
              </a:spcAft>
              <a:buClr>
                <a:srgbClr val="93001B"/>
              </a:buClr>
              <a:buFont typeface="Wingdings" pitchFamily="84" charset="2"/>
              <a:buChar char="§"/>
            </a:pPr>
            <a:r>
              <a:rPr lang="en-US" altLang="en-US" dirty="0"/>
              <a:t>The pixels are so small that the picture looks “smooth” even after some enlargement.</a:t>
            </a:r>
          </a:p>
          <a:p>
            <a:pPr eaLnBrk="1" hangingPunct="1">
              <a:spcBef>
                <a:spcPct val="20000"/>
              </a:spcBef>
              <a:spcAft>
                <a:spcPct val="20000"/>
              </a:spcAft>
              <a:buClr>
                <a:srgbClr val="93001B"/>
              </a:buClr>
              <a:buFont typeface="Wingdings" pitchFamily="84" charset="2"/>
              <a:buChar char="§"/>
            </a:pPr>
            <a:r>
              <a:rPr lang="en-US" altLang="en-US" dirty="0"/>
              <a:t>As you can see in figure (b), sufficient magnification reveals the individual pixels.</a:t>
            </a:r>
          </a:p>
        </p:txBody>
      </p:sp>
      <p:pic>
        <p:nvPicPr>
          <p:cNvPr id="36869" name="Picture 7" descr="24_05_Figure"/>
          <p:cNvPicPr>
            <a:picLocks noChangeAspect="1" noChangeArrowheads="1"/>
          </p:cNvPicPr>
          <p:nvPr/>
        </p:nvPicPr>
        <p:blipFill>
          <a:blip r:embed="rId3">
            <a:extLst>
              <a:ext uri="{28A0092B-C50C-407E-A947-70E740481C1C}">
                <a14:useLocalDpi xmlns:a14="http://schemas.microsoft.com/office/drawing/2010/main" val="0"/>
              </a:ext>
            </a:extLst>
          </a:blip>
          <a:srcRect b="3712"/>
          <a:stretch>
            <a:fillRect/>
          </a:stretch>
        </p:blipFill>
        <p:spPr bwMode="auto">
          <a:xfrm>
            <a:off x="4857750" y="898525"/>
            <a:ext cx="405765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9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88900" y="190500"/>
            <a:ext cx="7772400" cy="228600"/>
          </a:xfrm>
        </p:spPr>
        <p:txBody>
          <a:bodyPr/>
          <a:lstStyle/>
          <a:p>
            <a:pPr algn="l" eaLnBrk="1" hangingPunct="1"/>
            <a:r>
              <a:rPr lang="en-US" altLang="en-US" sz="3200" smtClean="0">
                <a:solidFill>
                  <a:schemeClr val="tx1"/>
                </a:solidFill>
              </a:rPr>
              <a:t>Vision</a:t>
            </a:r>
          </a:p>
        </p:txBody>
      </p:sp>
      <p:sp>
        <p:nvSpPr>
          <p:cNvPr id="37891" name="Text Box 3"/>
          <p:cNvSpPr txBox="1">
            <a:spLocks noChangeArrowheads="1"/>
          </p:cNvSpPr>
          <p:nvPr/>
        </p:nvSpPr>
        <p:spPr bwMode="auto">
          <a:xfrm>
            <a:off x="50800" y="914400"/>
            <a:ext cx="84201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342900" algn="l"/>
              </a:tabLst>
              <a:defRPr sz="2400">
                <a:solidFill>
                  <a:schemeClr val="tx1"/>
                </a:solidFill>
                <a:latin typeface="Arial" charset="0"/>
                <a:ea typeface="ＭＳ Ｐゴシック" pitchFamily="84" charset="-128"/>
              </a:defRPr>
            </a:lvl1pPr>
            <a:lvl2pPr marL="742950" indent="-285750">
              <a:tabLst>
                <a:tab pos="342900" algn="l"/>
              </a:tabLst>
              <a:defRPr sz="2400">
                <a:solidFill>
                  <a:schemeClr val="tx1"/>
                </a:solidFill>
                <a:latin typeface="Arial" charset="0"/>
                <a:ea typeface="ＭＳ Ｐゴシック" pitchFamily="84" charset="-128"/>
              </a:defRPr>
            </a:lvl2pPr>
            <a:lvl3pPr marL="1143000" indent="-228600">
              <a:tabLst>
                <a:tab pos="342900" algn="l"/>
              </a:tabLst>
              <a:defRPr sz="2400">
                <a:solidFill>
                  <a:schemeClr val="tx1"/>
                </a:solidFill>
                <a:latin typeface="Arial" charset="0"/>
                <a:ea typeface="ＭＳ Ｐゴシック" pitchFamily="84" charset="-128"/>
              </a:defRPr>
            </a:lvl3pPr>
            <a:lvl4pPr marL="1600200" indent="-228600">
              <a:tabLst>
                <a:tab pos="342900" algn="l"/>
              </a:tabLst>
              <a:defRPr sz="2400">
                <a:solidFill>
                  <a:schemeClr val="tx1"/>
                </a:solidFill>
                <a:latin typeface="Arial" charset="0"/>
                <a:ea typeface="ＭＳ Ｐゴシック" pitchFamily="84" charset="-128"/>
              </a:defRPr>
            </a:lvl4pPr>
            <a:lvl5pPr marL="2057400" indent="-228600">
              <a:tabLst>
                <a:tab pos="342900"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t>The human eye is roughly spherical, about </a:t>
            </a:r>
            <a:r>
              <a:rPr lang="en-US" altLang="en-US" sz="2600" dirty="0">
                <a:latin typeface="Times New Roman" pitchFamily="84" charset="0"/>
                <a:cs typeface="Times New Roman" pitchFamily="84" charset="0"/>
              </a:rPr>
              <a:t>2.4 cm </a:t>
            </a:r>
            <a:r>
              <a:rPr lang="en-US" altLang="en-US" sz="2600" dirty="0"/>
              <a:t>in diameter.</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t>The transparent </a:t>
            </a:r>
            <a:r>
              <a:rPr lang="en-US" altLang="en-US" sz="2600" b="1" dirty="0"/>
              <a:t>cornea </a:t>
            </a:r>
            <a:r>
              <a:rPr lang="en-US" altLang="en-US" sz="2600" dirty="0"/>
              <a:t>and the </a:t>
            </a:r>
            <a:r>
              <a:rPr lang="en-US" altLang="en-US" sz="2600" i="1" dirty="0"/>
              <a:t>lens </a:t>
            </a:r>
            <a:r>
              <a:rPr lang="en-US" altLang="en-US" sz="2600" dirty="0"/>
              <a:t>are the eye’s refractive elements.</a:t>
            </a:r>
          </a:p>
        </p:txBody>
      </p:sp>
      <p:sp>
        <p:nvSpPr>
          <p:cNvPr id="37892" name="Text Box 3"/>
          <p:cNvSpPr txBox="1">
            <a:spLocks noChangeArrowheads="1"/>
          </p:cNvSpPr>
          <p:nvPr/>
        </p:nvSpPr>
        <p:spPr bwMode="auto">
          <a:xfrm>
            <a:off x="52388" y="2700338"/>
            <a:ext cx="3529012"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342900" algn="l"/>
              </a:tabLst>
              <a:defRPr sz="2400">
                <a:solidFill>
                  <a:schemeClr val="tx1"/>
                </a:solidFill>
                <a:latin typeface="Arial" charset="0"/>
                <a:ea typeface="ＭＳ Ｐゴシック" pitchFamily="84" charset="-128"/>
              </a:defRPr>
            </a:lvl1pPr>
            <a:lvl2pPr marL="742950" indent="-285750">
              <a:tabLst>
                <a:tab pos="342900" algn="l"/>
              </a:tabLst>
              <a:defRPr sz="2400">
                <a:solidFill>
                  <a:schemeClr val="tx1"/>
                </a:solidFill>
                <a:latin typeface="Arial" charset="0"/>
                <a:ea typeface="ＭＳ Ｐゴシック" pitchFamily="84" charset="-128"/>
              </a:defRPr>
            </a:lvl2pPr>
            <a:lvl3pPr marL="1143000" indent="-228600">
              <a:tabLst>
                <a:tab pos="342900" algn="l"/>
              </a:tabLst>
              <a:defRPr sz="2400">
                <a:solidFill>
                  <a:schemeClr val="tx1"/>
                </a:solidFill>
                <a:latin typeface="Arial" charset="0"/>
                <a:ea typeface="ＭＳ Ｐゴシック" pitchFamily="84" charset="-128"/>
              </a:defRPr>
            </a:lvl3pPr>
            <a:lvl4pPr marL="1600200" indent="-228600">
              <a:tabLst>
                <a:tab pos="342900" algn="l"/>
              </a:tabLst>
              <a:defRPr sz="2400">
                <a:solidFill>
                  <a:schemeClr val="tx1"/>
                </a:solidFill>
                <a:latin typeface="Arial" charset="0"/>
                <a:ea typeface="ＭＳ Ｐゴシック" pitchFamily="84" charset="-128"/>
              </a:defRPr>
            </a:lvl4pPr>
            <a:lvl5pPr marL="2057400" indent="-228600">
              <a:tabLst>
                <a:tab pos="342900"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t>The eye is filled with a clear, jellylike fluid called the	</a:t>
            </a:r>
            <a:r>
              <a:rPr lang="en-US" altLang="en-US" sz="2600" i="1" dirty="0"/>
              <a:t>aqueous humor </a:t>
            </a:r>
            <a:r>
              <a:rPr lang="en-US" altLang="en-US" sz="2600" dirty="0"/>
              <a:t>and the </a:t>
            </a:r>
            <a:r>
              <a:rPr lang="en-US" altLang="en-US" sz="2600" i="1" dirty="0"/>
              <a:t>vitreous humor.</a:t>
            </a:r>
            <a:endParaRPr lang="en-US" altLang="en-US" sz="2600" dirty="0"/>
          </a:p>
        </p:txBody>
      </p:sp>
      <p:pic>
        <p:nvPicPr>
          <p:cNvPr id="37894" name="Picture 7" descr="24_06_Figure_S1"/>
          <p:cNvPicPr>
            <a:picLocks noChangeAspect="1" noChangeArrowheads="1"/>
          </p:cNvPicPr>
          <p:nvPr/>
        </p:nvPicPr>
        <p:blipFill>
          <a:blip r:embed="rId3">
            <a:extLst>
              <a:ext uri="{28A0092B-C50C-407E-A947-70E740481C1C}">
                <a14:useLocalDpi xmlns:a14="http://schemas.microsoft.com/office/drawing/2010/main" val="0"/>
              </a:ext>
            </a:extLst>
          </a:blip>
          <a:srcRect b="2725"/>
          <a:stretch>
            <a:fillRect/>
          </a:stretch>
        </p:blipFill>
        <p:spPr bwMode="auto">
          <a:xfrm>
            <a:off x="3889375" y="2397125"/>
            <a:ext cx="487362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80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50800" y="762000"/>
            <a:ext cx="83439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342900" algn="l"/>
              </a:tabLst>
              <a:defRPr sz="2400">
                <a:solidFill>
                  <a:schemeClr val="tx1"/>
                </a:solidFill>
                <a:latin typeface="Arial" charset="0"/>
                <a:ea typeface="ＭＳ Ｐゴシック" pitchFamily="84" charset="-128"/>
              </a:defRPr>
            </a:lvl1pPr>
            <a:lvl2pPr marL="742950" indent="-285750">
              <a:tabLst>
                <a:tab pos="342900" algn="l"/>
              </a:tabLst>
              <a:defRPr sz="2400">
                <a:solidFill>
                  <a:schemeClr val="tx1"/>
                </a:solidFill>
                <a:latin typeface="Arial" charset="0"/>
                <a:ea typeface="ＭＳ Ｐゴシック" pitchFamily="84" charset="-128"/>
              </a:defRPr>
            </a:lvl2pPr>
            <a:lvl3pPr marL="1143000" indent="-228600">
              <a:tabLst>
                <a:tab pos="342900" algn="l"/>
              </a:tabLst>
              <a:defRPr sz="2400">
                <a:solidFill>
                  <a:schemeClr val="tx1"/>
                </a:solidFill>
                <a:latin typeface="Arial" charset="0"/>
                <a:ea typeface="ＭＳ Ｐゴシック" pitchFamily="84" charset="-128"/>
              </a:defRPr>
            </a:lvl3pPr>
            <a:lvl4pPr marL="1600200" indent="-228600">
              <a:tabLst>
                <a:tab pos="342900" algn="l"/>
              </a:tabLst>
              <a:defRPr sz="2400">
                <a:solidFill>
                  <a:schemeClr val="tx1"/>
                </a:solidFill>
                <a:latin typeface="Arial" charset="0"/>
                <a:ea typeface="ＭＳ Ｐゴシック" pitchFamily="84" charset="-128"/>
              </a:defRPr>
            </a:lvl4pPr>
            <a:lvl5pPr marL="2057400" indent="-228600">
              <a:tabLst>
                <a:tab pos="342900"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t>The indices of refraction of the aqueous and vitreous humors are </a:t>
            </a:r>
            <a:r>
              <a:rPr lang="en-US" altLang="en-US" sz="2600" dirty="0">
                <a:latin typeface="Times New Roman" pitchFamily="84" charset="0"/>
              </a:rPr>
              <a:t>1.34</a:t>
            </a:r>
            <a:r>
              <a:rPr lang="en-US" altLang="en-US" sz="2600" dirty="0"/>
              <a:t>, only slightly different from water. </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t>The lens has an average index of </a:t>
            </a:r>
            <a:r>
              <a:rPr lang="en-US" altLang="en-US" sz="2600" dirty="0">
                <a:latin typeface="Times New Roman" pitchFamily="84" charset="0"/>
              </a:rPr>
              <a:t>1.44</a:t>
            </a:r>
            <a:r>
              <a:rPr lang="en-US" altLang="en-US" sz="2600" dirty="0"/>
              <a:t>.</a:t>
            </a:r>
          </a:p>
        </p:txBody>
      </p:sp>
      <p:sp>
        <p:nvSpPr>
          <p:cNvPr id="38915" name="Text Box 3"/>
          <p:cNvSpPr txBox="1">
            <a:spLocks noChangeArrowheads="1"/>
          </p:cNvSpPr>
          <p:nvPr/>
        </p:nvSpPr>
        <p:spPr bwMode="auto">
          <a:xfrm>
            <a:off x="50800" y="2089150"/>
            <a:ext cx="35306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t>The </a:t>
            </a:r>
            <a:r>
              <a:rPr lang="en-US" altLang="en-US" sz="2600" b="1" dirty="0"/>
              <a:t>pupil, </a:t>
            </a:r>
            <a:r>
              <a:rPr lang="en-US" altLang="en-US" sz="2600" dirty="0"/>
              <a:t>a variable-diameter aperture in the </a:t>
            </a:r>
            <a:r>
              <a:rPr lang="en-US" altLang="en-US" sz="2600" b="1" dirty="0"/>
              <a:t>iris, </a:t>
            </a:r>
            <a:r>
              <a:rPr lang="en-US" altLang="en-US" sz="2600" dirty="0"/>
              <a:t>automatically opens and closes to control the light intensity.</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t>The </a:t>
            </a:r>
            <a:r>
              <a:rPr lang="en-US" altLang="en-US" sz="2600" i="1" dirty="0">
                <a:latin typeface="Times New Roman" pitchFamily="84" charset="0"/>
              </a:rPr>
              <a:t>f</a:t>
            </a:r>
            <a:r>
              <a:rPr lang="en-US" altLang="en-US" sz="2600" dirty="0"/>
              <a:t>-number varies from roughly </a:t>
            </a:r>
            <a:r>
              <a:rPr lang="en-US" altLang="en-US" sz="2600" i="1" dirty="0">
                <a:latin typeface="Times New Roman" pitchFamily="84" charset="0"/>
              </a:rPr>
              <a:t>f</a:t>
            </a:r>
            <a:r>
              <a:rPr lang="en-US" altLang="en-US" sz="2600" dirty="0">
                <a:latin typeface="Times New Roman" pitchFamily="84" charset="0"/>
              </a:rPr>
              <a:t>/3</a:t>
            </a:r>
            <a:r>
              <a:rPr lang="en-US" altLang="en-US" sz="2600" dirty="0"/>
              <a:t> to </a:t>
            </a:r>
            <a:r>
              <a:rPr lang="en-US" altLang="en-US" sz="2600" i="1" dirty="0">
                <a:latin typeface="Times New Roman" pitchFamily="84" charset="0"/>
              </a:rPr>
              <a:t>f</a:t>
            </a:r>
            <a:r>
              <a:rPr lang="en-US" altLang="en-US" sz="2600" dirty="0">
                <a:latin typeface="Times New Roman" pitchFamily="84" charset="0"/>
              </a:rPr>
              <a:t>/16</a:t>
            </a:r>
            <a:r>
              <a:rPr lang="en-US" altLang="en-US" sz="2600" dirty="0"/>
              <a:t>, very similar to a camera!</a:t>
            </a:r>
            <a:endParaRPr lang="en-US" altLang="en-US" sz="2600" dirty="0">
              <a:cs typeface="Arial" charset="0"/>
            </a:endParaRPr>
          </a:p>
        </p:txBody>
      </p:sp>
      <p:sp>
        <p:nvSpPr>
          <p:cNvPr id="38916" name="Rectangle 2"/>
          <p:cNvSpPr>
            <a:spLocks noChangeArrowheads="1"/>
          </p:cNvSpPr>
          <p:nvPr/>
        </p:nvSpPr>
        <p:spPr bwMode="auto">
          <a:xfrm>
            <a:off x="88900" y="190500"/>
            <a:ext cx="7772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t>Vision</a:t>
            </a:r>
          </a:p>
        </p:txBody>
      </p:sp>
      <p:pic>
        <p:nvPicPr>
          <p:cNvPr id="38918" name="Picture 8" descr="24_06_Figure_S2"/>
          <p:cNvPicPr>
            <a:picLocks noChangeAspect="1" noChangeArrowheads="1"/>
          </p:cNvPicPr>
          <p:nvPr/>
        </p:nvPicPr>
        <p:blipFill>
          <a:blip r:embed="rId3">
            <a:extLst>
              <a:ext uri="{28A0092B-C50C-407E-A947-70E740481C1C}">
                <a14:useLocalDpi xmlns:a14="http://schemas.microsoft.com/office/drawing/2010/main" val="0"/>
              </a:ext>
            </a:extLst>
          </a:blip>
          <a:srcRect b="2592"/>
          <a:stretch>
            <a:fillRect/>
          </a:stretch>
        </p:blipFill>
        <p:spPr bwMode="auto">
          <a:xfrm>
            <a:off x="3657600" y="2362200"/>
            <a:ext cx="50990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3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24_06_Figure_S2"/>
          <p:cNvPicPr>
            <a:picLocks noChangeAspect="1" noChangeArrowheads="1"/>
          </p:cNvPicPr>
          <p:nvPr/>
        </p:nvPicPr>
        <p:blipFill>
          <a:blip r:embed="rId3">
            <a:extLst>
              <a:ext uri="{28A0092B-C50C-407E-A947-70E740481C1C}">
                <a14:useLocalDpi xmlns:a14="http://schemas.microsoft.com/office/drawing/2010/main" val="0"/>
              </a:ext>
            </a:extLst>
          </a:blip>
          <a:srcRect b="2592"/>
          <a:stretch>
            <a:fillRect/>
          </a:stretch>
        </p:blipFill>
        <p:spPr bwMode="auto">
          <a:xfrm>
            <a:off x="3646105" y="3338599"/>
            <a:ext cx="50990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idx="4294967295"/>
          </p:nvPr>
        </p:nvSpPr>
        <p:spPr>
          <a:xfrm>
            <a:off x="50800" y="114300"/>
            <a:ext cx="7772400" cy="381000"/>
          </a:xfrm>
        </p:spPr>
        <p:txBody>
          <a:bodyPr/>
          <a:lstStyle/>
          <a:p>
            <a:pPr algn="l" eaLnBrk="1" hangingPunct="1"/>
            <a:r>
              <a:rPr lang="en-US" altLang="en-US" sz="3200" dirty="0" smtClean="0">
                <a:solidFill>
                  <a:schemeClr val="tx1"/>
                </a:solidFill>
              </a:rPr>
              <a:t>Focusing and Accommodation</a:t>
            </a:r>
          </a:p>
        </p:txBody>
      </p:sp>
      <p:sp>
        <p:nvSpPr>
          <p:cNvPr id="40963" name="Text Box 3"/>
          <p:cNvSpPr txBox="1">
            <a:spLocks noChangeArrowheads="1"/>
          </p:cNvSpPr>
          <p:nvPr/>
        </p:nvSpPr>
        <p:spPr bwMode="auto">
          <a:xfrm>
            <a:off x="69662" y="620688"/>
            <a:ext cx="86995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The eye focuses by changing the focal length of the lens by using the </a:t>
            </a:r>
            <a:r>
              <a:rPr lang="en-US" altLang="en-US" sz="2600" i="1" dirty="0" err="1"/>
              <a:t>ciliary</a:t>
            </a:r>
            <a:r>
              <a:rPr lang="en-US" altLang="en-US" sz="2600" i="1" dirty="0"/>
              <a:t> muscles </a:t>
            </a:r>
            <a:r>
              <a:rPr lang="en-US" altLang="en-US" sz="2600" dirty="0"/>
              <a:t>to change the curvature of the lens surface.</a:t>
            </a:r>
          </a:p>
          <a:p>
            <a:pPr eaLnBrk="1" hangingPunct="1">
              <a:spcBef>
                <a:spcPct val="20000"/>
              </a:spcBef>
              <a:spcAft>
                <a:spcPct val="20000"/>
              </a:spcAft>
              <a:buClr>
                <a:srgbClr val="93001B"/>
              </a:buClr>
              <a:buFont typeface="Wingdings" pitchFamily="84" charset="2"/>
              <a:buChar char="§"/>
            </a:pPr>
            <a:r>
              <a:rPr lang="en-US" altLang="en-US" sz="2600" dirty="0"/>
              <a:t>Tensing the </a:t>
            </a:r>
            <a:r>
              <a:rPr lang="en-US" altLang="en-US" sz="2600" dirty="0" err="1"/>
              <a:t>ciliary</a:t>
            </a:r>
            <a:r>
              <a:rPr lang="en-US" altLang="en-US" sz="2600" dirty="0"/>
              <a:t> muscles causes </a:t>
            </a:r>
            <a:r>
              <a:rPr lang="en-US" altLang="en-US" sz="2600" b="1" dirty="0"/>
              <a:t>accommodation, </a:t>
            </a:r>
            <a:r>
              <a:rPr lang="en-US" altLang="en-US" sz="2600" dirty="0"/>
              <a:t>which decreases the lens’s radius of curvature and thus decreases its focal length.</a:t>
            </a:r>
          </a:p>
        </p:txBody>
      </p:sp>
    </p:spTree>
    <p:extLst>
      <p:ext uri="{BB962C8B-B14F-4D97-AF65-F5344CB8AC3E}">
        <p14:creationId xmlns:p14="http://schemas.microsoft.com/office/powerpoint/2010/main" val="111527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7</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89838" y="1124744"/>
            <a:ext cx="8595360" cy="535274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“If </a:t>
            </a:r>
            <a:r>
              <a:rPr lang="en-CA" sz="2400" i="1" dirty="0"/>
              <a:t>farsightedness and nearsightedness depends on the shape of the eye, how does people that are not born farsighted or nearsighted become farsighted or nearsighted? Does their eyeball change shape? Parents always say that watching too much television will make your eyes nearsighted. How does television make you nearsighted</a:t>
            </a:r>
            <a:r>
              <a:rPr lang="en-CA" sz="2400" i="1" dirty="0" smtClean="0"/>
              <a:t>?” </a:t>
            </a:r>
          </a:p>
          <a:p>
            <a:pPr marL="257175" indent="-257175">
              <a:spcAft>
                <a:spcPts val="675"/>
              </a:spcAft>
              <a:buClr>
                <a:srgbClr val="FF0000"/>
              </a:buClr>
              <a:buFont typeface="Wingdings" pitchFamily="2" charset="2"/>
              <a:buChar char="§"/>
            </a:pPr>
            <a:r>
              <a:rPr lang="en-CA" sz="2400" b="1" dirty="0" smtClean="0"/>
              <a:t>Harlow answer (keep in mind, I am not an optometrist): </a:t>
            </a:r>
            <a:r>
              <a:rPr lang="en-CA" sz="2400" dirty="0" smtClean="0"/>
              <a:t>When you relax your eye, your lens has its lowest power and you are focusing on the most distant objects.  To look at nearby objects, you must increase the focussing power by squishing the lens.  Too much long term squishing can reduce the flexibility of your lens to spring back to </a:t>
            </a:r>
            <a:r>
              <a:rPr lang="en-CA" sz="2400" dirty="0" err="1" smtClean="0"/>
              <a:t>unsquished</a:t>
            </a:r>
            <a:r>
              <a:rPr lang="en-CA" sz="2400" dirty="0" smtClean="0"/>
              <a:t>.</a:t>
            </a:r>
          </a:p>
        </p:txBody>
      </p:sp>
    </p:spTree>
    <p:extLst>
      <p:ext uri="{BB962C8B-B14F-4D97-AF65-F5344CB8AC3E}">
        <p14:creationId xmlns:p14="http://schemas.microsoft.com/office/powerpoint/2010/main" val="6266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63500" y="838200"/>
            <a:ext cx="8699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800" dirty="0"/>
              <a:t>The farthest distance at which a relaxed eye can focus is called the eye’s </a:t>
            </a:r>
            <a:r>
              <a:rPr lang="en-US" altLang="en-US" sz="2800" b="1" dirty="0"/>
              <a:t>far point </a:t>
            </a:r>
            <a:r>
              <a:rPr lang="en-US" altLang="en-US" sz="2800" dirty="0"/>
              <a:t>(FP).</a:t>
            </a:r>
          </a:p>
          <a:p>
            <a:pPr eaLnBrk="1" hangingPunct="1">
              <a:spcBef>
                <a:spcPct val="20000"/>
              </a:spcBef>
              <a:spcAft>
                <a:spcPct val="20000"/>
              </a:spcAft>
              <a:buClr>
                <a:srgbClr val="93001B"/>
              </a:buClr>
              <a:buFont typeface="Wingdings" pitchFamily="84" charset="2"/>
              <a:buChar char="§"/>
            </a:pPr>
            <a:r>
              <a:rPr lang="en-US" altLang="en-US" sz="2800" dirty="0"/>
              <a:t>The far point of a normal eye is infinity; that is, the eye can focus on objects extremely far away. </a:t>
            </a:r>
          </a:p>
        </p:txBody>
      </p:sp>
      <p:sp>
        <p:nvSpPr>
          <p:cNvPr id="41987" name="Rectangle 2"/>
          <p:cNvSpPr>
            <a:spLocks noChangeArrowheads="1"/>
          </p:cNvSpPr>
          <p:nvPr/>
        </p:nvSpPr>
        <p:spPr bwMode="auto">
          <a:xfrm>
            <a:off x="50800" y="114300"/>
            <a:ext cx="777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Focusing and Accommodation</a:t>
            </a:r>
          </a:p>
        </p:txBody>
      </p:sp>
      <p:pic>
        <p:nvPicPr>
          <p:cNvPr id="41989" name="Picture 8" descr="24_08_Figure_S1"/>
          <p:cNvPicPr>
            <a:picLocks noChangeAspect="1" noChangeArrowheads="1"/>
          </p:cNvPicPr>
          <p:nvPr/>
        </p:nvPicPr>
        <p:blipFill>
          <a:blip r:embed="rId3">
            <a:extLst>
              <a:ext uri="{28A0092B-C50C-407E-A947-70E740481C1C}">
                <a14:useLocalDpi xmlns:a14="http://schemas.microsoft.com/office/drawing/2010/main" val="0"/>
              </a:ext>
            </a:extLst>
          </a:blip>
          <a:srcRect b="4556"/>
          <a:stretch>
            <a:fillRect/>
          </a:stretch>
        </p:blipFill>
        <p:spPr bwMode="auto">
          <a:xfrm>
            <a:off x="1252538" y="3230563"/>
            <a:ext cx="6672262"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0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332656"/>
            <a:ext cx="8496944" cy="536104"/>
          </a:xfrm>
        </p:spPr>
        <p:txBody>
          <a:bodyPr/>
          <a:lstStyle/>
          <a:p>
            <a:r>
              <a:rPr lang="en-US" sz="2800" b="1" dirty="0"/>
              <a:t>Class </a:t>
            </a:r>
            <a:r>
              <a:rPr lang="en-US" sz="2800" b="1" dirty="0" smtClean="0"/>
              <a:t>7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09449" y="1700808"/>
            <a:ext cx="8661862" cy="44140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662 students </a:t>
            </a:r>
            <a:r>
              <a:rPr lang="en-US" sz="2400" dirty="0"/>
              <a:t>submitted the quiz on </a:t>
            </a:r>
            <a:r>
              <a:rPr lang="en-US" sz="2400" dirty="0" smtClean="0"/>
              <a:t>time</a:t>
            </a:r>
          </a:p>
          <a:p>
            <a:pPr marL="257175" indent="-257175">
              <a:spcAft>
                <a:spcPts val="675"/>
              </a:spcAft>
              <a:buClr>
                <a:srgbClr val="FF0000"/>
              </a:buClr>
              <a:buFont typeface="Wingdings" pitchFamily="2" charset="2"/>
              <a:buChar char="§"/>
            </a:pPr>
            <a:r>
              <a:rPr lang="en-US" sz="2400" dirty="0" smtClean="0"/>
              <a:t>98% got: </a:t>
            </a:r>
            <a:r>
              <a:rPr lang="en-CA" sz="2400" dirty="0" smtClean="0"/>
              <a:t>Lens power is measured in units of </a:t>
            </a:r>
            <a:r>
              <a:rPr lang="en-CA" sz="2400" b="1" dirty="0" smtClean="0"/>
              <a:t>Diopters</a:t>
            </a:r>
            <a:r>
              <a:rPr lang="en-CA" sz="2400" dirty="0" smtClean="0"/>
              <a:t>. (This is actually review; I mentioned this in class last week.)</a:t>
            </a:r>
          </a:p>
          <a:p>
            <a:pPr marL="257175" indent="-257175">
              <a:spcAft>
                <a:spcPts val="675"/>
              </a:spcAft>
              <a:buClr>
                <a:srgbClr val="FF0000"/>
              </a:buClr>
              <a:buFont typeface="Wingdings" pitchFamily="2" charset="2"/>
              <a:buChar char="§"/>
            </a:pPr>
            <a:r>
              <a:rPr lang="en-CA" sz="2400" dirty="0" smtClean="0"/>
              <a:t>81% got: The magnification of a simple magnifier is </a:t>
            </a:r>
          </a:p>
          <a:p>
            <a:pPr marL="257175" indent="-257175">
              <a:spcAft>
                <a:spcPts val="675"/>
              </a:spcAft>
              <a:buClr>
                <a:srgbClr val="FF0000"/>
              </a:buClr>
              <a:buFont typeface="Wingdings" pitchFamily="2" charset="2"/>
              <a:buChar char="§"/>
            </a:pPr>
            <a:endParaRPr lang="en-CA" sz="2400" dirty="0"/>
          </a:p>
          <a:p>
            <a:pPr marL="257175" indent="-257175">
              <a:spcAft>
                <a:spcPts val="675"/>
              </a:spcAft>
              <a:buClr>
                <a:srgbClr val="FF0000"/>
              </a:buClr>
              <a:buFont typeface="Wingdings" pitchFamily="2" charset="2"/>
              <a:buChar char="§"/>
            </a:pPr>
            <a:endParaRPr lang="en-CA" sz="2400" dirty="0" smtClean="0"/>
          </a:p>
          <a:p>
            <a:pPr>
              <a:spcAft>
                <a:spcPts val="675"/>
              </a:spcAft>
              <a:buClr>
                <a:srgbClr val="FF0000"/>
              </a:buClr>
            </a:pPr>
            <a:r>
              <a:rPr lang="en-CA" sz="2400" dirty="0" smtClean="0"/>
              <a:t>So you can increase the magnification by </a:t>
            </a:r>
            <a:r>
              <a:rPr lang="en-CA" sz="2400" b="1" dirty="0" smtClean="0"/>
              <a:t>decreasing</a:t>
            </a:r>
            <a:r>
              <a:rPr lang="en-CA" sz="2400" dirty="0" smtClean="0"/>
              <a:t> </a:t>
            </a:r>
            <a:r>
              <a:rPr lang="en-CA" sz="2400" i="1" dirty="0" smtClean="0">
                <a:latin typeface="Times New Roman" panose="02020603050405020304" pitchFamily="18" charset="0"/>
                <a:cs typeface="Times New Roman" panose="02020603050405020304" pitchFamily="18" charset="0"/>
              </a:rPr>
              <a:t>f</a:t>
            </a:r>
            <a:r>
              <a:rPr lang="en-CA" sz="2400" dirty="0" smtClean="0"/>
              <a:t>.</a:t>
            </a:r>
          </a:p>
          <a:p>
            <a:pPr marL="257175" indent="-257175">
              <a:spcAft>
                <a:spcPts val="675"/>
              </a:spcAft>
              <a:buClr>
                <a:srgbClr val="FF0000"/>
              </a:buClr>
              <a:buFont typeface="Wingdings" pitchFamily="2" charset="2"/>
              <a:buChar char="§"/>
            </a:pPr>
            <a:r>
              <a:rPr lang="en-CA" sz="2400" dirty="0" smtClean="0"/>
              <a:t>90% got: If the near point of your eye is at 75 cm, you are </a:t>
            </a:r>
            <a:r>
              <a:rPr lang="en-CA" sz="2400" b="1" dirty="0" smtClean="0"/>
              <a:t>farsighted</a:t>
            </a:r>
            <a:r>
              <a:rPr lang="en-CA" sz="2400" dirty="0" smtClean="0"/>
              <a:t>.  (Hyperopia)</a:t>
            </a:r>
          </a:p>
        </p:txBody>
      </p:sp>
      <p:pic>
        <p:nvPicPr>
          <p:cNvPr id="4" name="Picture 11" descr="CH24_PPT_Slide_24-58b"/>
          <p:cNvPicPr>
            <a:picLocks noChangeAspect="1" noChangeArrowheads="1"/>
          </p:cNvPicPr>
          <p:nvPr/>
        </p:nvPicPr>
        <p:blipFill>
          <a:blip r:embed="rId3">
            <a:extLst>
              <a:ext uri="{28A0092B-C50C-407E-A947-70E740481C1C}">
                <a14:useLocalDpi xmlns:a14="http://schemas.microsoft.com/office/drawing/2010/main" val="0"/>
              </a:ext>
            </a:extLst>
          </a:blip>
          <a:srcRect r="72275"/>
          <a:stretch>
            <a:fillRect/>
          </a:stretch>
        </p:blipFill>
        <p:spPr bwMode="auto">
          <a:xfrm>
            <a:off x="3851920" y="3939580"/>
            <a:ext cx="17430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08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50800" y="914400"/>
            <a:ext cx="87122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800"/>
              <a:t>The closest distance at which an eye can focus, using maximum accommodation, is the eye’s </a:t>
            </a:r>
            <a:r>
              <a:rPr lang="en-US" altLang="en-US" sz="2800" b="1"/>
              <a:t>near point </a:t>
            </a:r>
            <a:r>
              <a:rPr lang="en-US" altLang="en-US" sz="2800"/>
              <a:t>(NP).</a:t>
            </a:r>
          </a:p>
        </p:txBody>
      </p:sp>
      <p:sp>
        <p:nvSpPr>
          <p:cNvPr id="43011" name="Rectangle 2"/>
          <p:cNvSpPr>
            <a:spLocks noChangeArrowheads="1"/>
          </p:cNvSpPr>
          <p:nvPr/>
        </p:nvSpPr>
        <p:spPr bwMode="auto">
          <a:xfrm>
            <a:off x="50800" y="114300"/>
            <a:ext cx="777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Focusing and Accommodation</a:t>
            </a:r>
          </a:p>
        </p:txBody>
      </p:sp>
      <p:pic>
        <p:nvPicPr>
          <p:cNvPr id="43013" name="Picture 8" descr="24_08_Figure_S2"/>
          <p:cNvPicPr>
            <a:picLocks noChangeAspect="1" noChangeArrowheads="1"/>
          </p:cNvPicPr>
          <p:nvPr/>
        </p:nvPicPr>
        <p:blipFill>
          <a:blip r:embed="rId3">
            <a:extLst>
              <a:ext uri="{28A0092B-C50C-407E-A947-70E740481C1C}">
                <a14:useLocalDpi xmlns:a14="http://schemas.microsoft.com/office/drawing/2010/main" val="0"/>
              </a:ext>
            </a:extLst>
          </a:blip>
          <a:srcRect b="5280"/>
          <a:stretch>
            <a:fillRect/>
          </a:stretch>
        </p:blipFill>
        <p:spPr bwMode="auto">
          <a:xfrm>
            <a:off x="1590675" y="2706688"/>
            <a:ext cx="5962650"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09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3500" y="114300"/>
            <a:ext cx="8229600" cy="411163"/>
          </a:xfrm>
        </p:spPr>
        <p:txBody>
          <a:bodyPr/>
          <a:lstStyle/>
          <a:p>
            <a:pPr algn="l" eaLnBrk="1" hangingPunct="1"/>
            <a:r>
              <a:rPr lang="en-US" altLang="en-US" sz="3200" smtClean="0">
                <a:solidFill>
                  <a:schemeClr val="tx1"/>
                </a:solidFill>
              </a:rPr>
              <a:t>Hyperopia</a:t>
            </a:r>
          </a:p>
        </p:txBody>
      </p:sp>
      <p:sp>
        <p:nvSpPr>
          <p:cNvPr id="263171" name="Text Box 3"/>
          <p:cNvSpPr txBox="1">
            <a:spLocks noChangeArrowheads="1"/>
          </p:cNvSpPr>
          <p:nvPr/>
        </p:nvSpPr>
        <p:spPr bwMode="auto">
          <a:xfrm>
            <a:off x="376238" y="955675"/>
            <a:ext cx="840422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Aft>
                <a:spcPct val="10000"/>
              </a:spcAft>
              <a:buClr>
                <a:srgbClr val="FF0000"/>
              </a:buClr>
              <a:defRPr/>
            </a:pPr>
            <a:r>
              <a:rPr lang="en-US" sz="2800" dirty="0" smtClean="0"/>
              <a:t>A person who is</a:t>
            </a:r>
            <a:r>
              <a:rPr lang="en-US" sz="2800" i="1" dirty="0" smtClean="0"/>
              <a:t> farsighted </a:t>
            </a:r>
            <a:r>
              <a:rPr lang="en-US" sz="2800" dirty="0" smtClean="0"/>
              <a:t>can see faraway objects (but even then must use some accommodation rather than a relaxed eye), but his near point is larger than </a:t>
            </a:r>
            <a:r>
              <a:rPr lang="en-US" sz="2800" dirty="0" smtClean="0">
                <a:latin typeface="Times New Roman" pitchFamily="18" charset="0"/>
                <a:cs typeface="Times New Roman" pitchFamily="18" charset="0"/>
              </a:rPr>
              <a:t>25 cm</a:t>
            </a:r>
            <a:r>
              <a:rPr lang="en-US" sz="2800" dirty="0" smtClean="0">
                <a:latin typeface="+mj-lt"/>
              </a:rPr>
              <a:t>, </a:t>
            </a:r>
            <a:r>
              <a:rPr lang="en-US" sz="2800" dirty="0" smtClean="0"/>
              <a:t>often much larger, so he cannot focus on nearby objects.</a:t>
            </a:r>
          </a:p>
        </p:txBody>
      </p:sp>
      <p:sp>
        <p:nvSpPr>
          <p:cNvPr id="45060" name="Rectangle 9"/>
          <p:cNvSpPr>
            <a:spLocks noChangeArrowheads="1"/>
          </p:cNvSpPr>
          <p:nvPr/>
        </p:nvSpPr>
        <p:spPr bwMode="auto">
          <a:xfrm>
            <a:off x="590550" y="3382963"/>
            <a:ext cx="558800" cy="7778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b="1">
              <a:latin typeface="Times New Roman" pitchFamily="84" charset="0"/>
            </a:endParaRPr>
          </a:p>
        </p:txBody>
      </p:sp>
      <p:pic>
        <p:nvPicPr>
          <p:cNvPr id="45062" name="Picture 7" descr="24_09_FigureB"/>
          <p:cNvPicPr>
            <a:picLocks noChangeAspect="1" noChangeArrowheads="1"/>
          </p:cNvPicPr>
          <p:nvPr/>
        </p:nvPicPr>
        <p:blipFill>
          <a:blip r:embed="rId3">
            <a:extLst>
              <a:ext uri="{28A0092B-C50C-407E-A947-70E740481C1C}">
                <a14:useLocalDpi xmlns:a14="http://schemas.microsoft.com/office/drawing/2010/main" val="0"/>
              </a:ext>
            </a:extLst>
          </a:blip>
          <a:srcRect b="4906"/>
          <a:stretch>
            <a:fillRect/>
          </a:stretch>
        </p:blipFill>
        <p:spPr bwMode="auto">
          <a:xfrm>
            <a:off x="730250" y="3508375"/>
            <a:ext cx="78041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339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24_09_FigureA"/>
          <p:cNvPicPr>
            <a:picLocks noChangeAspect="1" noChangeArrowheads="1"/>
          </p:cNvPicPr>
          <p:nvPr/>
        </p:nvPicPr>
        <p:blipFill>
          <a:blip r:embed="rId3">
            <a:extLst>
              <a:ext uri="{28A0092B-C50C-407E-A947-70E740481C1C}">
                <a14:useLocalDpi xmlns:a14="http://schemas.microsoft.com/office/drawing/2010/main" val="0"/>
              </a:ext>
            </a:extLst>
          </a:blip>
          <a:srcRect b="3526"/>
          <a:stretch>
            <a:fillRect/>
          </a:stretch>
        </p:blipFill>
        <p:spPr bwMode="auto">
          <a:xfrm>
            <a:off x="304800" y="2298700"/>
            <a:ext cx="78136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Grp="1" noChangeArrowheads="1"/>
          </p:cNvSpPr>
          <p:nvPr>
            <p:ph type="title" idx="4294967295"/>
          </p:nvPr>
        </p:nvSpPr>
        <p:spPr>
          <a:xfrm>
            <a:off x="50800" y="198438"/>
            <a:ext cx="8229600" cy="258762"/>
          </a:xfrm>
        </p:spPr>
        <p:txBody>
          <a:bodyPr/>
          <a:lstStyle/>
          <a:p>
            <a:pPr algn="l" eaLnBrk="1" hangingPunct="1"/>
            <a:r>
              <a:rPr lang="en-US" altLang="en-US" sz="3200" smtClean="0">
                <a:solidFill>
                  <a:schemeClr val="tx1"/>
                </a:solidFill>
              </a:rPr>
              <a:t>Hyperopia</a:t>
            </a:r>
          </a:p>
        </p:txBody>
      </p:sp>
      <p:sp>
        <p:nvSpPr>
          <p:cNvPr id="48132" name="Text Box 3"/>
          <p:cNvSpPr txBox="1">
            <a:spLocks noChangeArrowheads="1"/>
          </p:cNvSpPr>
          <p:nvPr/>
        </p:nvSpPr>
        <p:spPr bwMode="auto">
          <a:xfrm>
            <a:off x="376238" y="955675"/>
            <a:ext cx="84042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Aft>
                <a:spcPct val="10000"/>
              </a:spcAft>
              <a:buClr>
                <a:srgbClr val="FF0000"/>
              </a:buClr>
            </a:pPr>
            <a:r>
              <a:rPr lang="en-US" altLang="en-US" sz="2800"/>
              <a:t>The cause of farsightedness — called </a:t>
            </a:r>
            <a:r>
              <a:rPr lang="en-US" altLang="en-US" sz="2800" b="1"/>
              <a:t>hyperopia</a:t>
            </a:r>
            <a:r>
              <a:rPr lang="en-US" altLang="en-US" sz="2800"/>
              <a:t> — is an eyeball that is too short for the refractive power of the cornea and lens.</a:t>
            </a:r>
          </a:p>
        </p:txBody>
      </p:sp>
    </p:spTree>
    <p:extLst>
      <p:ext uri="{BB962C8B-B14F-4D97-AF65-F5344CB8AC3E}">
        <p14:creationId xmlns:p14="http://schemas.microsoft.com/office/powerpoint/2010/main" val="1659928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descr="24_09_FigureC"/>
          <p:cNvPicPr>
            <a:picLocks noChangeAspect="1" noChangeArrowheads="1"/>
          </p:cNvPicPr>
          <p:nvPr/>
        </p:nvPicPr>
        <p:blipFill>
          <a:blip r:embed="rId3">
            <a:extLst>
              <a:ext uri="{28A0092B-C50C-407E-A947-70E740481C1C}">
                <a14:useLocalDpi xmlns:a14="http://schemas.microsoft.com/office/drawing/2010/main" val="0"/>
              </a:ext>
            </a:extLst>
          </a:blip>
          <a:srcRect b="4372"/>
          <a:stretch>
            <a:fillRect/>
          </a:stretch>
        </p:blipFill>
        <p:spPr bwMode="auto">
          <a:xfrm>
            <a:off x="1444625" y="3273425"/>
            <a:ext cx="625157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63500" y="762000"/>
            <a:ext cx="8404225"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800" dirty="0"/>
              <a:t>With hyperopia, the eye needs assistance to focus the rays from a near object onto the closer-than-normal retina.</a:t>
            </a:r>
          </a:p>
          <a:p>
            <a:pPr eaLnBrk="1" hangingPunct="1">
              <a:spcBef>
                <a:spcPct val="20000"/>
              </a:spcBef>
              <a:spcAft>
                <a:spcPct val="20000"/>
              </a:spcAft>
              <a:buClr>
                <a:srgbClr val="93001B"/>
              </a:buClr>
              <a:buFont typeface="Wingdings" pitchFamily="84" charset="2"/>
              <a:buChar char="§"/>
            </a:pPr>
            <a:r>
              <a:rPr lang="en-US" altLang="en-US" sz="2800" dirty="0"/>
              <a:t>This assistance is obtained by adding refractive power with the positive (i.e., converging) lens.</a:t>
            </a:r>
          </a:p>
        </p:txBody>
      </p:sp>
      <p:sp>
        <p:nvSpPr>
          <p:cNvPr id="49156" name="Rectangle 2"/>
          <p:cNvSpPr>
            <a:spLocks noChangeArrowheads="1"/>
          </p:cNvSpPr>
          <p:nvPr/>
        </p:nvSpPr>
        <p:spPr bwMode="auto">
          <a:xfrm>
            <a:off x="50800" y="198438"/>
            <a:ext cx="8229600" cy="25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t>Hyperopia</a:t>
            </a:r>
          </a:p>
        </p:txBody>
      </p:sp>
    </p:spTree>
    <p:extLst>
      <p:ext uri="{BB962C8B-B14F-4D97-AF65-F5344CB8AC3E}">
        <p14:creationId xmlns:p14="http://schemas.microsoft.com/office/powerpoint/2010/main" val="41984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37733"/>
          </a:xfrm>
        </p:spPr>
        <p:txBody>
          <a:bodyPr/>
          <a:lstStyle/>
          <a:p>
            <a:pPr algn="l"/>
            <a:r>
              <a:rPr lang="en-CA" sz="3600" dirty="0" smtClean="0"/>
              <a:t>Ch.24 Problem 12.</a:t>
            </a:r>
            <a:endParaRPr lang="en-CA" sz="3600" dirty="0"/>
          </a:p>
        </p:txBody>
      </p:sp>
      <p:sp>
        <p:nvSpPr>
          <p:cNvPr id="3" name="Content Placeholder 2"/>
          <p:cNvSpPr>
            <a:spLocks noGrp="1"/>
          </p:cNvSpPr>
          <p:nvPr>
            <p:ph idx="1"/>
          </p:nvPr>
        </p:nvSpPr>
        <p:spPr>
          <a:xfrm>
            <a:off x="0" y="836712"/>
            <a:ext cx="4572000" cy="2448272"/>
          </a:xfrm>
        </p:spPr>
        <p:txBody>
          <a:bodyPr/>
          <a:lstStyle/>
          <a:p>
            <a:r>
              <a:rPr lang="en-CA" sz="2400" dirty="0" smtClean="0"/>
              <a:t>Ramon has contact lenses with the prescription +2.0 D.</a:t>
            </a:r>
          </a:p>
          <a:p>
            <a:r>
              <a:rPr lang="en-CA" sz="2400" dirty="0" smtClean="0"/>
              <a:t>What eye condition does Ramon have, and what is his near point without the lenses?</a:t>
            </a:r>
            <a:endParaRPr lang="en-CA" sz="2400" dirty="0"/>
          </a:p>
        </p:txBody>
      </p:sp>
      <p:cxnSp>
        <p:nvCxnSpPr>
          <p:cNvPr id="5" name="Straight Connector 4"/>
          <p:cNvCxnSpPr/>
          <p:nvPr/>
        </p:nvCxnSpPr>
        <p:spPr>
          <a:xfrm>
            <a:off x="4572000" y="0"/>
            <a:ext cx="0" cy="68580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71880" y="148680"/>
              <a:ext cx="8568360" cy="6522840"/>
            </p14:xfrm>
          </p:contentPart>
        </mc:Choice>
        <mc:Fallback xmlns="">
          <p:pic>
            <p:nvPicPr>
              <p:cNvPr id="4" name="Ink 3"/>
              <p:cNvPicPr/>
              <p:nvPr/>
            </p:nvPicPr>
            <p:blipFill>
              <a:blip r:embed="rId3"/>
              <a:stretch>
                <a:fillRect/>
              </a:stretch>
            </p:blipFill>
            <p:spPr>
              <a:xfrm>
                <a:off x="361080" y="139680"/>
                <a:ext cx="8587080" cy="6535080"/>
              </a:xfrm>
              <a:prstGeom prst="rect">
                <a:avLst/>
              </a:prstGeom>
            </p:spPr>
          </p:pic>
        </mc:Fallback>
      </mc:AlternateContent>
    </p:spTree>
    <p:extLst>
      <p:ext uri="{BB962C8B-B14F-4D97-AF65-F5344CB8AC3E}">
        <p14:creationId xmlns:p14="http://schemas.microsoft.com/office/powerpoint/2010/main" val="371270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23528" y="84584"/>
            <a:ext cx="8496944" cy="536104"/>
          </a:xfrm>
        </p:spPr>
        <p:txBody>
          <a:bodyPr/>
          <a:lstStyle/>
          <a:p>
            <a:pPr algn="l"/>
            <a:r>
              <a:rPr lang="en-US" sz="2800" b="1" dirty="0" smtClean="0"/>
              <a:t>Announcement</a:t>
            </a:r>
            <a:endParaRPr lang="en-US" sz="2800" b="1" dirty="0"/>
          </a:p>
        </p:txBody>
      </p:sp>
      <p:sp>
        <p:nvSpPr>
          <p:cNvPr id="164867" name="Text Box 3"/>
          <p:cNvSpPr txBox="1">
            <a:spLocks noChangeArrowheads="1"/>
          </p:cNvSpPr>
          <p:nvPr/>
        </p:nvSpPr>
        <p:spPr bwMode="auto">
          <a:xfrm>
            <a:off x="235897" y="876875"/>
            <a:ext cx="8661862" cy="530914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3200" dirty="0" smtClean="0"/>
              <a:t>Test 1 is Tuesday Feb. 4</a:t>
            </a:r>
            <a:r>
              <a:rPr lang="en-CA" sz="3200" baseline="30000" dirty="0" smtClean="0"/>
              <a:t>th</a:t>
            </a:r>
            <a:r>
              <a:rPr lang="en-CA" sz="3200" dirty="0" smtClean="0"/>
              <a:t> from 6:00-7:30pm.</a:t>
            </a:r>
          </a:p>
          <a:p>
            <a:pPr marL="257175" indent="-257175">
              <a:spcAft>
                <a:spcPts val="675"/>
              </a:spcAft>
              <a:buClr>
                <a:srgbClr val="FF0000"/>
              </a:buClr>
              <a:buFont typeface="Wingdings" pitchFamily="2" charset="2"/>
              <a:buChar char="§"/>
            </a:pPr>
            <a:r>
              <a:rPr lang="en-CA" sz="3200" dirty="0" smtClean="0"/>
              <a:t>Room To Be Announced</a:t>
            </a:r>
          </a:p>
          <a:p>
            <a:pPr marL="257175" indent="-257175">
              <a:spcAft>
                <a:spcPts val="675"/>
              </a:spcAft>
              <a:buClr>
                <a:srgbClr val="FF0000"/>
              </a:buClr>
              <a:buFont typeface="Wingdings" pitchFamily="2" charset="2"/>
              <a:buChar char="§"/>
            </a:pPr>
            <a:endParaRPr lang="en-CA" sz="2400" dirty="0"/>
          </a:p>
          <a:p>
            <a:pPr marL="257175" indent="-257175">
              <a:spcAft>
                <a:spcPts val="675"/>
              </a:spcAft>
              <a:buClr>
                <a:srgbClr val="FF0000"/>
              </a:buClr>
              <a:buFont typeface="Wingdings" pitchFamily="2" charset="2"/>
              <a:buChar char="§"/>
            </a:pPr>
            <a:r>
              <a:rPr lang="en-CA" sz="2400" dirty="0" smtClean="0"/>
              <a:t>If you have a conflict with the above time, the </a:t>
            </a:r>
            <a:r>
              <a:rPr lang="en-CA" sz="2400" b="1" dirty="0"/>
              <a:t>alternate sitting</a:t>
            </a:r>
            <a:r>
              <a:rPr lang="en-CA" sz="2400" dirty="0"/>
              <a:t> </a:t>
            </a:r>
            <a:r>
              <a:rPr lang="en-CA" sz="2400" dirty="0" smtClean="0"/>
              <a:t>will </a:t>
            </a:r>
            <a:r>
              <a:rPr lang="en-CA" sz="2400" dirty="0"/>
              <a:t>be from </a:t>
            </a:r>
            <a:r>
              <a:rPr lang="en-CA" sz="2400" dirty="0" smtClean="0"/>
              <a:t>4:30-6:00pm </a:t>
            </a:r>
            <a:r>
              <a:rPr lang="en-CA" sz="2400" dirty="0"/>
              <a:t>on Tuesday Feb. </a:t>
            </a:r>
            <a:r>
              <a:rPr lang="en-CA" sz="2400" dirty="0" smtClean="0"/>
              <a:t>4</a:t>
            </a:r>
            <a:r>
              <a:rPr lang="en-CA" sz="2400" baseline="30000" dirty="0" smtClean="0"/>
              <a:t>th</a:t>
            </a:r>
            <a:endParaRPr lang="en-CA" sz="2400" dirty="0" smtClean="0"/>
          </a:p>
          <a:p>
            <a:pPr marL="714375" lvl="1" indent="-257175">
              <a:spcAft>
                <a:spcPts val="675"/>
              </a:spcAft>
              <a:buClr>
                <a:srgbClr val="FF0000"/>
              </a:buClr>
              <a:buFont typeface="Wingdings" pitchFamily="2" charset="2"/>
              <a:buChar char="§"/>
            </a:pPr>
            <a:r>
              <a:rPr lang="en-CA" sz="2400" dirty="0"/>
              <a:t>To register, students should submit the Alternate Sitting Registration Form, available now in the PHY132S Portal course menu. </a:t>
            </a:r>
          </a:p>
          <a:p>
            <a:pPr marL="714375" lvl="1" indent="-257175">
              <a:spcAft>
                <a:spcPts val="675"/>
              </a:spcAft>
              <a:buClr>
                <a:srgbClr val="FF0000"/>
              </a:buClr>
              <a:buFont typeface="Wingdings" pitchFamily="2" charset="2"/>
              <a:buChar char="§"/>
            </a:pPr>
            <a:r>
              <a:rPr lang="en-CA" sz="2400" dirty="0" smtClean="0"/>
              <a:t>The </a:t>
            </a:r>
            <a:r>
              <a:rPr lang="en-CA" sz="2400" dirty="0"/>
              <a:t>location will be emailed </a:t>
            </a:r>
            <a:r>
              <a:rPr lang="en-CA" sz="2400" dirty="0" smtClean="0"/>
              <a:t>on Jan</a:t>
            </a:r>
            <a:r>
              <a:rPr lang="en-CA" sz="2400" dirty="0"/>
              <a:t>. 31 </a:t>
            </a:r>
            <a:r>
              <a:rPr lang="en-CA" sz="2400" dirty="0" smtClean="0"/>
              <a:t>to </a:t>
            </a:r>
            <a:r>
              <a:rPr lang="en-CA" sz="2400" dirty="0"/>
              <a:t>the people who have registered</a:t>
            </a:r>
            <a:r>
              <a:rPr lang="en-CA" sz="2400" dirty="0" smtClean="0"/>
              <a:t>.</a:t>
            </a:r>
            <a:endParaRPr lang="en-CA" sz="2400" dirty="0"/>
          </a:p>
          <a:p>
            <a:pPr marL="714375" lvl="1" indent="-257175">
              <a:spcAft>
                <a:spcPts val="675"/>
              </a:spcAft>
              <a:buClr>
                <a:srgbClr val="FF0000"/>
              </a:buClr>
              <a:buFont typeface="Wingdings" pitchFamily="2" charset="2"/>
              <a:buChar char="§"/>
            </a:pPr>
            <a:r>
              <a:rPr lang="en-CA" sz="2400" dirty="0" smtClean="0"/>
              <a:t>You have </a:t>
            </a:r>
            <a:r>
              <a:rPr lang="en-CA" sz="2400" dirty="0"/>
              <a:t>until Jan. 30 at </a:t>
            </a:r>
            <a:r>
              <a:rPr lang="en-CA" sz="2400" dirty="0" smtClean="0"/>
              <a:t>4:00pm </a:t>
            </a:r>
            <a:r>
              <a:rPr lang="en-CA" sz="2400" dirty="0"/>
              <a:t>to do it (the form will not be available after). </a:t>
            </a:r>
            <a:endParaRPr lang="en-US" sz="2400" dirty="0" smtClean="0"/>
          </a:p>
        </p:txBody>
      </p:sp>
    </p:spTree>
    <p:extLst>
      <p:ext uri="{BB962C8B-B14F-4D97-AF65-F5344CB8AC3E}">
        <p14:creationId xmlns:p14="http://schemas.microsoft.com/office/powerpoint/2010/main" val="13038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8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37733"/>
          </a:xfrm>
        </p:spPr>
        <p:txBody>
          <a:bodyPr/>
          <a:lstStyle/>
          <a:p>
            <a:r>
              <a:rPr lang="en-CA" dirty="0" smtClean="0"/>
              <a:t>Lecture Participation Reminder</a:t>
            </a:r>
            <a:endParaRPr lang="en-CA" dirty="0"/>
          </a:p>
        </p:txBody>
      </p:sp>
      <p:sp>
        <p:nvSpPr>
          <p:cNvPr id="3" name="Content Placeholder 2"/>
          <p:cNvSpPr>
            <a:spLocks noGrp="1"/>
          </p:cNvSpPr>
          <p:nvPr>
            <p:ph idx="1"/>
          </p:nvPr>
        </p:nvSpPr>
        <p:spPr>
          <a:xfrm>
            <a:off x="395536" y="980728"/>
            <a:ext cx="8412258" cy="5535386"/>
          </a:xfrm>
        </p:spPr>
        <p:txBody>
          <a:bodyPr/>
          <a:lstStyle/>
          <a:p>
            <a:r>
              <a:rPr lang="en-CA" sz="2400" dirty="0" smtClean="0"/>
              <a:t>For </a:t>
            </a:r>
            <a:r>
              <a:rPr lang="en-CA" sz="2400" dirty="0"/>
              <a:t>each lecture beginning with class 2, one participation point </a:t>
            </a:r>
            <a:r>
              <a:rPr lang="en-CA" sz="2400" dirty="0" smtClean="0"/>
              <a:t>is awarded </a:t>
            </a:r>
            <a:r>
              <a:rPr lang="en-CA" sz="2400" dirty="0"/>
              <a:t>for clicking any answer (right or wrong) for each physics question we ask. </a:t>
            </a:r>
            <a:endParaRPr lang="en-CA" sz="2400" dirty="0" smtClean="0"/>
          </a:p>
          <a:p>
            <a:r>
              <a:rPr lang="en-CA" sz="2400" dirty="0" smtClean="0"/>
              <a:t>At the end of the semester, only 85% of the clicker questions we ask are counted for your lecture participation mark.</a:t>
            </a:r>
          </a:p>
          <a:p>
            <a:r>
              <a:rPr lang="en-CA" sz="2400" dirty="0" smtClean="0"/>
              <a:t>The </a:t>
            </a:r>
            <a:r>
              <a:rPr lang="en-CA" sz="2400" dirty="0"/>
              <a:t>in-class clicker mark will count for 2% of the total course mark. </a:t>
            </a:r>
          </a:p>
          <a:p>
            <a:r>
              <a:rPr lang="en-CA" sz="2400" dirty="0" smtClean="0"/>
              <a:t>If, for example, you only answer 80% of the clicker questions this semester, you will receive (80/85)*2% = 1.88%.</a:t>
            </a:r>
          </a:p>
          <a:p>
            <a:r>
              <a:rPr lang="en-CA" sz="2400" dirty="0"/>
              <a:t>If </a:t>
            </a:r>
            <a:r>
              <a:rPr lang="en-CA" sz="2400" dirty="0" smtClean="0"/>
              <a:t>you must miss classes and you are worried about losing marks, please </a:t>
            </a:r>
            <a:r>
              <a:rPr lang="en-CA" sz="2400" dirty="0"/>
              <a:t>provide me with documentation, medical or otherwise, and I will excuse these absences</a:t>
            </a:r>
            <a:r>
              <a:rPr lang="en-CA" sz="2400" dirty="0" smtClean="0"/>
              <a:t>.</a:t>
            </a:r>
            <a:endParaRPr lang="en-CA" sz="2400" dirty="0"/>
          </a:p>
        </p:txBody>
      </p:sp>
    </p:spTree>
    <p:extLst>
      <p:ext uri="{BB962C8B-B14F-4D97-AF65-F5344CB8AC3E}">
        <p14:creationId xmlns:p14="http://schemas.microsoft.com/office/powerpoint/2010/main" val="460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160338"/>
            <a:ext cx="8229600" cy="737733"/>
          </a:xfrm>
        </p:spPr>
        <p:txBody>
          <a:bodyPr/>
          <a:lstStyle/>
          <a:p>
            <a:r>
              <a:rPr lang="en-CA" dirty="0" smtClean="0"/>
              <a:t>Lecture Participation Reminder</a:t>
            </a:r>
            <a:endParaRPr lang="en-CA" dirty="0"/>
          </a:p>
        </p:txBody>
      </p:sp>
      <p:sp>
        <p:nvSpPr>
          <p:cNvPr id="3" name="Content Placeholder 2"/>
          <p:cNvSpPr>
            <a:spLocks noGrp="1"/>
          </p:cNvSpPr>
          <p:nvPr>
            <p:ph idx="1"/>
          </p:nvPr>
        </p:nvSpPr>
        <p:spPr>
          <a:xfrm>
            <a:off x="326570" y="865413"/>
            <a:ext cx="8490859" cy="5780315"/>
          </a:xfrm>
        </p:spPr>
        <p:txBody>
          <a:bodyPr/>
          <a:lstStyle/>
          <a:p>
            <a:r>
              <a:rPr lang="en-CA" sz="2800" dirty="0" smtClean="0"/>
              <a:t>You are not allowed to vote with another student’s clicker, or ask another student to vote for you.</a:t>
            </a:r>
          </a:p>
          <a:p>
            <a:r>
              <a:rPr lang="en-CA" sz="2800" dirty="0" smtClean="0"/>
              <a:t>Doing so is an academic offense called “impersonation”, and will be dealt with by the Office of Student Academic Integrity (OSAI) </a:t>
            </a:r>
          </a:p>
          <a:p>
            <a:r>
              <a:rPr lang="en-CA" sz="2800" dirty="0" smtClean="0"/>
              <a:t>If a student is caught using more than one clicker or </a:t>
            </a:r>
            <a:r>
              <a:rPr lang="en-CA" sz="2800" dirty="0" err="1" smtClean="0"/>
              <a:t>i</a:t>
            </a:r>
            <a:r>
              <a:rPr lang="en-CA" sz="2800" dirty="0" smtClean="0"/>
              <a:t>-clicker GO account, the minimum penalty is a 2% reduction in mark for the course.</a:t>
            </a:r>
          </a:p>
          <a:p>
            <a:r>
              <a:rPr lang="en-CA" sz="2800" dirty="0" smtClean="0"/>
              <a:t>Additional penalties could include a further letter grade reduction in course mark, a 3-year mark on your transcript, and a 12 month suspension from U of T.</a:t>
            </a:r>
            <a:endParaRPr lang="en-CA" sz="2800" dirty="0"/>
          </a:p>
        </p:txBody>
      </p:sp>
    </p:spTree>
    <p:extLst>
      <p:ext uri="{BB962C8B-B14F-4D97-AF65-F5344CB8AC3E}">
        <p14:creationId xmlns:p14="http://schemas.microsoft.com/office/powerpoint/2010/main" val="307048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52400" y="188640"/>
            <a:ext cx="8229600" cy="411163"/>
          </a:xfrm>
        </p:spPr>
        <p:txBody>
          <a:bodyPr/>
          <a:lstStyle/>
          <a:p>
            <a:pPr algn="l" eaLnBrk="1" hangingPunct="1"/>
            <a:r>
              <a:rPr lang="en-US" altLang="en-US" sz="3200" smtClean="0">
                <a:solidFill>
                  <a:schemeClr val="tx1"/>
                </a:solidFill>
              </a:rPr>
              <a:t>Myopia</a:t>
            </a:r>
          </a:p>
        </p:txBody>
      </p:sp>
      <p:sp>
        <p:nvSpPr>
          <p:cNvPr id="272387" name="Text Box 3"/>
          <p:cNvSpPr txBox="1">
            <a:spLocks noChangeArrowheads="1"/>
          </p:cNvSpPr>
          <p:nvPr/>
        </p:nvSpPr>
        <p:spPr bwMode="auto">
          <a:xfrm>
            <a:off x="152400" y="955675"/>
            <a:ext cx="87630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Aft>
                <a:spcPct val="10000"/>
              </a:spcAft>
              <a:buClr>
                <a:srgbClr val="FF0000"/>
              </a:buClr>
              <a:defRPr/>
            </a:pPr>
            <a:r>
              <a:rPr lang="en-US" sz="2800" dirty="0" smtClean="0">
                <a:latin typeface="+mn-lt"/>
              </a:rPr>
              <a:t>A person who is </a:t>
            </a:r>
            <a:r>
              <a:rPr lang="en-US" sz="2800" i="1" dirty="0" smtClean="0">
                <a:latin typeface="+mn-lt"/>
              </a:rPr>
              <a:t>nearsighted </a:t>
            </a:r>
            <a:r>
              <a:rPr lang="en-US" sz="2800" dirty="0" smtClean="0">
                <a:latin typeface="+mn-lt"/>
              </a:rPr>
              <a:t>can clearly see nearby objects when the eye is relaxed (and extremely close objects by using accommodation), but no amount of relaxation allows her to see distant objects.</a:t>
            </a:r>
          </a:p>
        </p:txBody>
      </p:sp>
      <p:sp>
        <p:nvSpPr>
          <p:cNvPr id="52228" name="Rectangle 9"/>
          <p:cNvSpPr>
            <a:spLocks noChangeArrowheads="1"/>
          </p:cNvSpPr>
          <p:nvPr/>
        </p:nvSpPr>
        <p:spPr bwMode="auto">
          <a:xfrm>
            <a:off x="590550" y="3382963"/>
            <a:ext cx="558800" cy="7778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b="1">
              <a:latin typeface="Times New Roman" pitchFamily="84" charset="0"/>
            </a:endParaRPr>
          </a:p>
        </p:txBody>
      </p:sp>
      <p:pic>
        <p:nvPicPr>
          <p:cNvPr id="52230" name="Picture 7" descr="24_10_FigureB"/>
          <p:cNvPicPr>
            <a:picLocks noChangeAspect="1" noChangeArrowheads="1"/>
          </p:cNvPicPr>
          <p:nvPr/>
        </p:nvPicPr>
        <p:blipFill>
          <a:blip r:embed="rId3">
            <a:extLst>
              <a:ext uri="{28A0092B-C50C-407E-A947-70E740481C1C}">
                <a14:useLocalDpi xmlns:a14="http://schemas.microsoft.com/office/drawing/2010/main" val="0"/>
              </a:ext>
            </a:extLst>
          </a:blip>
          <a:srcRect l="9441" b="4941"/>
          <a:stretch>
            <a:fillRect/>
          </a:stretch>
        </p:blipFill>
        <p:spPr bwMode="auto">
          <a:xfrm>
            <a:off x="990600" y="3048000"/>
            <a:ext cx="69738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811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descr="24_10_FigureA"/>
          <p:cNvPicPr>
            <a:picLocks noChangeAspect="1" noChangeArrowheads="1"/>
          </p:cNvPicPr>
          <p:nvPr/>
        </p:nvPicPr>
        <p:blipFill>
          <a:blip r:embed="rId3">
            <a:extLst>
              <a:ext uri="{28A0092B-C50C-407E-A947-70E740481C1C}">
                <a14:useLocalDpi xmlns:a14="http://schemas.microsoft.com/office/drawing/2010/main" val="0"/>
              </a:ext>
            </a:extLst>
          </a:blip>
          <a:srcRect l="6544"/>
          <a:stretch>
            <a:fillRect/>
          </a:stretch>
        </p:blipFill>
        <p:spPr bwMode="auto">
          <a:xfrm>
            <a:off x="1339850" y="2819400"/>
            <a:ext cx="63563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1" name="Text Box 3"/>
          <p:cNvSpPr txBox="1">
            <a:spLocks noChangeArrowheads="1"/>
          </p:cNvSpPr>
          <p:nvPr/>
        </p:nvSpPr>
        <p:spPr bwMode="auto">
          <a:xfrm>
            <a:off x="63500" y="762000"/>
            <a:ext cx="89281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marL="38223825" indent="-50787300">
              <a:defRPr sz="2400">
                <a:solidFill>
                  <a:schemeClr val="tx1"/>
                </a:solidFill>
                <a:latin typeface="Arial" charset="0"/>
                <a:ea typeface="ＭＳ Ｐゴシック" pitchFamily="84" charset="-128"/>
              </a:defRPr>
            </a:lvl5pPr>
            <a:lvl6pPr marL="38681025" indent="-50787300" eaLnBrk="0" fontAlgn="base" hangingPunct="0">
              <a:spcBef>
                <a:spcPct val="0"/>
              </a:spcBef>
              <a:spcAft>
                <a:spcPct val="0"/>
              </a:spcAft>
              <a:defRPr sz="2400">
                <a:solidFill>
                  <a:schemeClr val="tx1"/>
                </a:solidFill>
                <a:latin typeface="Arial" charset="0"/>
                <a:ea typeface="ＭＳ Ｐゴシック" pitchFamily="84" charset="-128"/>
              </a:defRPr>
            </a:lvl6pPr>
            <a:lvl7pPr marL="39138225" indent="-50787300" eaLnBrk="0" fontAlgn="base" hangingPunct="0">
              <a:spcBef>
                <a:spcPct val="0"/>
              </a:spcBef>
              <a:spcAft>
                <a:spcPct val="0"/>
              </a:spcAft>
              <a:defRPr sz="2400">
                <a:solidFill>
                  <a:schemeClr val="tx1"/>
                </a:solidFill>
                <a:latin typeface="Arial" charset="0"/>
                <a:ea typeface="ＭＳ Ｐゴシック" pitchFamily="84" charset="-128"/>
              </a:defRPr>
            </a:lvl7pPr>
            <a:lvl8pPr marL="39595425" indent="-50787300" eaLnBrk="0" fontAlgn="base" hangingPunct="0">
              <a:spcBef>
                <a:spcPct val="0"/>
              </a:spcBef>
              <a:spcAft>
                <a:spcPct val="0"/>
              </a:spcAft>
              <a:defRPr sz="2400">
                <a:solidFill>
                  <a:schemeClr val="tx1"/>
                </a:solidFill>
                <a:latin typeface="Arial" charset="0"/>
                <a:ea typeface="ＭＳ Ｐゴシック" pitchFamily="84" charset="-128"/>
              </a:defRPr>
            </a:lvl8pPr>
            <a:lvl9pPr marL="40052625" indent="-507873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defRPr/>
            </a:pPr>
            <a:r>
              <a:rPr lang="en-US" sz="2600" dirty="0" smtClean="0">
                <a:latin typeface="+mn-lt"/>
              </a:rPr>
              <a:t>Nearsightedness—called </a:t>
            </a:r>
            <a:r>
              <a:rPr lang="en-US" sz="2600" b="1" dirty="0" smtClean="0">
                <a:latin typeface="+mn-lt"/>
              </a:rPr>
              <a:t>myopia</a:t>
            </a:r>
            <a:r>
              <a:rPr lang="en-US" sz="2600" dirty="0" smtClean="0">
                <a:latin typeface="+mn-lt"/>
              </a:rPr>
              <a:t>—is caused by an eyeball that is too long. </a:t>
            </a:r>
          </a:p>
          <a:p>
            <a:pPr eaLnBrk="1" hangingPunct="1">
              <a:spcBef>
                <a:spcPct val="20000"/>
              </a:spcBef>
              <a:spcAft>
                <a:spcPct val="20000"/>
              </a:spcAft>
              <a:buClr>
                <a:srgbClr val="93001B"/>
              </a:buClr>
              <a:buFont typeface="Wingdings" pitchFamily="84" charset="2"/>
              <a:buChar char="§"/>
              <a:defRPr/>
            </a:pPr>
            <a:r>
              <a:rPr lang="en-US" sz="2600" dirty="0" smtClean="0">
                <a:latin typeface="+mn-lt"/>
              </a:rPr>
              <a:t>Rays from a distant object come to a focus in front of the retina and have begun to diverge by the time they reach the retina.</a:t>
            </a:r>
          </a:p>
        </p:txBody>
      </p:sp>
      <p:sp>
        <p:nvSpPr>
          <p:cNvPr id="53252" name="Rectangle 2"/>
          <p:cNvSpPr>
            <a:spLocks noChangeArrowheads="1"/>
          </p:cNvSpPr>
          <p:nvPr/>
        </p:nvSpPr>
        <p:spPr bwMode="auto">
          <a:xfrm>
            <a:off x="63500" y="101600"/>
            <a:ext cx="8229600" cy="4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t>Myopia</a:t>
            </a:r>
          </a:p>
        </p:txBody>
      </p:sp>
    </p:spTree>
    <p:extLst>
      <p:ext uri="{BB962C8B-B14F-4D97-AF65-F5344CB8AC3E}">
        <p14:creationId xmlns:p14="http://schemas.microsoft.com/office/powerpoint/2010/main" val="258608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7</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31440" y="764704"/>
            <a:ext cx="8595360" cy="516295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a:t>“Do we need to do know all the equations for these different magnifier for the test?” </a:t>
            </a:r>
            <a:endParaRPr lang="en-CA" sz="2400" i="1" dirty="0" smtClean="0"/>
          </a:p>
          <a:p>
            <a:pPr marL="257175" indent="-257175">
              <a:spcAft>
                <a:spcPts val="675"/>
              </a:spcAft>
              <a:buClr>
                <a:srgbClr val="FF0000"/>
              </a:buClr>
              <a:buFont typeface="Wingdings" pitchFamily="2" charset="2"/>
              <a:buChar char="§"/>
            </a:pPr>
            <a:r>
              <a:rPr lang="en-CA" sz="2400" b="1" dirty="0" smtClean="0"/>
              <a:t>Harlow answer: </a:t>
            </a:r>
            <a:r>
              <a:rPr lang="en-CA" sz="2400" dirty="0" smtClean="0"/>
              <a:t>If it’s in your reading and you can’t derive it, then you should </a:t>
            </a:r>
            <a:r>
              <a:rPr lang="en-CA" sz="2400" b="1" dirty="0" smtClean="0"/>
              <a:t>put the equation on your aid sheet</a:t>
            </a:r>
            <a:r>
              <a:rPr lang="en-CA" sz="2400" dirty="0" smtClean="0"/>
              <a:t>. That’s what the aid sheet is for! </a:t>
            </a:r>
          </a:p>
          <a:p>
            <a:pPr marL="257175" indent="-257175">
              <a:spcAft>
                <a:spcPts val="675"/>
              </a:spcAft>
              <a:buClr>
                <a:srgbClr val="FF0000"/>
              </a:buClr>
              <a:buFont typeface="Wingdings" pitchFamily="2" charset="2"/>
              <a:buChar char="§"/>
            </a:pPr>
            <a:r>
              <a:rPr lang="en-CA" sz="2400" i="1" dirty="0" smtClean="0"/>
              <a:t>“</a:t>
            </a:r>
            <a:r>
              <a:rPr lang="en-CA" sz="2400" i="1" dirty="0"/>
              <a:t>Why is there chromatic aberration with white light not being able to see a clear image</a:t>
            </a:r>
            <a:r>
              <a:rPr lang="en-CA" sz="2400" i="1" dirty="0" smtClean="0"/>
              <a:t>?”</a:t>
            </a:r>
          </a:p>
          <a:p>
            <a:pPr marL="257175" indent="-257175">
              <a:spcAft>
                <a:spcPts val="675"/>
              </a:spcAft>
              <a:buClr>
                <a:srgbClr val="FF0000"/>
              </a:buClr>
              <a:buFont typeface="Wingdings" pitchFamily="2" charset="2"/>
              <a:buChar char="§"/>
            </a:pPr>
            <a:r>
              <a:rPr lang="en-CA" sz="2400" b="1" dirty="0"/>
              <a:t>Harlow answer: </a:t>
            </a:r>
            <a:r>
              <a:rPr lang="en-CA" sz="2400" dirty="0" smtClean="0"/>
              <a:t>If you look at the </a:t>
            </a:r>
            <a:r>
              <a:rPr lang="en-CA" sz="2400" dirty="0" err="1" smtClean="0"/>
              <a:t>lensmaker’s</a:t>
            </a:r>
            <a:r>
              <a:rPr lang="en-CA" sz="2400" dirty="0" smtClean="0"/>
              <a:t> formula, you will see that the focal length is dependent on the index of refraction, </a:t>
            </a:r>
            <a:r>
              <a:rPr lang="en-CA" sz="2400" i="1" dirty="0" smtClean="0">
                <a:latin typeface="Times New Roman" panose="02020603050405020304" pitchFamily="18" charset="0"/>
                <a:cs typeface="Times New Roman" panose="02020603050405020304" pitchFamily="18" charset="0"/>
              </a:rPr>
              <a:t>n</a:t>
            </a:r>
            <a:r>
              <a:rPr lang="en-CA" sz="2400" dirty="0" smtClean="0"/>
              <a:t>.  For glass, </a:t>
            </a:r>
            <a:r>
              <a:rPr lang="en-CA" sz="2400" i="1" dirty="0" smtClean="0">
                <a:latin typeface="Times New Roman" panose="02020603050405020304" pitchFamily="18" charset="0"/>
                <a:cs typeface="Times New Roman" panose="02020603050405020304" pitchFamily="18" charset="0"/>
              </a:rPr>
              <a:t>n</a:t>
            </a:r>
            <a:r>
              <a:rPr lang="en-CA" sz="2400" dirty="0" smtClean="0"/>
              <a:t> depends on frequency so in fact the focal length of a lens depends on frequency.  White light is a mixture of all frequencies so the image is always a bit blurry.</a:t>
            </a:r>
          </a:p>
        </p:txBody>
      </p:sp>
      <p:graphicFrame>
        <p:nvGraphicFramePr>
          <p:cNvPr id="6" name="Object 5"/>
          <p:cNvGraphicFramePr>
            <a:graphicFrameLocks noChangeAspect="1"/>
          </p:cNvGraphicFramePr>
          <p:nvPr>
            <p:extLst>
              <p:ext uri="{D42A27DB-BD31-4B8C-83A1-F6EECF244321}">
                <p14:modId xmlns:p14="http://schemas.microsoft.com/office/powerpoint/2010/main" val="1585924475"/>
              </p:ext>
            </p:extLst>
          </p:nvPr>
        </p:nvGraphicFramePr>
        <p:xfrm>
          <a:off x="2174857" y="5589034"/>
          <a:ext cx="4708525" cy="1239837"/>
        </p:xfrm>
        <a:graphic>
          <a:graphicData uri="http://schemas.openxmlformats.org/presentationml/2006/ole">
            <mc:AlternateContent xmlns:mc="http://schemas.openxmlformats.org/markup-compatibility/2006">
              <mc:Choice xmlns:v="urn:schemas-microsoft-com:vml" Requires="v">
                <p:oleObj spid="_x0000_s37901" name="Equation" r:id="rId4" imgW="1689100" imgH="444500" progId="Equation.3">
                  <p:embed/>
                </p:oleObj>
              </mc:Choice>
              <mc:Fallback>
                <p:oleObj name="Equation" r:id="rId4" imgW="1689100" imgH="444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857" y="5589034"/>
                        <a:ext cx="47085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6958080" y="5778000"/>
              <a:ext cx="487800" cy="871560"/>
            </p14:xfrm>
          </p:contentPart>
        </mc:Choice>
        <mc:Fallback xmlns="">
          <p:pic>
            <p:nvPicPr>
              <p:cNvPr id="2" name="Ink 1"/>
              <p:cNvPicPr/>
              <p:nvPr/>
            </p:nvPicPr>
            <p:blipFill>
              <a:blip r:embed="rId7"/>
              <a:stretch>
                <a:fillRect/>
              </a:stretch>
            </p:blipFill>
            <p:spPr>
              <a:xfrm>
                <a:off x="6950520" y="5769720"/>
                <a:ext cx="499680" cy="889200"/>
              </a:xfrm>
              <a:prstGeom prst="rect">
                <a:avLst/>
              </a:prstGeom>
            </p:spPr>
          </p:pic>
        </mc:Fallback>
      </mc:AlternateContent>
    </p:spTree>
    <p:extLst>
      <p:ext uri="{BB962C8B-B14F-4D97-AF65-F5344CB8AC3E}">
        <p14:creationId xmlns:p14="http://schemas.microsoft.com/office/powerpoint/2010/main" val="5774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376238" y="955675"/>
            <a:ext cx="84042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Aft>
                <a:spcPct val="10000"/>
              </a:spcAft>
              <a:buClr>
                <a:srgbClr val="FF0000"/>
              </a:buClr>
            </a:pPr>
            <a:r>
              <a:rPr lang="en-US" altLang="en-US" sz="2800"/>
              <a:t>To correct myopia, we needed a diverging lens to slightly defocus the rays and move the image point back to the retina.</a:t>
            </a:r>
          </a:p>
        </p:txBody>
      </p:sp>
      <p:sp>
        <p:nvSpPr>
          <p:cNvPr id="54275" name="Rectangle 9"/>
          <p:cNvSpPr>
            <a:spLocks noChangeArrowheads="1"/>
          </p:cNvSpPr>
          <p:nvPr/>
        </p:nvSpPr>
        <p:spPr bwMode="auto">
          <a:xfrm>
            <a:off x="590550" y="3382963"/>
            <a:ext cx="558800" cy="7778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b="1">
              <a:latin typeface="Times New Roman" pitchFamily="84" charset="0"/>
            </a:endParaRPr>
          </a:p>
        </p:txBody>
      </p:sp>
      <p:sp>
        <p:nvSpPr>
          <p:cNvPr id="54276" name="Rectangle 2"/>
          <p:cNvSpPr>
            <a:spLocks noChangeArrowheads="1"/>
          </p:cNvSpPr>
          <p:nvPr/>
        </p:nvSpPr>
        <p:spPr bwMode="auto">
          <a:xfrm>
            <a:off x="63500" y="101600"/>
            <a:ext cx="8229600" cy="4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t>Myopia</a:t>
            </a:r>
          </a:p>
        </p:txBody>
      </p:sp>
      <p:pic>
        <p:nvPicPr>
          <p:cNvPr id="54278" name="Picture 8" descr="24_10_FigureC"/>
          <p:cNvPicPr>
            <a:picLocks noChangeAspect="1" noChangeArrowheads="1"/>
          </p:cNvPicPr>
          <p:nvPr/>
        </p:nvPicPr>
        <p:blipFill>
          <a:blip r:embed="rId3">
            <a:extLst>
              <a:ext uri="{28A0092B-C50C-407E-A947-70E740481C1C}">
                <a14:useLocalDpi xmlns:a14="http://schemas.microsoft.com/office/drawing/2010/main" val="0"/>
              </a:ext>
            </a:extLst>
          </a:blip>
          <a:srcRect l="4494" b="3696"/>
          <a:stretch>
            <a:fillRect/>
          </a:stretch>
        </p:blipFill>
        <p:spPr bwMode="auto">
          <a:xfrm>
            <a:off x="838200" y="2519363"/>
            <a:ext cx="7354888"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893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21" y="0"/>
            <a:ext cx="8229600" cy="588004"/>
          </a:xfrm>
        </p:spPr>
        <p:txBody>
          <a:bodyPr>
            <a:normAutofit fontScale="90000"/>
          </a:bodyPr>
          <a:lstStyle/>
          <a:p>
            <a:r>
              <a:rPr lang="en-CA" dirty="0" smtClean="0"/>
              <a:t>Crossing the street</a:t>
            </a:r>
            <a:endParaRPr lang="en-CA" dirty="0"/>
          </a:p>
        </p:txBody>
      </p:sp>
      <p:sp>
        <p:nvSpPr>
          <p:cNvPr id="3" name="Content Placeholder 2"/>
          <p:cNvSpPr>
            <a:spLocks noGrp="1"/>
          </p:cNvSpPr>
          <p:nvPr>
            <p:ph idx="1"/>
          </p:nvPr>
        </p:nvSpPr>
        <p:spPr>
          <a:xfrm>
            <a:off x="348400" y="584046"/>
            <a:ext cx="8557404" cy="1781354"/>
          </a:xfrm>
        </p:spPr>
        <p:txBody>
          <a:bodyPr/>
          <a:lstStyle/>
          <a:p>
            <a:r>
              <a:rPr lang="en-CA" dirty="0" smtClean="0"/>
              <a:t>You are crossing the street, and you look to your left.  You either see Car A or Car B.  What do you think is the difference?</a:t>
            </a:r>
            <a:endParaRPr lang="en-CA"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332" y="3995228"/>
            <a:ext cx="832717" cy="54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804" y="2582007"/>
            <a:ext cx="3107218" cy="204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052423" y="4526951"/>
            <a:ext cx="22428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69121" y="4526951"/>
            <a:ext cx="3902015"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220817" y="2032925"/>
            <a:ext cx="436338" cy="646331"/>
          </a:xfrm>
          <a:prstGeom prst="rect">
            <a:avLst/>
          </a:prstGeom>
          <a:noFill/>
        </p:spPr>
        <p:txBody>
          <a:bodyPr wrap="none" rtlCol="0">
            <a:spAutoFit/>
          </a:bodyPr>
          <a:lstStyle/>
          <a:p>
            <a:r>
              <a:rPr lang="en-CA" sz="3600" dirty="0"/>
              <a:t>B</a:t>
            </a:r>
          </a:p>
        </p:txBody>
      </p:sp>
      <p:sp>
        <p:nvSpPr>
          <p:cNvPr id="11" name="TextBox 10"/>
          <p:cNvSpPr txBox="1"/>
          <p:nvPr/>
        </p:nvSpPr>
        <p:spPr>
          <a:xfrm>
            <a:off x="1932094" y="3348897"/>
            <a:ext cx="465192" cy="646331"/>
          </a:xfrm>
          <a:prstGeom prst="rect">
            <a:avLst/>
          </a:prstGeom>
          <a:noFill/>
        </p:spPr>
        <p:txBody>
          <a:bodyPr wrap="none" rtlCol="0">
            <a:spAutoFit/>
          </a:bodyPr>
          <a:lstStyle/>
          <a:p>
            <a:r>
              <a:rPr lang="en-CA" sz="3600" dirty="0" smtClean="0"/>
              <a:t>A</a:t>
            </a:r>
            <a:endParaRPr lang="en-CA" sz="3600" dirty="0"/>
          </a:p>
        </p:txBody>
      </p:sp>
      <p:sp>
        <p:nvSpPr>
          <p:cNvPr id="12" name="Content Placeholder 2"/>
          <p:cNvSpPr txBox="1">
            <a:spLocks/>
          </p:cNvSpPr>
          <p:nvPr/>
        </p:nvSpPr>
        <p:spPr>
          <a:xfrm>
            <a:off x="290419" y="4779035"/>
            <a:ext cx="8557404" cy="193231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lphaUcPeriod"/>
            </a:pPr>
            <a:r>
              <a:rPr lang="en-CA" dirty="0" smtClean="0"/>
              <a:t>Car B is bigger</a:t>
            </a:r>
          </a:p>
          <a:p>
            <a:pPr marL="514350" indent="-514350">
              <a:buFont typeface="+mj-lt"/>
              <a:buAutoNum type="alphaUcPeriod"/>
            </a:pPr>
            <a:r>
              <a:rPr lang="en-CA" dirty="0" smtClean="0"/>
              <a:t>Car B is closer</a:t>
            </a:r>
          </a:p>
          <a:p>
            <a:pPr marL="514350" indent="-514350">
              <a:buFont typeface="+mj-lt"/>
              <a:buAutoNum type="alphaUcPeriod"/>
            </a:pPr>
            <a:r>
              <a:rPr lang="en-CA" dirty="0" smtClean="0"/>
              <a:t>It is impossible to tell without further information</a:t>
            </a:r>
            <a:endParaRPr lang="en-CA" dirty="0"/>
          </a:p>
        </p:txBody>
      </p:sp>
    </p:spTree>
    <p:extLst>
      <p:ext uri="{BB962C8B-B14F-4D97-AF65-F5344CB8AC3E}">
        <p14:creationId xmlns:p14="http://schemas.microsoft.com/office/powerpoint/2010/main" val="2302443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24_11_FigureA"/>
          <p:cNvPicPr>
            <a:picLocks noChangeAspect="1" noChangeArrowheads="1"/>
          </p:cNvPicPr>
          <p:nvPr/>
        </p:nvPicPr>
        <p:blipFill>
          <a:blip r:embed="rId3">
            <a:extLst>
              <a:ext uri="{28A0092B-C50C-407E-A947-70E740481C1C}">
                <a14:useLocalDpi xmlns:a14="http://schemas.microsoft.com/office/drawing/2010/main" val="0"/>
              </a:ext>
            </a:extLst>
          </a:blip>
          <a:srcRect t="9839" b="3413"/>
          <a:stretch>
            <a:fillRect/>
          </a:stretch>
        </p:blipFill>
        <p:spPr bwMode="auto">
          <a:xfrm>
            <a:off x="1682750" y="2643188"/>
            <a:ext cx="58610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p:cNvSpPr>
            <a:spLocks noGrp="1" noChangeArrowheads="1"/>
          </p:cNvSpPr>
          <p:nvPr>
            <p:ph type="title" idx="4294967295"/>
          </p:nvPr>
        </p:nvSpPr>
        <p:spPr>
          <a:xfrm>
            <a:off x="76200" y="165100"/>
            <a:ext cx="8229600" cy="292100"/>
          </a:xfrm>
        </p:spPr>
        <p:txBody>
          <a:bodyPr/>
          <a:lstStyle/>
          <a:p>
            <a:pPr algn="l" eaLnBrk="1" hangingPunct="1"/>
            <a:r>
              <a:rPr lang="en-US" altLang="en-US" sz="3200" dirty="0" smtClean="0">
                <a:solidFill>
                  <a:schemeClr val="tx1"/>
                </a:solidFill>
              </a:rPr>
              <a:t>Optical Systems That Magnify</a:t>
            </a:r>
          </a:p>
        </p:txBody>
      </p:sp>
      <p:sp>
        <p:nvSpPr>
          <p:cNvPr id="59396" name="Text Box 3"/>
          <p:cNvSpPr txBox="1">
            <a:spLocks noChangeArrowheads="1"/>
          </p:cNvSpPr>
          <p:nvPr/>
        </p:nvSpPr>
        <p:spPr bwMode="auto">
          <a:xfrm>
            <a:off x="50800" y="803275"/>
            <a:ext cx="8864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a:t>The easiest way to magnify an object requires no extra optics at all; simply get closer!</a:t>
            </a:r>
          </a:p>
          <a:p>
            <a:pPr eaLnBrk="1" hangingPunct="1">
              <a:spcBef>
                <a:spcPct val="20000"/>
              </a:spcBef>
              <a:spcAft>
                <a:spcPct val="20000"/>
              </a:spcAft>
              <a:buClr>
                <a:srgbClr val="93001B"/>
              </a:buClr>
              <a:buFont typeface="Wingdings" pitchFamily="84" charset="2"/>
              <a:buChar char="§"/>
            </a:pPr>
            <a:r>
              <a:rPr lang="en-US" altLang="en-US" sz="2600"/>
              <a:t>Closer objects look larger because they subtend a larger angle </a:t>
            </a:r>
            <a:r>
              <a:rPr lang="en-US" altLang="en-US" sz="2600" i="1">
                <a:latin typeface="Lucida Grande" pitchFamily="84" charset="0"/>
                <a:sym typeface="Symbol" pitchFamily="84" charset="2"/>
              </a:rPr>
              <a:t></a:t>
            </a:r>
            <a:r>
              <a:rPr lang="en-US" altLang="en-US" sz="2600"/>
              <a:t>, called the </a:t>
            </a:r>
            <a:r>
              <a:rPr lang="en-US" altLang="en-US" sz="2600" b="1"/>
              <a:t>angular size </a:t>
            </a:r>
            <a:r>
              <a:rPr lang="en-US" altLang="en-US" sz="2600"/>
              <a:t>of the object.</a:t>
            </a:r>
          </a:p>
        </p:txBody>
      </p:sp>
    </p:spTree>
    <p:extLst>
      <p:ext uri="{BB962C8B-B14F-4D97-AF65-F5344CB8AC3E}">
        <p14:creationId xmlns:p14="http://schemas.microsoft.com/office/powerpoint/2010/main" val="3082918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63500" y="914400"/>
            <a:ext cx="8316913"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800" dirty="0"/>
              <a:t>You can’t keep increasing an object’s angular size because you can’t focus on the object if it’s closer than your near point, which is </a:t>
            </a:r>
            <a:r>
              <a:rPr lang="en-US" altLang="en-US" sz="2800" dirty="0">
                <a:latin typeface="Times New Roman" pitchFamily="84" charset="0"/>
                <a:sym typeface="Symbol" pitchFamily="84" charset="2"/>
              </a:rPr>
              <a:t></a:t>
            </a:r>
            <a:r>
              <a:rPr lang="en-US" altLang="en-US" sz="2800" dirty="0">
                <a:latin typeface="Times New Roman" pitchFamily="84" charset="0"/>
              </a:rPr>
              <a:t> 25 cm.</a:t>
            </a:r>
            <a:endParaRPr lang="en-US" altLang="en-US" sz="2800" dirty="0"/>
          </a:p>
          <a:p>
            <a:pPr eaLnBrk="1" hangingPunct="1">
              <a:spcBef>
                <a:spcPct val="20000"/>
              </a:spcBef>
              <a:spcAft>
                <a:spcPct val="20000"/>
              </a:spcAft>
              <a:buClr>
                <a:srgbClr val="93001B"/>
              </a:buClr>
              <a:buFont typeface="Wingdings" pitchFamily="84" charset="2"/>
              <a:buChar char="§"/>
            </a:pPr>
            <a:r>
              <a:rPr lang="en-US" altLang="en-US" sz="2800" dirty="0"/>
              <a:t>The maximum angular size viewable by your unaided eye is:</a:t>
            </a:r>
          </a:p>
        </p:txBody>
      </p:sp>
      <p:sp>
        <p:nvSpPr>
          <p:cNvPr id="60419" name="Rectangle 2"/>
          <p:cNvSpPr>
            <a:spLocks noChangeArrowheads="1"/>
          </p:cNvSpPr>
          <p:nvPr/>
        </p:nvSpPr>
        <p:spPr bwMode="auto">
          <a:xfrm>
            <a:off x="76200" y="165100"/>
            <a:ext cx="8229600" cy="29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Optical Systems That Magnify</a:t>
            </a:r>
          </a:p>
        </p:txBody>
      </p:sp>
      <p:pic>
        <p:nvPicPr>
          <p:cNvPr id="60421" name="Picture 8" descr="24_11_FigureB"/>
          <p:cNvPicPr>
            <a:picLocks noChangeAspect="1" noChangeArrowheads="1"/>
          </p:cNvPicPr>
          <p:nvPr/>
        </p:nvPicPr>
        <p:blipFill>
          <a:blip r:embed="rId3">
            <a:extLst>
              <a:ext uri="{28A0092B-C50C-407E-A947-70E740481C1C}">
                <a14:useLocalDpi xmlns:a14="http://schemas.microsoft.com/office/drawing/2010/main" val="0"/>
              </a:ext>
            </a:extLst>
          </a:blip>
          <a:srcRect t="15544" b="6735"/>
          <a:stretch>
            <a:fillRect/>
          </a:stretch>
        </p:blipFill>
        <p:spPr bwMode="auto">
          <a:xfrm>
            <a:off x="2035175" y="4495800"/>
            <a:ext cx="5224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9" descr="CH24_PPT_Slide_24-56"/>
          <p:cNvPicPr>
            <a:picLocks noChangeAspect="1" noChangeArrowheads="1"/>
          </p:cNvPicPr>
          <p:nvPr/>
        </p:nvPicPr>
        <p:blipFill>
          <a:blip r:embed="rId4">
            <a:extLst>
              <a:ext uri="{28A0092B-C50C-407E-A947-70E740481C1C}">
                <a14:useLocalDpi xmlns:a14="http://schemas.microsoft.com/office/drawing/2010/main" val="0"/>
              </a:ext>
            </a:extLst>
          </a:blip>
          <a:srcRect r="69601"/>
          <a:stretch>
            <a:fillRect/>
          </a:stretch>
        </p:blipFill>
        <p:spPr bwMode="auto">
          <a:xfrm>
            <a:off x="3584575" y="3352800"/>
            <a:ext cx="21304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50800" y="779463"/>
            <a:ext cx="87884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800" dirty="0"/>
              <a:t>Suppose we view an object of height </a:t>
            </a:r>
            <a:r>
              <a:rPr lang="en-US" altLang="en-US" sz="2800" i="1" dirty="0"/>
              <a:t>h</a:t>
            </a:r>
            <a:r>
              <a:rPr lang="en-US" altLang="en-US" sz="2800" dirty="0"/>
              <a:t> through a single converging lens.</a:t>
            </a:r>
          </a:p>
          <a:p>
            <a:pPr eaLnBrk="1" hangingPunct="1">
              <a:spcBef>
                <a:spcPct val="20000"/>
              </a:spcBef>
              <a:spcAft>
                <a:spcPct val="20000"/>
              </a:spcAft>
              <a:buClr>
                <a:srgbClr val="93001B"/>
              </a:buClr>
              <a:buFont typeface="Wingdings" pitchFamily="84" charset="2"/>
              <a:buChar char="§"/>
            </a:pPr>
            <a:r>
              <a:rPr lang="en-US" altLang="en-US" sz="2800" dirty="0"/>
              <a:t>If the object’s distance from the lens is less than the lens’s focal length, we’ll see an enlarged, upright image.</a:t>
            </a:r>
          </a:p>
          <a:p>
            <a:pPr eaLnBrk="1" hangingPunct="1">
              <a:spcBef>
                <a:spcPct val="20000"/>
              </a:spcBef>
              <a:spcAft>
                <a:spcPct val="20000"/>
              </a:spcAft>
              <a:buClr>
                <a:srgbClr val="93001B"/>
              </a:buClr>
              <a:buFont typeface="Wingdings" pitchFamily="84" charset="2"/>
              <a:buChar char="§"/>
            </a:pPr>
            <a:r>
              <a:rPr lang="en-US" altLang="en-US" sz="2800" dirty="0"/>
              <a:t>Used in this way, the lens is called a </a:t>
            </a:r>
            <a:r>
              <a:rPr lang="en-US" altLang="en-US" sz="2800" b="1" dirty="0"/>
              <a:t>magnifier</a:t>
            </a:r>
            <a:r>
              <a:rPr lang="en-US" altLang="en-US" sz="2800" dirty="0"/>
              <a:t>.</a:t>
            </a:r>
            <a:endParaRPr lang="en-US" altLang="en-US" sz="2800" i="1" dirty="0"/>
          </a:p>
        </p:txBody>
      </p:sp>
      <p:sp>
        <p:nvSpPr>
          <p:cNvPr id="61443" name="Rectangle 2"/>
          <p:cNvSpPr>
            <a:spLocks noGrp="1" noChangeArrowheads="1"/>
          </p:cNvSpPr>
          <p:nvPr>
            <p:ph type="title" idx="4294967295"/>
          </p:nvPr>
        </p:nvSpPr>
        <p:spPr>
          <a:xfrm>
            <a:off x="76200" y="149225"/>
            <a:ext cx="8229600" cy="346075"/>
          </a:xfrm>
        </p:spPr>
        <p:txBody>
          <a:bodyPr/>
          <a:lstStyle/>
          <a:p>
            <a:pPr algn="l" eaLnBrk="1" hangingPunct="1"/>
            <a:r>
              <a:rPr lang="en-US" altLang="en-US" sz="3200" smtClean="0">
                <a:solidFill>
                  <a:schemeClr val="tx1"/>
                </a:solidFill>
              </a:rPr>
              <a:t>The Magnifier</a:t>
            </a:r>
          </a:p>
        </p:txBody>
      </p:sp>
      <p:pic>
        <p:nvPicPr>
          <p:cNvPr id="61445" name="Picture 6" descr="24_12_Figure"/>
          <p:cNvPicPr>
            <a:picLocks noChangeAspect="1" noChangeArrowheads="1"/>
          </p:cNvPicPr>
          <p:nvPr/>
        </p:nvPicPr>
        <p:blipFill>
          <a:blip r:embed="rId3">
            <a:extLst>
              <a:ext uri="{28A0092B-C50C-407E-A947-70E740481C1C}">
                <a14:useLocalDpi xmlns:a14="http://schemas.microsoft.com/office/drawing/2010/main" val="0"/>
              </a:ext>
            </a:extLst>
          </a:blip>
          <a:srcRect b="4927"/>
          <a:stretch>
            <a:fillRect/>
          </a:stretch>
        </p:blipFill>
        <p:spPr bwMode="auto">
          <a:xfrm>
            <a:off x="1368425" y="3976688"/>
            <a:ext cx="65563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80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 descr="CH24_PPT_Slide_24-58a"/>
          <p:cNvPicPr>
            <a:picLocks noChangeAspect="1" noChangeArrowheads="1"/>
          </p:cNvPicPr>
          <p:nvPr/>
        </p:nvPicPr>
        <p:blipFill>
          <a:blip r:embed="rId3">
            <a:extLst>
              <a:ext uri="{28A0092B-C50C-407E-A947-70E740481C1C}">
                <a14:useLocalDpi xmlns:a14="http://schemas.microsoft.com/office/drawing/2010/main" val="0"/>
              </a:ext>
            </a:extLst>
          </a:blip>
          <a:srcRect r="70493"/>
          <a:stretch>
            <a:fillRect/>
          </a:stretch>
        </p:blipFill>
        <p:spPr bwMode="auto">
          <a:xfrm>
            <a:off x="3681413" y="2328863"/>
            <a:ext cx="1914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49213" y="779463"/>
            <a:ext cx="8713787"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t>When using a magnifier, your eye sees a virtual image subtending an angle </a:t>
            </a:r>
            <a:r>
              <a:rPr lang="en-US" altLang="en-US" sz="2600" i="1" dirty="0">
                <a:latin typeface="Lucida Grande" pitchFamily="84" charset="0"/>
                <a:sym typeface="Symbol" pitchFamily="84" charset="2"/>
              </a:rPr>
              <a:t></a:t>
            </a:r>
            <a:r>
              <a:rPr lang="en-US" altLang="en-US" sz="2600" dirty="0"/>
              <a:t> </a:t>
            </a:r>
            <a:r>
              <a:rPr lang="en-US" altLang="en-US" sz="2600" dirty="0">
                <a:sym typeface="Symbol" pitchFamily="84" charset="2"/>
              </a:rPr>
              <a:t></a:t>
            </a:r>
            <a:r>
              <a:rPr lang="en-US" altLang="en-US" sz="2600" dirty="0"/>
              <a:t> </a:t>
            </a:r>
            <a:r>
              <a:rPr lang="en-US" altLang="en-US" sz="2600" i="1" dirty="0">
                <a:latin typeface="Times New Roman" pitchFamily="84" charset="0"/>
              </a:rPr>
              <a:t>h</a:t>
            </a:r>
            <a:r>
              <a:rPr lang="en-US" altLang="en-US" sz="2600" dirty="0">
                <a:latin typeface="Times New Roman" pitchFamily="84" charset="0"/>
              </a:rPr>
              <a:t>/</a:t>
            </a:r>
            <a:r>
              <a:rPr lang="en-US" altLang="en-US" sz="2600" i="1" dirty="0">
                <a:latin typeface="Times New Roman" pitchFamily="84" charset="0"/>
              </a:rPr>
              <a:t>s.</a:t>
            </a:r>
            <a:endParaRPr lang="en-US" altLang="en-US" sz="2600" i="1" dirty="0"/>
          </a:p>
          <a:p>
            <a:pPr eaLnBrk="1" hangingPunct="1">
              <a:spcBef>
                <a:spcPct val="20000"/>
              </a:spcBef>
              <a:spcAft>
                <a:spcPct val="20000"/>
              </a:spcAft>
              <a:buClr>
                <a:srgbClr val="93001B"/>
              </a:buClr>
              <a:buFont typeface="Wingdings" pitchFamily="84" charset="2"/>
              <a:buChar char="§"/>
            </a:pPr>
            <a:r>
              <a:rPr lang="en-US" altLang="en-US" sz="2600" dirty="0"/>
              <a:t>If we place the image at a distance </a:t>
            </a:r>
            <a:r>
              <a:rPr lang="en-US" altLang="en-US" sz="2600" i="1" dirty="0">
                <a:latin typeface="Times New Roman" pitchFamily="84" charset="0"/>
              </a:rPr>
              <a:t>s</a:t>
            </a:r>
            <a:r>
              <a:rPr lang="en-US" altLang="en-US" sz="2600" dirty="0">
                <a:sym typeface="Symbol" pitchFamily="84" charset="2"/>
              </a:rPr>
              <a:t> </a:t>
            </a:r>
            <a:r>
              <a:rPr lang="en-US" altLang="en-US" sz="2600" dirty="0">
                <a:latin typeface="Times New Roman" pitchFamily="84" charset="0"/>
              </a:rPr>
              <a:t>≈</a:t>
            </a:r>
            <a:r>
              <a:rPr lang="en-US" altLang="en-US" sz="2600" dirty="0">
                <a:sym typeface="Symbol" pitchFamily="84" charset="2"/>
              </a:rPr>
              <a:t> </a:t>
            </a:r>
            <a:r>
              <a:rPr lang="en-US" altLang="en-US" sz="2600" dirty="0">
                <a:latin typeface="Symbol" pitchFamily="84" charset="2"/>
                <a:sym typeface="Symbol" pitchFamily="84" charset="2"/>
              </a:rPr>
              <a:t></a:t>
            </a:r>
            <a:r>
              <a:rPr lang="en-US" altLang="en-US" sz="2600" dirty="0"/>
              <a:t> the object distance is </a:t>
            </a:r>
            <a:r>
              <a:rPr lang="en-US" altLang="en-US" sz="2600" i="1" dirty="0">
                <a:latin typeface="Times New Roman" pitchFamily="84" charset="0"/>
              </a:rPr>
              <a:t>s</a:t>
            </a:r>
            <a:r>
              <a:rPr lang="en-US" altLang="en-US" sz="2600" dirty="0">
                <a:latin typeface="Times New Roman" pitchFamily="84" charset="0"/>
              </a:rPr>
              <a:t> </a:t>
            </a:r>
            <a:r>
              <a:rPr lang="en-US" altLang="en-US" sz="2600" dirty="0">
                <a:latin typeface="Times New Roman" pitchFamily="84" charset="0"/>
                <a:sym typeface="Symbol" pitchFamily="84" charset="2"/>
              </a:rPr>
              <a:t></a:t>
            </a:r>
            <a:r>
              <a:rPr lang="en-US" altLang="en-US" sz="2600" dirty="0">
                <a:latin typeface="Times New Roman" pitchFamily="84" charset="0"/>
              </a:rPr>
              <a:t> </a:t>
            </a:r>
            <a:r>
              <a:rPr lang="en-US" altLang="en-US" sz="2600" i="1" dirty="0">
                <a:latin typeface="Times New Roman" pitchFamily="84" charset="0"/>
              </a:rPr>
              <a:t>f</a:t>
            </a:r>
            <a:r>
              <a:rPr lang="en-US" altLang="en-US" sz="2600" dirty="0"/>
              <a:t>, so:</a:t>
            </a:r>
          </a:p>
        </p:txBody>
      </p:sp>
      <p:sp>
        <p:nvSpPr>
          <p:cNvPr id="62468" name="Text Box 3"/>
          <p:cNvSpPr txBox="1">
            <a:spLocks noChangeArrowheads="1"/>
          </p:cNvSpPr>
          <p:nvPr/>
        </p:nvSpPr>
        <p:spPr bwMode="auto">
          <a:xfrm>
            <a:off x="52388" y="3316288"/>
            <a:ext cx="8558212"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t>Angular magnification is the ratio of the apparent size of the object when using a magnifying lens rather than simply holding the object at your near point: </a:t>
            </a:r>
            <a:br>
              <a:rPr lang="en-US" altLang="en-US" sz="2600" dirty="0"/>
            </a:br>
            <a:r>
              <a:rPr lang="en-US" altLang="en-US" sz="2600" dirty="0"/>
              <a:t>                                      </a:t>
            </a:r>
            <a:r>
              <a:rPr lang="en-US" altLang="en-US" sz="2600" i="1" dirty="0">
                <a:latin typeface="Times New Roman" pitchFamily="84" charset="0"/>
              </a:rPr>
              <a:t>M</a:t>
            </a:r>
            <a:r>
              <a:rPr lang="en-US" altLang="en-US" sz="2600" dirty="0">
                <a:latin typeface="Times New Roman" pitchFamily="84" charset="0"/>
              </a:rPr>
              <a:t> = </a:t>
            </a:r>
            <a:r>
              <a:rPr lang="en-US" altLang="en-US" sz="2600" i="1" dirty="0">
                <a:latin typeface="Lucida Grande" pitchFamily="84" charset="0"/>
                <a:sym typeface="Symbol" pitchFamily="84" charset="2"/>
              </a:rPr>
              <a:t></a:t>
            </a:r>
            <a:r>
              <a:rPr lang="en-US" altLang="en-US" sz="2600" dirty="0">
                <a:latin typeface="Times New Roman" pitchFamily="84" charset="0"/>
              </a:rPr>
              <a:t>/</a:t>
            </a:r>
            <a:r>
              <a:rPr lang="en-US" altLang="en-US" sz="2600" i="1" dirty="0">
                <a:latin typeface="Lucida Grande" pitchFamily="84" charset="0"/>
                <a:sym typeface="Symbol" pitchFamily="84" charset="2"/>
              </a:rPr>
              <a:t></a:t>
            </a:r>
            <a:r>
              <a:rPr lang="en-US" altLang="en-US" sz="2600" baseline="-25000" dirty="0">
                <a:latin typeface="Times New Roman" pitchFamily="84" charset="0"/>
              </a:rPr>
              <a:t>NP</a:t>
            </a:r>
            <a:endParaRPr lang="en-US" altLang="en-US" sz="2600" dirty="0"/>
          </a:p>
          <a:p>
            <a:pPr eaLnBrk="1" hangingPunct="1">
              <a:spcBef>
                <a:spcPct val="20000"/>
              </a:spcBef>
              <a:spcAft>
                <a:spcPct val="20000"/>
              </a:spcAft>
              <a:buClr>
                <a:srgbClr val="93001B"/>
              </a:buClr>
              <a:buFont typeface="Wingdings" pitchFamily="84" charset="2"/>
              <a:buChar char="§"/>
            </a:pPr>
            <a:r>
              <a:rPr lang="en-US" altLang="en-US" sz="2600" dirty="0"/>
              <a:t>Combining these equations, we find the angular magnification of a magnifying glass is:</a:t>
            </a:r>
          </a:p>
        </p:txBody>
      </p:sp>
      <p:sp>
        <p:nvSpPr>
          <p:cNvPr id="62469" name="Rectangle 2"/>
          <p:cNvSpPr>
            <a:spLocks noChangeArrowheads="1"/>
          </p:cNvSpPr>
          <p:nvPr/>
        </p:nvSpPr>
        <p:spPr bwMode="auto">
          <a:xfrm>
            <a:off x="76200" y="149225"/>
            <a:ext cx="8229600" cy="34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The Magnifier</a:t>
            </a:r>
          </a:p>
        </p:txBody>
      </p:sp>
      <p:pic>
        <p:nvPicPr>
          <p:cNvPr id="62471" name="Picture 11" descr="CH24_PPT_Slide_24-58b"/>
          <p:cNvPicPr>
            <a:picLocks noChangeAspect="1" noChangeArrowheads="1"/>
          </p:cNvPicPr>
          <p:nvPr/>
        </p:nvPicPr>
        <p:blipFill>
          <a:blip r:embed="rId4">
            <a:extLst>
              <a:ext uri="{28A0092B-C50C-407E-A947-70E740481C1C}">
                <a14:useLocalDpi xmlns:a14="http://schemas.microsoft.com/office/drawing/2010/main" val="0"/>
              </a:ext>
            </a:extLst>
          </a:blip>
          <a:srcRect r="72275"/>
          <a:stretch>
            <a:fillRect/>
          </a:stretch>
        </p:blipFill>
        <p:spPr bwMode="auto">
          <a:xfrm>
            <a:off x="3776663" y="5867400"/>
            <a:ext cx="17430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4528440" y="4321080"/>
              <a:ext cx="796320" cy="611280"/>
            </p14:xfrm>
          </p:contentPart>
        </mc:Choice>
        <mc:Fallback xmlns="">
          <p:pic>
            <p:nvPicPr>
              <p:cNvPr id="3" name="Ink 2"/>
              <p:cNvPicPr/>
              <p:nvPr/>
            </p:nvPicPr>
            <p:blipFill>
              <a:blip r:embed="rId6"/>
              <a:stretch>
                <a:fillRect/>
              </a:stretch>
            </p:blipFill>
            <p:spPr>
              <a:xfrm>
                <a:off x="4520160" y="4312080"/>
                <a:ext cx="812160" cy="626760"/>
              </a:xfrm>
              <a:prstGeom prst="rect">
                <a:avLst/>
              </a:prstGeom>
            </p:spPr>
          </p:pic>
        </mc:Fallback>
      </mc:AlternateContent>
    </p:spTree>
    <p:extLst>
      <p:ext uri="{BB962C8B-B14F-4D97-AF65-F5344CB8AC3E}">
        <p14:creationId xmlns:p14="http://schemas.microsoft.com/office/powerpoint/2010/main" val="141761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1520"/>
          </a:xfrm>
        </p:spPr>
        <p:txBody>
          <a:bodyPr>
            <a:normAutofit fontScale="90000"/>
          </a:bodyPr>
          <a:lstStyle/>
          <a:p>
            <a:r>
              <a:rPr lang="en-CA" dirty="0" smtClean="0"/>
              <a:t>www.magnifier.com</a:t>
            </a:r>
            <a:endParaRPr lang="en-CA"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50" y="691520"/>
            <a:ext cx="8344150" cy="494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5660" y="4043513"/>
            <a:ext cx="3648974" cy="2677656"/>
          </a:xfrm>
          <a:prstGeom prst="rect">
            <a:avLst/>
          </a:prstGeom>
          <a:solidFill>
            <a:schemeClr val="bg1"/>
          </a:solidFill>
        </p:spPr>
        <p:txBody>
          <a:bodyPr wrap="square" rtlCol="0">
            <a:spAutoFit/>
          </a:bodyPr>
          <a:lstStyle/>
          <a:p>
            <a:r>
              <a:rPr lang="en-CA" sz="2400" dirty="0" smtClean="0">
                <a:latin typeface="Times New Roman" pitchFamily="18" charset="0"/>
                <a:cs typeface="Times New Roman" pitchFamily="18" charset="0"/>
              </a:rPr>
              <a:t>What is the focal length of a magnifier which has “POWER 3x”?</a:t>
            </a:r>
          </a:p>
          <a:p>
            <a:pPr marL="457200" indent="-457200">
              <a:buFont typeface="+mj-lt"/>
              <a:buAutoNum type="alphaUcPeriod"/>
            </a:pPr>
            <a:r>
              <a:rPr lang="en-CA" sz="2400" dirty="0" smtClean="0">
                <a:latin typeface="Times New Roman" pitchFamily="18" charset="0"/>
                <a:cs typeface="Times New Roman" pitchFamily="18" charset="0"/>
              </a:rPr>
              <a:t>3cm</a:t>
            </a:r>
          </a:p>
          <a:p>
            <a:pPr marL="457200" indent="-457200">
              <a:buFont typeface="+mj-lt"/>
              <a:buAutoNum type="alphaUcPeriod"/>
            </a:pPr>
            <a:r>
              <a:rPr lang="en-CA" sz="2400" dirty="0" smtClean="0">
                <a:latin typeface="Times New Roman" pitchFamily="18" charset="0"/>
                <a:cs typeface="Times New Roman" pitchFamily="18" charset="0"/>
              </a:rPr>
              <a:t>8 cm</a:t>
            </a:r>
          </a:p>
          <a:p>
            <a:pPr marL="457200" indent="-457200">
              <a:buFont typeface="+mj-lt"/>
              <a:buAutoNum type="alphaUcPeriod"/>
            </a:pPr>
            <a:r>
              <a:rPr lang="en-CA" sz="2400" dirty="0">
                <a:latin typeface="Times New Roman" pitchFamily="18" charset="0"/>
                <a:cs typeface="Times New Roman" pitchFamily="18" charset="0"/>
              </a:rPr>
              <a:t>16 </a:t>
            </a:r>
            <a:r>
              <a:rPr lang="en-CA" sz="2400" dirty="0" smtClean="0">
                <a:latin typeface="Times New Roman" pitchFamily="18" charset="0"/>
                <a:cs typeface="Times New Roman" pitchFamily="18" charset="0"/>
              </a:rPr>
              <a:t>cm</a:t>
            </a:r>
          </a:p>
          <a:p>
            <a:pPr marL="457200" indent="-457200">
              <a:buFont typeface="+mj-lt"/>
              <a:buAutoNum type="alphaUcPeriod"/>
            </a:pPr>
            <a:r>
              <a:rPr lang="en-CA" sz="2400" dirty="0" smtClean="0">
                <a:latin typeface="Times New Roman" pitchFamily="18" charset="0"/>
                <a:cs typeface="Times New Roman" pitchFamily="18" charset="0"/>
              </a:rPr>
              <a:t>25 cm</a:t>
            </a:r>
            <a:endParaRPr lang="en-CA" sz="2400" dirty="0">
              <a:latin typeface="Times New Roman" pitchFamily="18" charset="0"/>
              <a:cs typeface="Times New Roman" pitchFamily="18" charset="0"/>
            </a:endParaRPr>
          </a:p>
        </p:txBody>
      </p:sp>
    </p:spTree>
    <p:extLst>
      <p:ext uri="{BB962C8B-B14F-4D97-AF65-F5344CB8AC3E}">
        <p14:creationId xmlns:p14="http://schemas.microsoft.com/office/powerpoint/2010/main" val="708207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44624"/>
            <a:ext cx="8763000" cy="792088"/>
          </a:xfrm>
        </p:spPr>
        <p:txBody>
          <a:bodyPr/>
          <a:lstStyle/>
          <a:p>
            <a:pPr eaLnBrk="1" hangingPunct="1"/>
            <a:r>
              <a:rPr lang="en-US" dirty="0"/>
              <a:t>Before Class</a:t>
            </a:r>
            <a:r>
              <a:rPr lang="en-US" dirty="0" smtClean="0"/>
              <a:t> 8 on Wednesday</a:t>
            </a:r>
            <a:endParaRPr lang="en-US" dirty="0"/>
          </a:p>
        </p:txBody>
      </p:sp>
      <p:sp>
        <p:nvSpPr>
          <p:cNvPr id="28675" name="Rectangle 3"/>
          <p:cNvSpPr>
            <a:spLocks noGrp="1" noChangeArrowheads="1"/>
          </p:cNvSpPr>
          <p:nvPr>
            <p:ph type="body" idx="1"/>
          </p:nvPr>
        </p:nvSpPr>
        <p:spPr>
          <a:xfrm>
            <a:off x="107504" y="870509"/>
            <a:ext cx="8784976" cy="1982427"/>
          </a:xfrm>
        </p:spPr>
        <p:txBody>
          <a:bodyPr/>
          <a:lstStyle/>
          <a:p>
            <a:r>
              <a:rPr lang="en-US" sz="2800" dirty="0" smtClean="0"/>
              <a:t>Please </a:t>
            </a:r>
            <a:r>
              <a:rPr lang="en-US" sz="2800" dirty="0"/>
              <a:t>read </a:t>
            </a:r>
            <a:r>
              <a:rPr lang="en-CA" sz="2800" dirty="0" smtClean="0"/>
              <a:t>Knight </a:t>
            </a:r>
            <a:r>
              <a:rPr lang="en-CA" sz="2800" dirty="0"/>
              <a:t>Pgs. </a:t>
            </a:r>
            <a:r>
              <a:rPr lang="en-CA" sz="2800" dirty="0" smtClean="0"/>
              <a:t>720-736:</a:t>
            </a:r>
            <a:r>
              <a:rPr lang="en-CA" sz="2800" dirty="0"/>
              <a:t/>
            </a:r>
            <a:br>
              <a:rPr lang="en-CA" sz="2800" dirty="0"/>
            </a:br>
            <a:r>
              <a:rPr lang="en-CA" sz="2800" dirty="0"/>
              <a:t>Ch. 25, sections </a:t>
            </a:r>
            <a:r>
              <a:rPr lang="en-CA" sz="2800" dirty="0" smtClean="0"/>
              <a:t>25.1-25.4</a:t>
            </a:r>
          </a:p>
          <a:p>
            <a:r>
              <a:rPr lang="en-US" sz="2800" dirty="0" smtClean="0"/>
              <a:t>Please </a:t>
            </a:r>
            <a:r>
              <a:rPr lang="en-US" sz="2800" dirty="0"/>
              <a:t>do the short pre-class </a:t>
            </a:r>
            <a:r>
              <a:rPr lang="en-US" sz="2800" dirty="0" smtClean="0"/>
              <a:t>quiz on </a:t>
            </a:r>
            <a:r>
              <a:rPr lang="en-US" sz="2800" dirty="0" err="1" smtClean="0"/>
              <a:t>MasteringPhysics</a:t>
            </a:r>
            <a:r>
              <a:rPr lang="en-US" sz="2800" dirty="0" smtClean="0"/>
              <a:t> by tomorrow night.</a:t>
            </a:r>
          </a:p>
        </p:txBody>
      </p:sp>
      <p:sp>
        <p:nvSpPr>
          <p:cNvPr id="6" name="Rectangle 3"/>
          <p:cNvSpPr txBox="1">
            <a:spLocks noChangeArrowheads="1"/>
          </p:cNvSpPr>
          <p:nvPr/>
        </p:nvSpPr>
        <p:spPr bwMode="auto">
          <a:xfrm>
            <a:off x="216177" y="3573016"/>
            <a:ext cx="8712968" cy="23800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kern="0" dirty="0" smtClean="0"/>
              <a:t>Something to think about: If you rub a balloon on your head, it becomes negatively charged.  Where does this charge come from?  Does your hair also become negative, or does your hair become positive?</a:t>
            </a:r>
            <a:endParaRPr lang="en-US" sz="2800" kern="0" dirty="0"/>
          </a:p>
        </p:txBody>
      </p:sp>
    </p:spTree>
    <p:extLst>
      <p:ext uri="{BB962C8B-B14F-4D97-AF65-F5344CB8AC3E}">
        <p14:creationId xmlns:p14="http://schemas.microsoft.com/office/powerpoint/2010/main" val="10076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7</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71905" y="1844824"/>
            <a:ext cx="8595360" cy="313675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“Understanding </a:t>
            </a:r>
            <a:r>
              <a:rPr lang="en-CA" sz="2400" i="1" dirty="0"/>
              <a:t>that I wear contacts because my eyeballs are too long was an interesting revelation.... Also that the size of the telescope, unless we find some other method, will continue to increase forever and ever so we can see further</a:t>
            </a:r>
            <a:r>
              <a:rPr lang="en-CA" sz="2400" i="1" dirty="0" smtClean="0"/>
              <a:t>.”</a:t>
            </a:r>
          </a:p>
          <a:p>
            <a:pPr marL="257175" indent="-257175">
              <a:spcAft>
                <a:spcPts val="675"/>
              </a:spcAft>
              <a:buClr>
                <a:srgbClr val="FF0000"/>
              </a:buClr>
              <a:buFont typeface="Wingdings" pitchFamily="2" charset="2"/>
              <a:buChar char="§"/>
            </a:pPr>
            <a:r>
              <a:rPr lang="en-CA" sz="2400" i="1" dirty="0" smtClean="0"/>
              <a:t>“thank </a:t>
            </a:r>
            <a:r>
              <a:rPr lang="en-CA" sz="2400" i="1" dirty="0"/>
              <a:t>you for giving the lecture on after image when you did. The timing was perfect, because it helped me disprove an opposing argument in my philosophy paper. Thank you</a:t>
            </a:r>
            <a:r>
              <a:rPr lang="en-CA" sz="2400" i="1" dirty="0" smtClean="0"/>
              <a:t>!”</a:t>
            </a:r>
          </a:p>
        </p:txBody>
      </p:sp>
    </p:spTree>
    <p:extLst>
      <p:ext uri="{BB962C8B-B14F-4D97-AF65-F5344CB8AC3E}">
        <p14:creationId xmlns:p14="http://schemas.microsoft.com/office/powerpoint/2010/main" val="67576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24_01_Figure"/>
          <p:cNvPicPr>
            <a:picLocks noChangeAspect="1" noChangeArrowheads="1"/>
          </p:cNvPicPr>
          <p:nvPr/>
        </p:nvPicPr>
        <p:blipFill>
          <a:blip r:embed="rId3">
            <a:extLst>
              <a:ext uri="{28A0092B-C50C-407E-A947-70E740481C1C}">
                <a14:useLocalDpi xmlns:a14="http://schemas.microsoft.com/office/drawing/2010/main" val="0"/>
              </a:ext>
            </a:extLst>
          </a:blip>
          <a:srcRect b="4887"/>
          <a:stretch>
            <a:fillRect/>
          </a:stretch>
        </p:blipFill>
        <p:spPr bwMode="auto">
          <a:xfrm>
            <a:off x="296863" y="3187700"/>
            <a:ext cx="854868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idx="4294967295"/>
          </p:nvPr>
        </p:nvSpPr>
        <p:spPr>
          <a:xfrm>
            <a:off x="63500" y="88900"/>
            <a:ext cx="8229600" cy="455613"/>
          </a:xfrm>
        </p:spPr>
        <p:txBody>
          <a:bodyPr/>
          <a:lstStyle/>
          <a:p>
            <a:pPr algn="l" eaLnBrk="1" hangingPunct="1"/>
            <a:r>
              <a:rPr lang="en-US" altLang="en-US" sz="3200" smtClean="0">
                <a:solidFill>
                  <a:schemeClr val="tx1"/>
                </a:solidFill>
              </a:rPr>
              <a:t>Lenses in Combination</a:t>
            </a:r>
            <a:endParaRPr lang="en-US" altLang="en-US" b="1" smtClean="0">
              <a:solidFill>
                <a:schemeClr val="tx1"/>
              </a:solidFill>
            </a:endParaRPr>
          </a:p>
        </p:txBody>
      </p:sp>
      <p:sp>
        <p:nvSpPr>
          <p:cNvPr id="20484" name="Rectangle 4"/>
          <p:cNvSpPr>
            <a:spLocks noChangeArrowheads="1"/>
          </p:cNvSpPr>
          <p:nvPr/>
        </p:nvSpPr>
        <p:spPr bwMode="auto">
          <a:xfrm>
            <a:off x="1609725" y="2682875"/>
            <a:ext cx="5614988" cy="4270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b="1">
              <a:latin typeface="Times New Roman" pitchFamily="84" charset="0"/>
            </a:endParaRPr>
          </a:p>
        </p:txBody>
      </p:sp>
      <p:sp>
        <p:nvSpPr>
          <p:cNvPr id="20485" name="Text Box 3"/>
          <p:cNvSpPr txBox="1">
            <a:spLocks noChangeArrowheads="1"/>
          </p:cNvSpPr>
          <p:nvPr/>
        </p:nvSpPr>
        <p:spPr bwMode="auto">
          <a:xfrm>
            <a:off x="63500" y="963613"/>
            <a:ext cx="88519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The analysis of multi-lens systems requires only one new rule: </a:t>
            </a:r>
            <a:r>
              <a:rPr lang="en-US" altLang="en-US" sz="2600" b="1" dirty="0"/>
              <a:t>The image of the first lens acts as the object for the second lens.</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Below is a ray-tracing diagram of a simple astronomical telescope.</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26240" y="2768760"/>
              <a:ext cx="8094600" cy="3926520"/>
            </p14:xfrm>
          </p:contentPart>
        </mc:Choice>
        <mc:Fallback xmlns="">
          <p:pic>
            <p:nvPicPr>
              <p:cNvPr id="3" name="Ink 2"/>
              <p:cNvPicPr/>
              <p:nvPr/>
            </p:nvPicPr>
            <p:blipFill>
              <a:blip r:embed="rId5"/>
              <a:stretch>
                <a:fillRect/>
              </a:stretch>
            </p:blipFill>
            <p:spPr>
              <a:xfrm>
                <a:off x="416520" y="2761560"/>
                <a:ext cx="8110440" cy="3942720"/>
              </a:xfrm>
              <a:prstGeom prst="rect">
                <a:avLst/>
              </a:prstGeom>
            </p:spPr>
          </p:pic>
        </mc:Fallback>
      </mc:AlternateContent>
    </p:spTree>
    <p:extLst>
      <p:ext uri="{BB962C8B-B14F-4D97-AF65-F5344CB8AC3E}">
        <p14:creationId xmlns:p14="http://schemas.microsoft.com/office/powerpoint/2010/main" val="22772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76200" y="150813"/>
            <a:ext cx="3716338" cy="306387"/>
          </a:xfrm>
        </p:spPr>
        <p:txBody>
          <a:bodyPr/>
          <a:lstStyle/>
          <a:p>
            <a:pPr algn="l" eaLnBrk="1" hangingPunct="1"/>
            <a:r>
              <a:rPr lang="en-US" altLang="en-US" sz="3200" smtClean="0">
                <a:solidFill>
                  <a:schemeClr val="tx1"/>
                </a:solidFill>
              </a:rPr>
              <a:t>The Camera</a:t>
            </a:r>
            <a:endParaRPr lang="en-US" altLang="en-US" b="1" smtClean="0">
              <a:solidFill>
                <a:schemeClr val="tx1"/>
              </a:solidFill>
            </a:endParaRPr>
          </a:p>
        </p:txBody>
      </p:sp>
      <p:sp>
        <p:nvSpPr>
          <p:cNvPr id="21507" name="Text Box 3"/>
          <p:cNvSpPr txBox="1">
            <a:spLocks noChangeArrowheads="1"/>
          </p:cNvSpPr>
          <p:nvPr/>
        </p:nvSpPr>
        <p:spPr bwMode="auto">
          <a:xfrm>
            <a:off x="63500" y="762000"/>
            <a:ext cx="4154488"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200" dirty="0"/>
              <a:t>A </a:t>
            </a:r>
            <a:r>
              <a:rPr lang="en-US" altLang="en-US" sz="2200" b="1" dirty="0"/>
              <a:t>camera </a:t>
            </a:r>
            <a:r>
              <a:rPr lang="en-US" altLang="en-US" sz="2200" dirty="0"/>
              <a:t>“takes a picture” by using a lens to form a real, inverted image on a light-sensitive detector in a light-tight box. </a:t>
            </a:r>
          </a:p>
          <a:p>
            <a:pPr eaLnBrk="1" hangingPunct="1">
              <a:spcBef>
                <a:spcPct val="20000"/>
              </a:spcBef>
              <a:spcAft>
                <a:spcPct val="20000"/>
              </a:spcAft>
              <a:buClr>
                <a:srgbClr val="93001B"/>
              </a:buClr>
              <a:buFont typeface="Wingdings" pitchFamily="84" charset="2"/>
              <a:buChar char="§"/>
            </a:pPr>
            <a:r>
              <a:rPr lang="en-US" altLang="en-US" sz="2200" dirty="0"/>
              <a:t>We can model a combination lens as a single lens with an </a:t>
            </a:r>
            <a:r>
              <a:rPr lang="en-US" altLang="en-US" sz="2200" b="1" dirty="0"/>
              <a:t>effective focal length </a:t>
            </a:r>
            <a:r>
              <a:rPr lang="en-US" altLang="en-US" sz="2200" dirty="0"/>
              <a:t>(usually called simply “the focal length”).</a:t>
            </a:r>
          </a:p>
          <a:p>
            <a:pPr eaLnBrk="1" hangingPunct="1">
              <a:spcBef>
                <a:spcPct val="20000"/>
              </a:spcBef>
              <a:spcAft>
                <a:spcPct val="20000"/>
              </a:spcAft>
              <a:buClr>
                <a:srgbClr val="93001B"/>
              </a:buClr>
              <a:buFont typeface="Wingdings" pitchFamily="84" charset="2"/>
              <a:buChar char="§"/>
            </a:pPr>
            <a:r>
              <a:rPr lang="en-US" altLang="en-US" sz="2200" dirty="0"/>
              <a:t>A </a:t>
            </a:r>
            <a:r>
              <a:rPr lang="en-US" altLang="en-US" sz="2200" i="1" dirty="0"/>
              <a:t>zoom lens </a:t>
            </a:r>
            <a:r>
              <a:rPr lang="en-US" altLang="en-US" sz="2200" dirty="0"/>
              <a:t>changes the effective focal length by varying the spacing between the converging lens and the diverging lens.</a:t>
            </a:r>
            <a:endParaRPr lang="en-US" altLang="en-US" sz="2200" dirty="0">
              <a:cs typeface="Arial" charset="0"/>
            </a:endParaRPr>
          </a:p>
        </p:txBody>
      </p:sp>
      <p:sp>
        <p:nvSpPr>
          <p:cNvPr id="21508" name="Rectangle 4"/>
          <p:cNvSpPr>
            <a:spLocks noChangeArrowheads="1"/>
          </p:cNvSpPr>
          <p:nvPr/>
        </p:nvSpPr>
        <p:spPr bwMode="auto">
          <a:xfrm>
            <a:off x="4521200" y="1050925"/>
            <a:ext cx="3121025" cy="72231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b="1">
              <a:latin typeface="Times New Roman" pitchFamily="84" charset="0"/>
            </a:endParaRPr>
          </a:p>
        </p:txBody>
      </p:sp>
      <p:pic>
        <p:nvPicPr>
          <p:cNvPr id="21510" name="Picture 7" descr="24_03_Figure"/>
          <p:cNvPicPr>
            <a:picLocks noChangeAspect="1" noChangeArrowheads="1"/>
          </p:cNvPicPr>
          <p:nvPr/>
        </p:nvPicPr>
        <p:blipFill>
          <a:blip r:embed="rId3">
            <a:extLst>
              <a:ext uri="{28A0092B-C50C-407E-A947-70E740481C1C}">
                <a14:useLocalDpi xmlns:a14="http://schemas.microsoft.com/office/drawing/2010/main" val="0"/>
              </a:ext>
            </a:extLst>
          </a:blip>
          <a:srcRect b="4393"/>
          <a:stretch>
            <a:fillRect/>
          </a:stretch>
        </p:blipFill>
        <p:spPr bwMode="auto">
          <a:xfrm>
            <a:off x="4540250" y="990600"/>
            <a:ext cx="445135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69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74625" y="733425"/>
            <a:ext cx="5737225" cy="38258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b="1">
              <a:latin typeface="Times New Roman" pitchFamily="84" charset="0"/>
            </a:endParaRPr>
          </a:p>
        </p:txBody>
      </p:sp>
      <p:sp>
        <p:nvSpPr>
          <p:cNvPr id="22531" name="Rectangle 2"/>
          <p:cNvSpPr>
            <a:spLocks noGrp="1" noChangeArrowheads="1"/>
          </p:cNvSpPr>
          <p:nvPr>
            <p:ph type="title" idx="4294967295"/>
          </p:nvPr>
        </p:nvSpPr>
        <p:spPr>
          <a:xfrm>
            <a:off x="101600" y="204788"/>
            <a:ext cx="8686800" cy="227012"/>
          </a:xfrm>
        </p:spPr>
        <p:txBody>
          <a:bodyPr/>
          <a:lstStyle/>
          <a:p>
            <a:pPr algn="l" eaLnBrk="1" hangingPunct="1"/>
            <a:r>
              <a:rPr lang="en-US" altLang="en-US" sz="3200" dirty="0" smtClean="0">
                <a:solidFill>
                  <a:schemeClr val="tx1"/>
                </a:solidFill>
              </a:rPr>
              <a:t>A Simple Camera Lens Is a Combination Lens</a:t>
            </a:r>
            <a:endParaRPr lang="en-US" altLang="en-US" b="1" dirty="0" smtClean="0">
              <a:solidFill>
                <a:schemeClr val="tx1"/>
              </a:solidFill>
            </a:endParaRPr>
          </a:p>
        </p:txBody>
      </p:sp>
      <p:pic>
        <p:nvPicPr>
          <p:cNvPr id="22533" name="Picture 6" descr="24_04_Figure"/>
          <p:cNvPicPr>
            <a:picLocks noChangeAspect="1" noChangeArrowheads="1"/>
          </p:cNvPicPr>
          <p:nvPr/>
        </p:nvPicPr>
        <p:blipFill>
          <a:blip r:embed="rId3">
            <a:extLst>
              <a:ext uri="{28A0092B-C50C-407E-A947-70E740481C1C}">
                <a14:useLocalDpi xmlns:a14="http://schemas.microsoft.com/office/drawing/2010/main" val="0"/>
              </a:ext>
            </a:extLst>
          </a:blip>
          <a:srcRect b="2596"/>
          <a:stretch>
            <a:fillRect/>
          </a:stretch>
        </p:blipFill>
        <p:spPr bwMode="auto">
          <a:xfrm>
            <a:off x="296863" y="919163"/>
            <a:ext cx="8548687"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969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CH24_PPT_Slide_20"/>
          <p:cNvPicPr>
            <a:picLocks noChangeAspect="1" noChangeArrowheads="1"/>
          </p:cNvPicPr>
          <p:nvPr/>
        </p:nvPicPr>
        <p:blipFill>
          <a:blip r:embed="rId3">
            <a:extLst>
              <a:ext uri="{28A0092B-C50C-407E-A947-70E740481C1C}">
                <a14:useLocalDpi xmlns:a14="http://schemas.microsoft.com/office/drawing/2010/main" val="0"/>
              </a:ext>
            </a:extLst>
          </a:blip>
          <a:srcRect l="13538" r="15154"/>
          <a:stretch>
            <a:fillRect/>
          </a:stretch>
        </p:blipFill>
        <p:spPr bwMode="auto">
          <a:xfrm>
            <a:off x="2933700" y="654050"/>
            <a:ext cx="5673725"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p:cNvSpPr>
          <p:nvPr/>
        </p:nvSpPr>
        <p:spPr bwMode="auto">
          <a:xfrm>
            <a:off x="457200" y="838200"/>
            <a:ext cx="5600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110000"/>
              </a:lnSpc>
            </a:pPr>
            <a:r>
              <a:rPr lang="en-US" altLang="en-US"/>
              <a:t>The parallel light rays will be focused at a point _______ the second lens than would light focused by the second lens acting alone.</a:t>
            </a:r>
          </a:p>
        </p:txBody>
      </p:sp>
      <p:sp>
        <p:nvSpPr>
          <p:cNvPr id="23557" name="Rectangle 2"/>
          <p:cNvSpPr>
            <a:spLocks/>
          </p:cNvSpPr>
          <p:nvPr/>
        </p:nvSpPr>
        <p:spPr bwMode="auto">
          <a:xfrm>
            <a:off x="457200" y="2449513"/>
            <a:ext cx="560070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0" indent="-571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110000"/>
              </a:lnSpc>
            </a:pPr>
            <a:endParaRPr lang="en-US" altLang="en-US"/>
          </a:p>
          <a:p>
            <a:pPr eaLnBrk="1" hangingPunct="1">
              <a:lnSpc>
                <a:spcPct val="110000"/>
              </a:lnSpc>
              <a:buFont typeface="Arial" charset="0"/>
              <a:buAutoNum type="alphaUcPeriod"/>
            </a:pPr>
            <a:r>
              <a:rPr lang="en-US" altLang="en-US"/>
              <a:t>closer to</a:t>
            </a:r>
          </a:p>
          <a:p>
            <a:pPr eaLnBrk="1" hangingPunct="1">
              <a:lnSpc>
                <a:spcPct val="110000"/>
              </a:lnSpc>
              <a:buFont typeface="Arial" charset="0"/>
              <a:buAutoNum type="alphaUcPeriod"/>
            </a:pPr>
            <a:r>
              <a:rPr lang="en-US" altLang="en-US"/>
              <a:t>the same distance from</a:t>
            </a:r>
          </a:p>
          <a:p>
            <a:pPr eaLnBrk="1" hangingPunct="1">
              <a:lnSpc>
                <a:spcPct val="110000"/>
              </a:lnSpc>
              <a:buFont typeface="Arial" charset="0"/>
              <a:buAutoNum type="alphaUcPeriod"/>
            </a:pPr>
            <a:r>
              <a:rPr lang="en-US" altLang="en-US"/>
              <a:t>farther from</a:t>
            </a:r>
          </a:p>
          <a:p>
            <a:pPr eaLnBrk="1" hangingPunct="1">
              <a:lnSpc>
                <a:spcPct val="140000"/>
              </a:lnSpc>
              <a:buFont typeface="Arial" charset="0"/>
              <a:buNone/>
            </a:pPr>
            <a:endParaRPr lang="en-US" altLang="en-US"/>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777800" y="1553760"/>
              <a:ext cx="360" cy="360"/>
            </p14:xfrm>
          </p:contentPart>
        </mc:Choice>
        <mc:Fallback xmlns="">
          <p:pic>
            <p:nvPicPr>
              <p:cNvPr id="2" name="Ink 1"/>
              <p:cNvPicPr/>
              <p:nvPr/>
            </p:nvPicPr>
            <p:blipFill>
              <a:blip r:embed="rId5"/>
              <a:stretch>
                <a:fillRect/>
              </a:stretch>
            </p:blipFill>
            <p:spPr>
              <a:xfrm>
                <a:off x="7768440" y="1544400"/>
                <a:ext cx="19080" cy="19080"/>
              </a:xfrm>
              <a:prstGeom prst="rect">
                <a:avLst/>
              </a:prstGeom>
            </p:spPr>
          </p:pic>
        </mc:Fallback>
      </mc:AlternateContent>
    </p:spTree>
    <p:extLst>
      <p:ext uri="{BB962C8B-B14F-4D97-AF65-F5344CB8AC3E}">
        <p14:creationId xmlns:p14="http://schemas.microsoft.com/office/powerpoint/2010/main" val="3181539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88900" y="177800"/>
            <a:ext cx="7772400" cy="228600"/>
          </a:xfrm>
        </p:spPr>
        <p:txBody>
          <a:bodyPr/>
          <a:lstStyle/>
          <a:p>
            <a:pPr algn="l" eaLnBrk="1" hangingPunct="1"/>
            <a:r>
              <a:rPr lang="en-US" altLang="en-US" sz="3200" smtClean="0">
                <a:solidFill>
                  <a:schemeClr val="tx1"/>
                </a:solidFill>
              </a:rPr>
              <a:t>Zoom Lenses</a:t>
            </a:r>
          </a:p>
        </p:txBody>
      </p:sp>
      <p:sp>
        <p:nvSpPr>
          <p:cNvPr id="27651" name="Text Box 3"/>
          <p:cNvSpPr txBox="1">
            <a:spLocks noChangeArrowheads="1"/>
          </p:cNvSpPr>
          <p:nvPr/>
        </p:nvSpPr>
        <p:spPr bwMode="auto">
          <a:xfrm>
            <a:off x="-25400" y="1157288"/>
            <a:ext cx="8864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cs typeface="Arial" charset="0"/>
              </a:rPr>
              <a:t>When cameras focus on objects that are more than 10 focal lengths away (roughly </a:t>
            </a:r>
            <a:r>
              <a:rPr lang="en-US" altLang="en-US" sz="2600" i="1" dirty="0">
                <a:latin typeface="Times New Roman" pitchFamily="84" charset="0"/>
                <a:cs typeface="Arial" charset="0"/>
              </a:rPr>
              <a:t>s</a:t>
            </a:r>
            <a:r>
              <a:rPr lang="en-US" altLang="en-US" sz="2600" dirty="0">
                <a:latin typeface="Times New Roman" pitchFamily="84" charset="0"/>
                <a:cs typeface="Arial" charset="0"/>
              </a:rPr>
              <a:t> &gt; 20 cm</a:t>
            </a:r>
            <a:r>
              <a:rPr lang="en-US" altLang="en-US" sz="2600" dirty="0">
                <a:cs typeface="Arial" charset="0"/>
              </a:rPr>
              <a:t> for a typical digital camera), the object is essentially “at infinity” and </a:t>
            </a:r>
            <a:r>
              <a:rPr lang="en-US" altLang="en-US" sz="2600" i="1" dirty="0">
                <a:latin typeface="Times New Roman" pitchFamily="84" charset="0"/>
                <a:cs typeface="Arial" charset="0"/>
              </a:rPr>
              <a:t>s</a:t>
            </a:r>
            <a:r>
              <a:rPr lang="en-US" altLang="en-US" sz="2600" i="1" dirty="0">
                <a:latin typeface="Times New Roman" pitchFamily="84" charset="0"/>
                <a:cs typeface="Times New Roman" pitchFamily="84" charset="0"/>
              </a:rPr>
              <a:t>'</a:t>
            </a:r>
            <a:r>
              <a:rPr lang="en-US" altLang="en-US" sz="2600" dirty="0">
                <a:latin typeface="Times New Roman" pitchFamily="84" charset="0"/>
                <a:cs typeface="Times New Roman" pitchFamily="84" charset="0"/>
              </a:rPr>
              <a:t> </a:t>
            </a:r>
            <a:r>
              <a:rPr lang="en-US" altLang="en-US" sz="2600" dirty="0">
                <a:latin typeface="Times New Roman" pitchFamily="84" charset="0"/>
                <a:cs typeface="Times New Roman" pitchFamily="84" charset="0"/>
                <a:sym typeface="Symbol" pitchFamily="84" charset="2"/>
              </a:rPr>
              <a:t></a:t>
            </a:r>
            <a:r>
              <a:rPr lang="en-US" altLang="en-US" sz="2600" dirty="0">
                <a:latin typeface="Times New Roman" pitchFamily="84" charset="0"/>
                <a:cs typeface="Arial" charset="0"/>
              </a:rPr>
              <a:t> </a:t>
            </a:r>
            <a:r>
              <a:rPr lang="en-US" altLang="en-US" sz="2600" i="1" dirty="0">
                <a:latin typeface="Times New Roman" pitchFamily="84" charset="0"/>
                <a:cs typeface="Arial" charset="0"/>
              </a:rPr>
              <a:t>f</a:t>
            </a:r>
            <a:r>
              <a:rPr lang="en-US" altLang="en-US" sz="2600" dirty="0">
                <a:latin typeface="Times New Roman" pitchFamily="84" charset="0"/>
                <a:cs typeface="Arial" charset="0"/>
              </a:rPr>
              <a:t> </a:t>
            </a:r>
            <a:r>
              <a:rPr lang="en-US" altLang="en-US" sz="2600" dirty="0">
                <a:cs typeface="Arial" charset="0"/>
              </a:rPr>
              <a:t>.</a:t>
            </a:r>
            <a:r>
              <a:rPr lang="en-US" altLang="en-US" sz="2600" dirty="0">
                <a:latin typeface="Times New Roman" pitchFamily="84" charset="0"/>
                <a:cs typeface="Arial" charset="0"/>
              </a:rPr>
              <a:t> </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The lateral magnification of the image is</a:t>
            </a:r>
          </a:p>
        </p:txBody>
      </p:sp>
      <p:sp>
        <p:nvSpPr>
          <p:cNvPr id="27652" name="Text Box 5"/>
          <p:cNvSpPr txBox="1">
            <a:spLocks noChangeArrowheads="1"/>
          </p:cNvSpPr>
          <p:nvPr/>
        </p:nvSpPr>
        <p:spPr bwMode="auto">
          <a:xfrm>
            <a:off x="58738" y="4154488"/>
            <a:ext cx="878046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The magnification is much less than </a:t>
            </a:r>
            <a:r>
              <a:rPr lang="en-US" altLang="en-US" sz="2600" dirty="0">
                <a:latin typeface="Times New Roman" pitchFamily="84" charset="0"/>
              </a:rPr>
              <a:t>1</a:t>
            </a:r>
            <a:r>
              <a:rPr lang="en-US" altLang="en-US" sz="2600" dirty="0"/>
              <a:t>, because </a:t>
            </a:r>
            <a:r>
              <a:rPr lang="en-US" altLang="en-US" sz="2600" i="1" dirty="0"/>
              <a:t>s</a:t>
            </a:r>
            <a:r>
              <a:rPr lang="en-US" altLang="en-US" sz="2600" dirty="0"/>
              <a:t> </a:t>
            </a:r>
            <a:r>
              <a:rPr lang="en-US" altLang="en-US" sz="2600" dirty="0">
                <a:latin typeface="Times New Roman" pitchFamily="84" charset="0"/>
              </a:rPr>
              <a:t>&gt;&gt; </a:t>
            </a:r>
            <a:r>
              <a:rPr lang="en-US" altLang="en-US" sz="2600" i="1" dirty="0">
                <a:latin typeface="Times New Roman" pitchFamily="84" charset="0"/>
              </a:rPr>
              <a:t>f</a:t>
            </a:r>
            <a:r>
              <a:rPr lang="en-US" altLang="en-US" sz="2600" dirty="0"/>
              <a:t>, so the image on the detector is much smaller than the object itself.</a:t>
            </a:r>
          </a:p>
          <a:p>
            <a:pPr eaLnBrk="1" hangingPunct="1">
              <a:spcBef>
                <a:spcPct val="20000"/>
              </a:spcBef>
              <a:spcAft>
                <a:spcPct val="20000"/>
              </a:spcAft>
              <a:buClr>
                <a:srgbClr val="93001B"/>
              </a:buClr>
              <a:buFont typeface="Wingdings" pitchFamily="84" charset="2"/>
              <a:buChar char="§"/>
            </a:pPr>
            <a:r>
              <a:rPr lang="en-US" altLang="en-US" sz="2600" dirty="0"/>
              <a:t>More important, </a:t>
            </a:r>
            <a:r>
              <a:rPr lang="en-US" altLang="en-US" sz="2600" b="1" dirty="0"/>
              <a:t>the size of the image is directly proportional to the focal length of the lens.</a:t>
            </a:r>
            <a:endParaRPr lang="en-US" altLang="en-US" sz="2600" dirty="0"/>
          </a:p>
        </p:txBody>
      </p:sp>
      <p:pic>
        <p:nvPicPr>
          <p:cNvPr id="27654" name="Picture 8" descr="CH24_PPT_Slide_24-24"/>
          <p:cNvPicPr>
            <a:picLocks noChangeAspect="1" noChangeArrowheads="1"/>
          </p:cNvPicPr>
          <p:nvPr/>
        </p:nvPicPr>
        <p:blipFill>
          <a:blip r:embed="rId3">
            <a:extLst>
              <a:ext uri="{28A0092B-C50C-407E-A947-70E740481C1C}">
                <a14:useLocalDpi xmlns:a14="http://schemas.microsoft.com/office/drawing/2010/main" val="0"/>
              </a:ext>
            </a:extLst>
          </a:blip>
          <a:srcRect r="63910"/>
          <a:stretch>
            <a:fillRect/>
          </a:stretch>
        </p:blipFill>
        <p:spPr bwMode="auto">
          <a:xfrm>
            <a:off x="3200400" y="3181350"/>
            <a:ext cx="2667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086640" y="203400"/>
              <a:ext cx="4776120" cy="970560"/>
            </p14:xfrm>
          </p:contentPart>
        </mc:Choice>
        <mc:Fallback xmlns="">
          <p:pic>
            <p:nvPicPr>
              <p:cNvPr id="2" name="Ink 1"/>
              <p:cNvPicPr/>
              <p:nvPr/>
            </p:nvPicPr>
            <p:blipFill>
              <a:blip r:embed="rId5"/>
              <a:stretch>
                <a:fillRect/>
              </a:stretch>
            </p:blipFill>
            <p:spPr>
              <a:xfrm>
                <a:off x="3078000" y="194760"/>
                <a:ext cx="4795560" cy="985320"/>
              </a:xfrm>
              <a:prstGeom prst="rect">
                <a:avLst/>
              </a:prstGeom>
            </p:spPr>
          </p:pic>
        </mc:Fallback>
      </mc:AlternateContent>
    </p:spTree>
    <p:extLst>
      <p:ext uri="{BB962C8B-B14F-4D97-AF65-F5344CB8AC3E}">
        <p14:creationId xmlns:p14="http://schemas.microsoft.com/office/powerpoint/2010/main" val="8630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5796</TotalTime>
  <Words>2202</Words>
  <Application>Microsoft Office PowerPoint</Application>
  <PresentationFormat>On-screen Show (4:3)</PresentationFormat>
  <Paragraphs>174</Paragraphs>
  <Slides>37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Design</vt:lpstr>
      <vt:lpstr>Equation</vt:lpstr>
      <vt:lpstr>PHY132 Introduction to Physics II  Class 7 – Outline:</vt:lpstr>
      <vt:lpstr>Class 7 Preclass Quiz on MasteringPhysics</vt:lpstr>
      <vt:lpstr>Class 7 Preclass Quiz – Student Comments…</vt:lpstr>
      <vt:lpstr>Class 7 Preclass Quiz – Student Comments…</vt:lpstr>
      <vt:lpstr>Lenses in Combination</vt:lpstr>
      <vt:lpstr>The Camera</vt:lpstr>
      <vt:lpstr>A Simple Camera Lens Is a Combination Lens</vt:lpstr>
      <vt:lpstr>PowerPoint Presentation</vt:lpstr>
      <vt:lpstr>Zoom Lenses</vt:lpstr>
      <vt:lpstr>Controlling the Exposure</vt:lpstr>
      <vt:lpstr>PowerPoint Presentation</vt:lpstr>
      <vt:lpstr>Controlling the Exposure</vt:lpstr>
      <vt:lpstr>PowerPoint Presentation</vt:lpstr>
      <vt:lpstr>The Detector</vt:lpstr>
      <vt:lpstr>Vision</vt:lpstr>
      <vt:lpstr>PowerPoint Presentation</vt:lpstr>
      <vt:lpstr>Focusing and Accommodation</vt:lpstr>
      <vt:lpstr>Class 7 Preclass Quiz – Student Comments…</vt:lpstr>
      <vt:lpstr>PowerPoint Presentation</vt:lpstr>
      <vt:lpstr>PowerPoint Presentation</vt:lpstr>
      <vt:lpstr>Hyperopia</vt:lpstr>
      <vt:lpstr>Hyperopia</vt:lpstr>
      <vt:lpstr>PowerPoint Presentation</vt:lpstr>
      <vt:lpstr>Ch.24 Problem 12.</vt:lpstr>
      <vt:lpstr>Announcement</vt:lpstr>
      <vt:lpstr>Lecture Participation Reminder</vt:lpstr>
      <vt:lpstr>Lecture Participation Reminder</vt:lpstr>
      <vt:lpstr>Myopia</vt:lpstr>
      <vt:lpstr>PowerPoint Presentation</vt:lpstr>
      <vt:lpstr>PowerPoint Presentation</vt:lpstr>
      <vt:lpstr>Crossing the street</vt:lpstr>
      <vt:lpstr>Optical Systems That Magnify</vt:lpstr>
      <vt:lpstr>PowerPoint Presentation</vt:lpstr>
      <vt:lpstr>The Magnifier</vt:lpstr>
      <vt:lpstr>PowerPoint Presentation</vt:lpstr>
      <vt:lpstr>www.magnifier.com</vt:lpstr>
      <vt:lpstr>Before Class 8 on Wednesday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195</cp:revision>
  <cp:lastPrinted>2014-01-27T15:48:58Z</cp:lastPrinted>
  <dcterms:created xsi:type="dcterms:W3CDTF">2010-09-20T13:36:26Z</dcterms:created>
  <dcterms:modified xsi:type="dcterms:W3CDTF">2014-01-29T18:00:16Z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