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xml" ContentType="application/inkml+xml"/>
  <Override PartName="/ppt/ink/ink5.xml" ContentType="application/inkml+xml"/>
  <Override PartName="/ppt/notesSlides/notesSlide12.xml" ContentType="application/vnd.openxmlformats-officedocument.presentationml.notesSlide+xml"/>
  <Override PartName="/ppt/ink/ink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400" r:id="rId2"/>
    <p:sldId id="461" r:id="rId3"/>
    <p:sldId id="513" r:id="rId4"/>
    <p:sldId id="514" r:id="rId5"/>
    <p:sldId id="463" r:id="rId6"/>
    <p:sldId id="519" r:id="rId7"/>
    <p:sldId id="445" r:id="rId8"/>
    <p:sldId id="446" r:id="rId9"/>
    <p:sldId id="447" r:id="rId10"/>
    <p:sldId id="451" r:id="rId11"/>
    <p:sldId id="450" r:id="rId12"/>
    <p:sldId id="464" r:id="rId13"/>
    <p:sldId id="465" r:id="rId14"/>
    <p:sldId id="466" r:id="rId15"/>
    <p:sldId id="468" r:id="rId16"/>
    <p:sldId id="469" r:id="rId17"/>
    <p:sldId id="471" r:id="rId18"/>
    <p:sldId id="472" r:id="rId19"/>
    <p:sldId id="474" r:id="rId20"/>
    <p:sldId id="475" r:id="rId21"/>
    <p:sldId id="477" r:id="rId22"/>
    <p:sldId id="511" r:id="rId23"/>
    <p:sldId id="517" r:id="rId24"/>
    <p:sldId id="518" r:id="rId25"/>
    <p:sldId id="507" r:id="rId26"/>
    <p:sldId id="503" r:id="rId27"/>
    <p:sldId id="504" r:id="rId28"/>
    <p:sldId id="505" r:id="rId29"/>
    <p:sldId id="479" r:id="rId30"/>
    <p:sldId id="480" r:id="rId31"/>
    <p:sldId id="481" r:id="rId32"/>
    <p:sldId id="482" r:id="rId33"/>
    <p:sldId id="483" r:id="rId34"/>
    <p:sldId id="484" r:id="rId35"/>
    <p:sldId id="485" r:id="rId36"/>
    <p:sldId id="486" r:id="rId37"/>
    <p:sldId id="488" r:id="rId38"/>
    <p:sldId id="509" r:id="rId39"/>
    <p:sldId id="490" r:id="rId40"/>
    <p:sldId id="491" r:id="rId41"/>
    <p:sldId id="494" r:id="rId42"/>
    <p:sldId id="495" r:id="rId43"/>
    <p:sldId id="498" r:id="rId44"/>
    <p:sldId id="500" r:id="rId45"/>
    <p:sldId id="501" r:id="rId46"/>
    <p:sldId id="506" r:id="rId4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autoAdjust="0"/>
    <p:restoredTop sz="94660"/>
  </p:normalViewPr>
  <p:slideViewPr>
    <p:cSldViewPr>
      <p:cViewPr varScale="1">
        <p:scale>
          <a:sx n="50" d="100"/>
          <a:sy n="50" d="100"/>
        </p:scale>
        <p:origin x="-71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097" cy="464204"/>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884417" y="0"/>
            <a:ext cx="2972097" cy="464204"/>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1" y="8830659"/>
            <a:ext cx="2972097" cy="464204"/>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884417" y="8830659"/>
            <a:ext cx="2972097" cy="464204"/>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9T16:11:44.426"/>
    </inkml:context>
    <inkml:brush xml:id="br0">
      <inkml:brushProperty name="width" value="0.05292" units="cm"/>
      <inkml:brushProperty name="height" value="0.05292" units="cm"/>
    </inkml:brush>
  </inkml:definitions>
  <inkml:trace contextRef="#ctx0" brushRef="#br0">13497 11297 317,'-29'0'33,"6"0"-30,19 0 33,4 0 18,0 0-53,4 0-1,24 0-3,20-5 3,13-6 3,3 3 1,3 7-4,-9 1-1,2 0-14,-8 3-29,-4 11-62,-15-3-100</inkml:trace>
  <inkml:trace contextRef="#ctx0" brushRef="#br0" timeOffset="291.0128">13521 11748 109,'-4'0'328,"2"0"-328,2 0-19,0 6 3,24 1 11,11-3 4,21-1 1,2-3 0,8 0-3,7-1-7,-2-12-95,-7 2-74</inkml:trace>
  <inkml:trace contextRef="#ctx0" brushRef="#br0" timeOffset="817.134">14732 11689 493,'6'0'0,"17"0"-14,4 0 5,6 0 9,11 0 4,10 0-4,-2 0-8,-14 1-121</inkml:trace>
  <inkml:trace contextRef="#ctx0" brushRef="#br0" timeOffset="1133.1478">14216 12206 399,'0'0'0,"14"2"-10,6-1-3,9 4 13,11-1 0,14 0 0,4 0 0,2-4-1,9 0-127</inkml:trace>
  <inkml:trace contextRef="#ctx0" brushRef="#br0" timeOffset="2041.365">17019 11246 229,'0'0'91,"0"7"-91,-12 19 0,3 9 0,3 5 5,-3-1-4,7 2-1,0-10 0,2 1 0,0-6 0,0 6-2,-2-7-13,0 1-39,-10-6-139</inkml:trace>
  <inkml:trace contextRef="#ctx0" brushRef="#br0" timeOffset="2257.3784">16796 11360 276,'0'4'13,"7"0"-13,16-4-14,17 0 14,6 0 0,8-4 1,5-6 0,6 3 2,-9 7-3,-7 0-65,-7 11-10</inkml:trace>
  <inkml:trace contextRef="#ctx0" brushRef="#br0" timeOffset="2798.4049">16183 11562 190,'-7'0'108,"-6"4"-101,4 22 0,-5 8-6,4 11 1,-4 1 0,5 2-2,-2 1 0,9-10 0,-3 1-1,3-10-4,-3-10-24,3-4-75,0-11-41</inkml:trace>
  <inkml:trace contextRef="#ctx0" brushRef="#br0" timeOffset="2993.4156">15868 11710 223,'23'27'0,"18"-6"-6,16-6 4,3-12 2,0-3 0,9 0-4,1 0-17,1 0-18,-7 0-39</inkml:trace>
  <inkml:trace contextRef="#ctx0" brushRef="#br0" timeOffset="3472.4424">16832 12003 353,'0'0'39,"0"0"-38,0 10-1,0 20 3,0 23-3,-19 5-2,0 6-1,-10 4-5,0-3-7,-1-2-15,2-9-40,3-16-13,7-7 4</inkml:trace>
  <inkml:trace contextRef="#ctx0" brushRef="#br0" timeOffset="3667.4566">16395 12267 292,'0'0'32,"13"0"-31,16 9-1,17-1 2,12 1 2,12-6 4,1 1-6,2-4-2,-3 0-1,-10 0-63,-20-2-188</inkml:trace>
  <inkml:trace contextRef="#ctx0" brushRef="#br0" timeOffset="7339.6577">16439 10990 92,'9'-23'0,"-9"-1"-29,0 6 29,0 7 37,0 9-9,0 2-11,0 0-12,0 0 10,0 0 22,0 0-12,0 0-3,0 0 10,0 0 2,0 0-5,0 16-25,0 14-4,0 15 0,-2 3 0,-3-2 0,5 4 0,0-8 1,0-5-1,0-10-1,0-3-2,0-9-8,0-6-24,0-3-76,0-6-66</inkml:trace>
  <inkml:trace contextRef="#ctx0" brushRef="#br0" timeOffset="7572.6733">16224 11145 298,'-1'0'11,"1"0"-8,0 0 26,11-6-29,18-6 3,12 2-1,16 3 2,3 0-1,2 1-3,2 6-3,-14 0-20,-5 0-82</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9T16:45:29.614"/>
    </inkml:context>
    <inkml:brush xml:id="br0">
      <inkml:brushProperty name="width" value="0.05292" units="cm"/>
      <inkml:brushProperty name="height" value="0.05292" units="cm"/>
    </inkml:brush>
  </inkml:definitions>
  <inkml:trace contextRef="#ctx0" brushRef="#br0">11858 8253 69,'-2'-6'35,"2"4"-19,0 0 4,0 1-5,0 1 1,0 0 7,0 0 8,0 0 18,0 0-15,0 0-10,-2 0 5,0 0-4,2 0-8,-2 0-2,2 0-4,-5 0 1,3 0-4,2 0-5,0 1-2,0 5 1,-2 5 0,-3 3-1,-2 5 0,3 3 0,-5 3 1,3 3-1,-4 4 0,4 0 1,-3 0-1,7-2-1,-3 4 0,-2 0 2,1 0-2,-3 2 4,-5 0-4,1 1 1,-5 7 0,5-8 0,1-2-1,4-4 1,1-10-1,7-6 0,0-6-1,0-4 0,0-4-1,0 0-2,0 0 2,0 0 0,0 0-7,0 0-18,0 0-65,0 0-104</inkml:trace>
  <inkml:trace contextRef="#ctx0" brushRef="#br0" timeOffset="616.0341">11756 8863 69,'0'-3'82,"0"0"-64,0 1 15,0-2-15,0 0-10,0-3 4,2 0-5,5 2-1,-3-2 6,5 1 0,-2 0-2,6-4 6,1-4-2,0-1-5,3-2 2,-2-1 0,6 0 0,-4-4-5,3 3 1,3 0 4,-6-2-6,-3 2-1,1 0 1,-1-3 5,-1 4 2,3 0-2,-5-4-2,0 3-1,-4 2-2,3-1 3,-3 0-2,5 2-3,-8 2 0,1 8 2,-1 3-1,-4 2 3,0 1-2,0 0-3,0 0-2,0 0-3,0-2-8,0 2-11,4 0-7,5-4-20,1 4-34,-4 0-66</inkml:trace>
  <inkml:trace contextRef="#ctx0" brushRef="#br0" timeOffset="1470.0815">11854 8705 38,'-4'0'50,"4"-5"-25,0 5 5,0-2-30,0 2-2,0-2 2,0 2 0,0 0 3,0 0 8,2 0 3,-2 0 8,0 0 3,0 0-1,0 0-7,0 0-9,0 0-8,0 0-3,2 0 3,0 0 0,7 4 2,-2 6 15,0 4-3,-1 5 0,3-4-6,0 4-1,4 3-1,3-2-1,2 6 0,-2 1 4,-3-4 2,-3 1-8,2-2 1,-1-2-2,-7-2-1,6-2-1,-8-1 0,0-3-5,-2 2-21,7-4-166</inkml:trace>
  <inkml:trace contextRef="#ctx0" brushRef="#br0" timeOffset="9144.5512">18644 6370 208,'2'-3'63,"-2"-10"-52,0-3 6,0-3 23,7 7-16,-7 7-18,0 1-6,0 4 4,0 0 20,0 0-2,0 0-14,0 0 3,0 0 1,0 0-5,0 2-4,0 18 1,0 14 2,0 11 5,0 6-2,0 2-3,0 1-3,0-4-1,0-2 0,2-6-2,-2-1 1,0-5-1,0-5 0,0-2-2,2-5-1,0-4-10,-2-6-23,4-6-68,1-6-74</inkml:trace>
  <inkml:trace contextRef="#ctx0" brushRef="#br0" timeOffset="9421.5713">18628 6815 11,'-2'0'201,"2"-17"-192,0-6-3,20-3 23,8-3-2,11 0 2,3-3-7,1 2-7,-1-2-3,-2 0-3,-9 1-4,5 5-5,-9 8 0,-5 4-4,-6 7-3,-4 0 0,1 6-9,-7 1-17,5 0-63,-5 0-105</inkml:trace>
  <inkml:trace contextRef="#ctx0" brushRef="#br0" timeOffset="9818.5888">18753 6589 241,'-2'0'48,"2"0"-29,0 0 57,-5 0-44,5 0-19,0 3-13,0 9 0,0 5-3,21 3 3,6 9 1,3-5-1,2-3 2,8-1 0,0 4 1,-7-1-3,0 0-2,4 1 0,-8-6-3,11-4-9,-7-10-33,7-4-128</inkml:trace>
  <inkml:trace contextRef="#ctx0" brushRef="#br0" timeOffset="10075.6068">19411 6546 310,'4'0'16,"7"0"-5,16 0-11,6 0 8,12 0 0,7 0-4,-8 0-4,0 0-2,-5 0-6,-11 0-14,-6 0-76</inkml:trace>
  <inkml:trace contextRef="#ctx0" brushRef="#br0" timeOffset="10298.6163">19469 6665 367,'-7'6'12,"7"0"-11,5 2-1,30-2 0,19-2 0,17-4 0,7 0-2,2 0-16,3 0-82,-17-8-72</inkml:trace>
  <inkml:trace contextRef="#ctx0" brushRef="#br0" timeOffset="10585.6349">20699 6210 248,'0'0'101,"0"0"-101,0 0 4,7 10 0,2 14 4,-3 7-2,3 1 1,3 6 0,-4-4-3,3-2-4,7-2 0,3-2-5,-2-2-16,8-1-120</inkml:trace>
  <inkml:trace contextRef="#ctx0" brushRef="#br0" timeOffset="10995.6549">20470 6742 155,'-7'0'244,"4"0"-225,3 0-14,0 0 12,0 0-3,0 0-14,12 0 0,28 0 0,18 0 4,16-13 1,10-1-4,15-4-1,-6-4 3,3 2-2,4-6-1,0 1-1,-2 2-3,-8-3-7,-8 8-25,-31 1-145</inkml:trace>
  <inkml:trace contextRef="#ctx0" brushRef="#br0" timeOffset="11498.6821">20534 7054 319,'0'0'22,"0"0"-19,0 0 42,-8 3-8,-15 17-37,3 3 0,-7 8 0,5-5 1,8-1-1,6-7-1,3-3 1,5-6 1,0-2-1,0-3 2,9-3 0,6 1 4,10 0 4,4-2-2,2 0-3,10 0 4,5 0-3,6-2 0,-8-9-6,-1 1-1,-14 4-11,-10 2-19,-3 1-75,-7-2-154</inkml:trace>
  <inkml:trace contextRef="#ctx0" brushRef="#br0" timeOffset="11739.6957">20703 7050 70,'-4'30'179,"4"0"-178,0 6 3,-2-5 17,-4 1 21,6-3-5,-1 3-15,-3 1-10,2 1-4,-11 3-4,10-5-4,-6 3-1,7-2-1,2 0-3,0-1-6,0-4-20,0-8-6,11-10-66,7-8-44</inkml:trace>
  <inkml:trace contextRef="#ctx0" brushRef="#br0" timeOffset="12167.7193">21078 7161 235,'0'0'98,"0"16"-94,0 11-4,-8 12 7,-4-3 10,5 0-2,3-4-11,2-2-3,2-7 1,0-2-2,0-1-2,0-8 0,0-7-9,0-5-18,4 0-76,9-3-84</inkml:trace>
  <inkml:trace contextRef="#ctx0" brushRef="#br0" timeOffset="12362.7348">21232 7139 323,'0'0'73,"0"2"-72,0 18-1,9 8 5,-1 0-3,2-2-2,1-2 1,-8 0-2,2-2 1,-5-2-2,0-2-12,0-2-61,0 0-83</inkml:trace>
  <inkml:trace contextRef="#ctx0" brushRef="#br0" timeOffset="12587.8522">21056 7203 127,'-5'-13'232,"5"0"-231,7 0 9,13 3 20,9 2-18,7 4-4,6 4-3,-4 0-5,11 0-4,-7 3-8,-6 2-14,4 2-27,-2-5-86</inkml:trace>
  <inkml:trace contextRef="#ctx0" brushRef="#br0" timeOffset="13778.92">21887 7052 312,'-2'-4'18,"2"-2"-3,-5 1 16,3-4 2,0 3-24,0-2-6,-6 5 3,1-2-3,-5 5 5,-1 0-6,-6 0-2,-5 0 0,5 0 0,-6 5 0,0 4 0,5 3 0,-4 2 0,4-3 0,-1 1 0,-1-1 0,9-1 0,2 0 0,5-2-1,-5 2 0,10-1 0,-8 0 1,5 4 0,2-3 0,2 8 0,0-5-1,0 1 1,0 3 0,0-5 0,6 0 0,4-1 1,3-6-1,-5 4 0,-1-4 0,-1-1 0,1-2 1,5-1-1,-8-1 1,7 0 1,-6 0 2,3 0-2,-3 0-1,6 0-1,-4 5-1,6-1 1,0-4 1,3 0-1,2 0-1,2 0 0,-4 0-2,1-4 3,-3-2 0,-4 0 0,-10 4 0,0-1 2,0 3 3,0-3 2,0 1-5,0 0-2,-1-3-1,-8 3 0,5 2 1,-8-3-2,3 3 2,3 0-1,-6 0 0,1 0 1,3 0-1,-6 0-3,0 0 1,1 0 1,-2 3-2,1 6 4,1 1-1,4-3 0,2 0 1,5-3 0,-3-1 0,3-3 0,0 0 0,2 0 0,0 0 1,0 0-1,0 6-1,0-3 1,-4 3 1,4-1 0,-7 0 0,0 2 0,7 0 1,-7 0-1,5 4 0,0-1 0,2 1-1,0 1 0,0-3 1,0-1-1,0 0 0,0 2 0,0 2 1,0-1-1,0-3 1,0 1 0,0 1 1,0-2-1,2 3 0,7-4 0,5 3 1,-1 0 0,0 1-1,-4-3 3,3-5-3,1 1 2,0-4 2,0 0 2,3 0 2,2 0 0,-5-5-3,-3-4-6,-6 8-11,0 1-89</inkml:trace>
  <inkml:trace contextRef="#ctx0" brushRef="#br0" timeOffset="14393.9536">21945 7470 215,'-7'-3'67,"3"3"-59,2 0 32,0 0-24,0 0-5,2 0-9,-7 3-2,2 6 0,-2 4 0,3 2 0,2 3 0,2 0 0,0 0 0,0-1 0,0-3 1,6-4 0,4-4-1,3-3 2,0-3 3,1 0 2,-7 0 3,8-3 6,5-9-5,-2-6-5,-1 0-1,3-4 1,-11 1-4,-1 1 2,-6 2-1,-2-3-1,0 2-2,-2 0 0,-12 6 0,1 6 0,-3 7 0,1 0-10,1 11-78,1 10-196</inkml:trace>
  <inkml:trace contextRef="#ctx0" brushRef="#br0" timeOffset="53382.1636">11538 7868 0,'0'-12'51,"0"5"-41,0-3 3,0 3 9,0 3-4,0 4 1,0 0-5,0 0 2,0 0-6,0 0-2,0 0-4,0 0-1,0 0-2,0 0-1,0 0-5,0 4 5,0 13 4,0 4 2,0 8-1,0 4-2,-8 14 0,2 3 1,-5 4 3,3-1-2,-2 6-2,-1-2 0,5 1-2,-2-3 0,2 10 1,-1-1 0,1 6-1,-4-2 0,4-5 1,-1-2-1,3-3 1,-6-7-2,6-1 1,-7 0 0,0 0 0,0 3-1,-2-2 1,-8-4 0,6-3-1,1-5 3,6-2 3,-1-4-2,-1-8-1,7-2-3,2-8 0,1-3 0,0-2-1,0 0-2,0 1 2,0 0 1,4 1 0,4 0 0,-4-1-1,-4 4 1,0-7 0,2 1 0,3-6 0,-3-3 0,2 2-1,0-2 1,8 0 1,3 0 4,6 0-1,-2 0-1,6 0 6,-5-2-5,9-10-2,-1 1 3,4 0-3,6 1 6,0 5-3,-2-4-5,1 1 1,-7 3-1,3 2-2,-6 3-1,-2 0 2,-4 0-5,3 0 6,-5 0 0,5 0 0,-4 0 0,5 0 0,2 0 0,2 0 0,0 0-2,0-4 1,1-8-2,9 0 2,3-2 1,5 1 1,7 3 1,-1 1-2,0 4 0,5 0-2,-4 3 2,6 0 0,-4 0 0,0 0 0,-1-2 2,-6 0-2,3 0 0,-8 2 0,10 0 0,-8 2 1,1 0-2,1 0 1,0 0 0,6 0 1,-8 0-1,8 0 1,1 0-1,-4-5 0,3 2 0,2 3 1,0-2-1,-7 2 0,5 0 1,3 0-1,-3 0-1,-5 0 1,7 0 1,-5 0-1,-5 0 0,1 0 0,6 0 0,4-2 1,-1-3 1,4-4-2,0-1 1,-4 3 2,2 0-3,-4 3 1,1 4 1,1 0-2,-3 0 0,1 0 0,3 0 2,3 0-2,-3 0 1,5 0 1,0 0 0,-5-4 0,0-1 1,1 0 0,-4 1-2,-6 4-1,8-3 0,-2 1 1,2-1-1,2-3 0,3 3 0,-2-2 1,8-1-1,-3 4 0,3-2 0,3 0 1,3 4-1,2-2 0,8 2 0,0 0 2,-8-2-2,1-2 0,5 1 0,-4 0 1,6 1-1,4 0 1,-3 0-1,-1 2 0,-5 0 0,-2 0 0,-2 0 0,-5 6-1,-5 6 1,3-2 1,-6-2-1,0 0 1,-3-2-1,7-3 1,-8-1 0,2-2 2,8 0-2,-2 0 1,2 0-1,4 0 0,-13 0-1,0 0 0,9 0 0,-7 0 0,-2 0 0,11 0 2,-5 0-1,6-5 1,10 3-1,-6-5-1,1 4 0,6 1 1,-6-2 1,1 2-2,0-2 0,0 2 1,-7-2-1,-9 4 0,7 0 0,-9-2 0,-10 0 0,7 0 0,-11 0 0,-4 2 0,-4 0 1,2 0-1,-7 0 1,-4-3-1,2 3 0,-2 0 0,-10 0 0,6 0-1,-6 0 1,-3 0 0,-8 0 1,3 0 0,-9 0 3,2 0 5,-2 0 9,0 0 0,3 0-2,-3 0-2,0 0-2,2-5-4,-2-9 1,5-6 1,-3-6-9,2-4 0,6-7 0,-2-5 0,3-2-1,0-4 0,3-6 0,1-8 0,1-3 0,9-2-1,-8-2 1,7 6 0,-5 0-1,0 8 0,3-1 1,-3 10 0,-4 0-1,6 0 1,-4 0 0,1-2-1,0 7 1,2 2-1,-7 9 0,-6 9 1,2 12 0,-9 4 0,0 2 1,0 0-1,2 3 0,-2 0-2,1-1-3,8 1-4,-7 0 0,0 0 2,-2 0 4,2 0 3,-2-2 0,0-1 1,0 3 4,0-1 1,0-3 2,0-2 0,-2-3-8,-12 0 1,3 1 0,-1-2 2,2-5-3,-3 4 1,-1 3 2,1-1 0,-1 4 3,-1 1-4,1-1-1,-1 1 0,-8 0 0,3 0-1,-2 0 1,2-2 2,-7 5-2,10-6-1,-8 3 0,5-2 0,-5-2 0,-5 2 0,2-2 0,-1 0 1,5 0-1,-3 0 1,7 2 1,-7 1-1,-2 0 0,0-1-1,-4 2 0,-5 1 0,5 2 0,-7-1 0,-3-2-1,-1 0 1,-8 1-1,1 0 1,-14 1 0,4 0 0,1 2 0,-10 0-1,0 0 0,-8 0-1,0 7 2,3-2-1,-8-1 1,-2 0 1,1 0-1,8-4 0,-9 3 0,3-3 1,-3 1-1,-4 1 1,4-2-1,-2 2 0,2 0-1,3 0 1,5 3 0,-4-5 0,1 1 0,-10 3-1,3 3 1,0-2 0,0 2-1,1-4 0,-1 3-1,-2 2 1,-5-4 1,5 2 0,2-2 0,2 0 0,-2 0 1,-2 1-1,-7 0 0,7-1 0,-3 1 0,15-4 0,3-1 0,-4 0 0,4 0 0,-1 0 0,1-1 0,3-9 0,-2-1 0,5 1 0,-4 3 0,2 0 0,-2 2 0,1-2 0,-1-3 0,-1 2 0,2 1 0,-3-2 0,4 4 0,0-4 0,-11 5 0,8 0 2,-4 1-2,-3 0 0,9 1 0,-2-2-2,9 4 2,-6 0 0,3 0-1,-2 0 1,-5 0 0,8 0-1,-5 0 1,-1 4-1,6 1 1,-2 0-1,5-1 0,-3 1 0,4 2 0,2 1 0,-5 0 1,5 2-3,2 1 1,2-2 1,1-1 0,8 0 1,2 1-1,-5-4 1,4 0 0,-1 0 0,5-1 1,2-4-1,-4 2-1,14-2 1,-6 0 1,5 0-1,4 0 0,-2 0 0,7 0 0,-3-2 0,6 0-1,-3 0 1,4 1 0,-7-3 0,0 1 1,3-1-1,-2 2 0,-3 2 0,-4 0 0,-2 0-1,-10 0 1,-7 0 0,2 0 0,1 2 1,-4 5-1,2 0 0,-3 1 1,5 2 0,-4 1-1,5-3-1,-6-2 1,17-6 0,6 0 0,13-5-3,7-26-81</inkml:trace>
  <inkml:trace contextRef="#ctx0" brushRef="#br0" timeOffset="59780.5203">11412 8925 33,'0'0'9,"5"0"0,6 0 3,-4 0-1,-3 0-4,-4 0 1,0 0 5,0 0 13,0 0 21,0 0 11,0 0-11,0 0-9,0 0-6,0 0-5,0 0-11,0 0-10,0 0-3,0 0-1,0 0 5,0 0 5,0 0 5,0 0 11,0 0 3,0 0 6,-11-4-11,-18-10-20,-13-10 1,-9-14 12,-26-18-14,-12-30 0,-13-19-3,-13-17 2,5-10 0,-4 3 2,23 11-1,20 18-3,24 21-2,24 28 0,14 16-4,9 13-2,9 0-6,34-2-7,30-11-3,29 0 6,12-9-28,2-4-29,-18 2-74</inkml:trace>
  <inkml:trace contextRef="#ctx0" brushRef="#br0" timeOffset="61648.6208">11328 6861 183,'0'-1'50,"-7"-3"-38,-2 0 42,3-1-13,-1 0-11,-5 0-8,6 0-14,-5 1 0,-3-2 3,-1 1-3,-5 2-4,-3 1 4,-1 2-1,0 0 9,1 0-10,-4 13 1,5 9-6,0 9-1,4 7 0,3 2 0,3 8 0,8-6 0,4-6-1,0-3-4,14-9 4,19-6-3,11-4-1,10-8-1,8-6 1,3 0-5,-5-16-4,-4-9-26,-10-3-47,-5 0-45,-14 0-23</inkml:trace>
  <inkml:trace contextRef="#ctx0" brushRef="#br0" timeOffset="61946.6365">11525 6890 62,'0'0'37,"0"0"8,0 5-5,0 21-34,0 11-2,0 9 0,5-2 1,16-6-1,-7-9-4,5-8 1,3-11 2,1-6 7,-6-4 9,6 0 1,-8-11-3,-3-18 0,1-9-1,-9-6-7,-1-5-4,-3 4-3,0 3 3,-16 8-2,-4 10 2,-5 7 1,1 14-6,6 3-1,3 14-45,-3 16-107</inkml:trace>
  <inkml:trace contextRef="#ctx0" brushRef="#br0" timeOffset="62390.659">11972 6880 191,'0'38'12,"-2"4"-8,-1 4 9,3-4 20,0-6-15,0-12-11,5-8 0,8-6 2,1-8 3,-1-2-10,1 0 2,-1-12 9,1-13-3,-1-10-5,0-5 0,3-5-3,-4 4-1,-4 9 0,-1 14 2,-5 12 8,-2 6 6,0 0 10,4 18-17,5 22-1,0 19 10,6 8-11,8-2-8,8-9-8,21-24-41,8-22-208</inkml:trace>
  <inkml:trace contextRef="#ctx0" brushRef="#br0" timeOffset="62847.6846">12351 6559 270,'7'0'0,"10"12"-3,7 21 3,2 6 14,-9 9 11,3 6-8,-11 3-2,-5-1-3,2-5 3,-6-4-8,6-7-7,1-5-4,-2-14-27,14-14-101</inkml:trace>
  <inkml:trace contextRef="#ctx0" brushRef="#br0" timeOffset="63124.7005">12828 6909 278,'0'55'20,"0"1"-19,6-6 1,17-16 3,6-14 11,4-10 0,15-10-5,-11 0 5,7-21-1,-5-20-3,-13-7-1,-10-6-4,-16 11-1,0 4 1,-25 7 18,-21 8-15,-14 7-10,0 9-2,-3 8-31,18 8-23,15 24-26,25 13-52</inkml:trace>
  <inkml:trace contextRef="#ctx0" brushRef="#br0" timeOffset="63658.7323">13301 6898 254,'0'8'41,"2"10"-37,-2 6-4,2 2 10,3 2 0,-3-2-3,0-6-2,-2-2 6,2-7-3,-2-6 2,2-5-7,0 0-2,3 0 7,-2 0 1,-1 0-6,7 0 2,-3 0 0,-2 0-2,6 0-3,-1 2 0,-1 6 0,3-1 0,-1-7 2,-4 0-2,3 0 0,-5-13 6,8-11 10,-7-10-2,7-4-11,2 1 3,0 11-4,-1 6-1,0 11-1,-1 6-1,-4 3-2,3 0 3,5 0 0,-1 14 2,1 5 5,-3-3-4,1-2-1,-3 2-1,-9 2-1,0 1 1,0 2 0,-2 1 1,0 1 0,0-5-2,9-9-4,5-5-21,4-4-41,6 0-105</inkml:trace>
  <inkml:trace contextRef="#ctx0" brushRef="#br0" timeOffset="64196.7643">13606 7052 107,'-4'0'53,"4"0"-51,0 0 2,0 0 13,0 0-6,0 0-7,0 0-3,0 0 8,0 0 10,0 0-2,0 0-13,0 0-1,0 0 10,9-14 7,6-10 1,5-8-8,3-4-7,-2-1-5,6 11 0,-13 11-1,1 8-1,-5 7 1,-6 0 0,0 4 7,5 26 24,5 7 2,-8 5-13,5 9-17,3-2-2,-1-3-1,3-9-13,-1-7-22,1-17-75,-1-13-152</inkml:trace>
  <inkml:trace contextRef="#ctx0" brushRef="#br0" timeOffset="64385.7708">14070 6569 322,'0'0'133,"0"0"-133,0 18-8,0 12 8,0 10 0,0 0 0,0 5-6,4-3-39,5-6-161</inkml:trace>
  <inkml:trace contextRef="#ctx0" brushRef="#br0" timeOffset="65125.8126">14175 6345 241,'-12'18'6,"-1"8"-6,-2 3 27,10 10 1,-10 1-15,5 4-4,4 4 1,-3-1 2,-7 4 5,3-3-5,-3 5-2,1-1 9,0 3-3,3 3-7,-2-9-6,12-6 10,0-10-3,2-8-9,0-10-1,2-1 0,14-5 0,-5-5 1,-3-3-1,2 3 2,-7-4 1,5 4-1,-6 1-1,7 0 0,-2-3-1,6 3 0,-4-5-2,2 0-3,0 0 5,3 0 4,1-7 0,10-4-2,-5-3-1,4-7 2,-1-2-2,-3-6 0,-5 0 0,-5-4 1,-10-1 1,0 5 2,-6 6 1,-13 0 0,-12 6 4,-10 4-9,-1 11-1,0 2-6,13 12-1,0 25-8,12 4-19,9 0-49,8-17-134</inkml:trace>
  <inkml:trace contextRef="#ctx0" brushRef="#br0" timeOffset="65345.825">14656 6520 422,'-20'0'0,"1"21"-19,-1 11 19,-3 10-2,-6 10-14,1 9-25,11-5-154</inkml:trace>
  <inkml:trace contextRef="#ctx0" brushRef="#br0" timeOffset="65643.8407">14852 6771 431,'-20'0'9,"7"0"-5,8 0 31,5 0-21,0 0-14,0 0-16,7 8-3,6 9 19,1 4 0,-5 2 0,-8 2 1,-1 2 6,0 1 6,-20 0 5,-4-2 2,-10 0-11,1-6-6,4-3-3,2-2-8,8 3-16,4-2-29,7 2-133</inkml:trace>
  <inkml:trace contextRef="#ctx0" brushRef="#br0" timeOffset="66349.8794">15465 7086 158,'0'-8'130,"-4"-1"-98,-7 2 44,4 2-8,-5-2-17,-3 3-15,-5 4-16,0 0-13,-7 0-2,-2 13-3,-2 12-1,2 9-1,2 5-1,10 8 1,3 5-1,5-1 0,9-1 1,0-8-4,9-2 0,19-14-9,8-12-6,14-14-23,6 0-37,2-34-78,0-16-97</inkml:trace>
  <inkml:trace contextRef="#ctx0" brushRef="#br0" timeOffset="66613.9564">15697 7136 355,'-6'10'13,"-8"17"-13,3 7 5,6 2 1,5-4 0,0-2-5,0-7 2,11-6 2,7-8 3,0-6 3,6-3-1,-5-3 5,7-18 3,-8-10-1,-3-8-6,-5-2 5,-8 4-4,-2 1 11,0 9-5,-7 9-10,-16 13-7,6 5-1,-7 9-8,10 24-37,8 4-62,6-6-142</inkml:trace>
  <inkml:trace contextRef="#ctx0" brushRef="#br0" timeOffset="66949.9749">16016 7153 308,'0'20'0,"0"6"0,0-3 8,0 2 7,0-2 2,0 0-2,0-1-6,0-9 11,0-4-1,0-9-10,0 0 0,8-12 6,17-22-4,6-8-4,5 0-4,-5 3-2,-9 13 2,1 11 2,-10 8-1,-6 7-4,2 0 5,-6 12-4,7 19 10,2 13-5,-6 5-6,7-2-9,5-13-74,11-22-226</inkml:trace>
  <inkml:trace contextRef="#ctx0" brushRef="#br0" timeOffset="67235.9914">16576 7142 243,'0'-3'70,"0"0"-51,0 1 50,0 2-17,0 0-30,0 0 10,0 0-29,0 7-3,0 2-5,0 5 4,0 7-1,0-2 2,0 4 0,0-1 0,0-1 2,-11-4 3,-3 4 1,-4-1 1,-10-3-3,0 3-4,1-6-1,2 2-16,10-8-55,9 2-94,6-6-80</inkml:trace>
  <inkml:trace contextRef="#ctx0" brushRef="#br0" timeOffset="67496.0113">16850 6788 445,'0'0'24,"0"1"-24,0 27 0,0 18 14,0 12-7,-14 7-2,3 1-4,-5 0 1,1-7 1,-1-7 1,3-8-4,-1-10-2,9-13-9,-5-7-18,6-9-73,-3-5-131</inkml:trace>
  <inkml:trace contextRef="#ctx0" brushRef="#br0" timeOffset="67686.0155">16722 7100 399,'0'0'119,"0"0"-119,14 0-11,11 0 11,8 0 7,9 0 5,12 0-7,-8-10-2,-1-3-3,-7 0-11,-7 8-20,-4 3-58,-9 2-71,-6 0-83</inkml:trace>
  <inkml:trace contextRef="#ctx0" brushRef="#br0" timeOffset="68052.0839">17126 7082 4,'-14'0'268,"-1"0"-239,1 0-7,-3 2 25,-3 14-21,-3 4-15,6 9 1,-6 7-5,5 1 2,5 4 2,2-8-5,6-4-5,5-9-1,0-5-4,2-12-2,14-3-1,7 0 7,-6-14 1,3-14 2,3-8-2,4-2 1,-12 0-2,1 10 0,-4 11 1,-9 10 0,-3 7 0,0 0 3,0 0 2,0 11 1,0 13 11,0 3-10,0-1-6,0 4-2,-3 2-3,3-2-22,0 2-38,0-4-86,0-10-93</inkml:trace>
  <inkml:trace contextRef="#ctx0" brushRef="#br0" timeOffset="68374.1027">17253 7227 188,'0'0'164,"0"6"-152,-5 17 1,-8 3 15,0 3 1,1-5-14,8-5-7,4-4-8,0-10 0,0-4-1,0-1 1,0 0 12,0-4 6,1-10-2,12-3-7,2 5-4,-3 0-1,-2 3 0,3 5-2,1 3 0,1 1-2,6 0 0,-5 14 0,-1 12 1,1 7-1,-5-1-4,2 0-18,3-10-43,-1-16-81,10-6-117</inkml:trace>
  <inkml:trace contextRef="#ctx0" brushRef="#br0" timeOffset="68594.1164">17648 6874 277,'0'-13'17,"4"10"9,-2 3 7,-2 14 6,0 26-15,0 12 4,0 9-15,-2 4-4,-11-6-7,3 1-1,4-4 0,-3-10-1,5-8-1,-1-13-10,-4-13-72,5-12-106</inkml:trace>
  <inkml:trace contextRef="#ctx0" brushRef="#br0" timeOffset="68728.1206">17552 7207 238,'24'-15'29,"14"1"-20,2-5 23,5-1-28,-1-1 0,-4-2-4,1 0-12,-25 5-84</inkml:trace>
  <inkml:trace contextRef="#ctx0" brushRef="#br0" timeOffset="69455.2904">16605 7154 89,'0'-1'31,"0"1"-31,0 0 21,0-3 4,0 3-23,-8 0-2,4 0-15,2 0 14,-5 0 1,5 0 23,2 0 12,-2 0 4,2-4 10,-2 3-12,-6-3-4,2-1-17,2 1-4,-5 0 12,7 3 3,2 1-6,0-5-3,0 5-1,0-5-4,0-2 1,2-4-7,11-10-2,12-5-2,-3-4 3,5 2-6,-1-2-2,-1 14-12,-9 2-78,-15 10-344</inkml:trace>
  <inkml:trace contextRef="#ctx0" brushRef="#br0" timeOffset="70744.4724">21959 8383 170,'0'0'94,"0"3"-94,0-3 41,0 0 37,0 0-26,0 0-6,0 0-9,0 0-13,-13-12-10,3-2-2,2-4-8,-4-6-3,2-5 0,5-4-1,-9-4 0,3 0-1,1-4-3,7 11 2,1 6 1,0 2 1,2 6-2,0 6 0,0-4 1,0 2-3,0-1 1,7-1 1,1 2 0,-4-4 1,-2 1 1,5 3 0,-7 4-1,3 3 1,-1 3 1,-2 0-1,0 2 2,0 0 1,0 0-2,0 0 0,0-3 0,0-5-1,0-7 0,0 1-4,7-2 3,-7 7-1,0 0 2,0 8 0,0 1 1,0 0 2,0 0-3,0 0 0,0 0 0,0 0-1,-5 5-1,-4 9-3,-2 2 4,-4 5 1,1 0-2,-1 2 2,0 5 0,5-6 0,6-4 0,4-8-2,0-2 1,0-6-3,0-2-4,0 0 0,0 0 2,0 0 2,2 0 4,9-12 1,-3-6 1,6-7 0,1 0 0,6-4-1,-6 6-1,-1 6 0,-10 11-1,0 6 0,1 0-1,2 2-2,8 16 4,10 3 4,4-3-2,4 5 0,3-5-2,-7 0 0,-2 3-8,-14-3-158</inkml:trace>
  <inkml:trace contextRef="#ctx0" brushRef="#br0" timeOffset="71898.5367">20574 8815 265,'0'-8'12,"-4"-2"-6,-7-5 21,1 3 9,0 3-10,-1-3-13,-3 3 7,-1 4 2,1-1-14,-8 3-8,-1 3-1,-3 0-1,-3 5 1,-2 15-1,2 4 2,0 8 0,2 1 0,4 10 0,8 1 1,11 2 0,4-6-1,0 0-1,17-13 1,14-11-1,8-11-2,1-5 3,-5 0 1,-6-19 1,-7-3 3,-15-2 0,-7 3-1,0 8 5,-4-1-6,-25 5-3,-2 3 0,-5 6-5,3 0 3,-4 15 2,9 14-1,6 11 1,8 4 0,5 5 1,9 1 0,0-6 2,7-7-1,13-8 0,7-9-1,2-6 0,0-4 3,-2-6-3,-8-4 0,4 0 0,-5 0 0,-1-14 0,2-2-1,-4 2 0,-9 2-4,-6 3-55,0 2-187</inkml:trace>
  <inkml:trace contextRef="#ctx0" brushRef="#br0" timeOffset="72319.5607">20547 9240 341,'0'14'12,"-4"4"-11,1 0-1,3 2 5,0 0 0,5-4 2,20-4 2,2-5 5,2-7 1,0 0 1,2 0-4,-4-14 0,-5-5-2,0-1-6,-8 1 0,-10 2-3,-4 2 5,0 3 4,-14 3-3,-16 4-1,-2 5-4,-8 0-1,7 12 0,4 9-1,10 4-5,15-2-14,4-3-46,23-8-152</inkml:trace>
  <inkml:trace contextRef="#ctx0" brushRef="#br0" timeOffset="72659.5831">21514 8964 458,'0'28'55,"-14"12"-53,-12 13-2,-4 2 5,0 3-3,6-2-2,8-8 0,5-10-6,11-22-32,10-16-168</inkml:trace>
  <inkml:trace contextRef="#ctx0" brushRef="#br0" timeOffset="72800.5915">21533 8724 570,'-31'-2'0,"13"2"-25,8 0 18,10 0-11,3 14-44,34 6-33,13 6-123</inkml:trace>
  <inkml:trace contextRef="#ctx0" brushRef="#br0" timeOffset="73061.6263">22135 8886 341,'-31'0'7,"15"9"21,5 9 43,11 1-54,0 2-13,11 2 4,8-4 2,9 1 2,-6 1-1,-6-1-3,-3-3-1,-12 0 2,-1 7 6,0 0 7,-28 4-1,-10 0-12,-8-2-9,1-2 0,-4-2-11,13-2-35,10-1-101</inkml:trace>
  <inkml:trace contextRef="#ctx0" brushRef="#br0" timeOffset="73842.6699">19015 9982 315,'-5'0'12,"-7"3"-8,8 26 2,-3 7 3,5 6 8,0 2-3,-7-2-6,2 4 1,-6 3 2,-3 3 1,-7 6-9,-5 3-1,-1 5-2,9-7 1,-1-4-1,11-22 0,3-14-1,7-19-5,0-14-1,0-38 6,9-27 1,9-20-3,6-10-6,-2-2-7,5 5-1,2 20 0,0 17 17,2 18 1,4 11 0,1 12 1,5 14-2,-1 10-1,-2 4 1,-9 0 1,-11 14 3,-1 4 2,-5 0 7,-12 4 10,0 2 0,-12 2 3,-16 3-11,-4-2-6,-6 3-3,3-9-6,-5 0-1,13-9-9,8-6-34,3-6-71</inkml:trace>
  <inkml:trace contextRef="#ctx0" brushRef="#br0" timeOffset="74254.6926">19386 10036 287,'4'10'7,"10"-1"-7,8-7 0,7-2 21,4 0 5,6-19-3,-9-8-4,-2 1-14,-4 1-2,-17 4-1,-6 1-1,-1 5 1,-1 4 1,-26 4 1,-2 7 0,-4 0 8,-8 2-5,6 24 11,6 8-4,3 0-6,14 8 1,10-2-4,2-3 2,0-3-7,22-7-1,16-7-4,8-9-1,6-11-9,4-8-14,-7-25-33,2-13-73,-18-3-35</inkml:trace>
  <inkml:trace contextRef="#ctx0" brushRef="#br0" timeOffset="74501.7926">19816 9930 48,'0'18'8,"8"-1"13,-6 0 30,-2-5-2,2 5 1,-2-8 4,0-3 19,0-1-15,0-5-20,0 0-3,0-3 9,10-28-2,9-1-33,10-9-5,11 3-3,4 10-1,5 10-5,5 8 1,4 10-4,0 0-9,-5 12-35,1 7-47,-10 1-52,-10-6-17</inkml:trace>
  <inkml:trace contextRef="#ctx0" brushRef="#br0" timeOffset="75078.8221">20390 9965 158,'0'20'122,"0"9"-119,0-3 11,0 0 48,0-3-25,0-8-20,0-4 0,6-8-6,-4-3-7,3 0 0,-1 0 3,5-10 1,4-12 7,12-8-7,-1-6-4,8 1-4,-2 8-1,0 8 1,-10 7-2,-5 12-3,-3 0-3,-3 0 2,-7 17 6,-2 4 4,0 4 0,0 5 2,0 0-2,0-2 2,0-5-1,0-7-1,0-9-3,0-7-1,3 0-2,14-16 2,5-8 7,-1-5-3,7-2-1,-3 4-2,-6 12-1,2 5 0,-14 6 0,2 4 0,-7 0-2,0 17 2,0 14 9,-2 8-3,0 2-6,7-2-1,-3-10-15,11-15-52,9-14-190</inkml:trace>
  <inkml:trace contextRef="#ctx0" brushRef="#br0" timeOffset="75237.8299">21056 9960 334,'0'4'39,"0"17"-35,0 10-4,0 1 1,0 4-1,0-2-14,0 0-39,0-5-51,0-16-49</inkml:trace>
  <inkml:trace contextRef="#ctx0" brushRef="#br0" timeOffset="75364.8366">21173 9900 66,'-3'-19'399,"-18"7"-361,13 7-1,-3 1-13,8 0-24,3-1-7,0 1-55,14-3-169</inkml:trace>
  <inkml:trace contextRef="#ctx0" brushRef="#br0" timeOffset="75739.8619">21514 9707 457,'-12'31'40,"-11"10"-33,5 10-7,1 0 7,1-2-2,1-1-1,1 0-2,1 0-1,0-5 1,-1 0-2,3-7-9,7-10-16,-4-8-54,4-11-152</inkml:trace>
  <inkml:trace contextRef="#ctx0" brushRef="#br0" timeOffset="75911.8941">21213 9997 432,'0'0'38,"0"0"-38,19 0-7,21 0 7,7 0 3,11 0 1,2-12-4,7-9-8,-6-4-24,1 0-34,-11 3-80</inkml:trace>
  <inkml:trace contextRef="#ctx0" brushRef="#br0" timeOffset="76109.9019">21916 9647 19,'0'6'402,"0"16"-383,0 12-15,-10 2 10,3 6-3,-5 3-4,1-3 0,-2 3-3,-1 0 0,3 2-4,3-1-1,-7-5-16,9-12-84,2-12-245</inkml:trace>
  <inkml:trace contextRef="#ctx0" brushRef="#br0" timeOffset="76295.9132">21698 9926 475,'0'0'15,"0"0"-15,24 0-1,16 0 1,7-8 7,10-8 1,0 2-8,-4 0-13,1 0-68,-13 1-199</inkml:trace>
  <inkml:trace contextRef="#ctx0" brushRef="#br0" timeOffset="76427.9237">22202 9918 492,'-29'23'9,"8"6"-10,13-2 2,8 2-2,-5 0 0,5 2-8,0-7-46,0-6-225</inkml:trace>
  <inkml:trace contextRef="#ctx0" brushRef="#br0" timeOffset="76528.9261">22574 9707 238,'0'-18'0</inkml:trace>
  <inkml:trace contextRef="#ctx0" brushRef="#br0" timeOffset="77142.9598">22508 9872 487,'0'0'80,"0"2"-80,0 22-3,0 8 3,0 8 4,0-2-2,10-8-1,6-6 0,3-10-1,6-8-3,0-6 3,-5 0 1,2-13 6,-4-13 4,2-6-8,-7 3 1,6 0-4,-9 2 0,-1 3-4,5-2-26,-3-1-68,-7 3-116</inkml:trace>
  <inkml:trace contextRef="#ctx0" brushRef="#br0" timeOffset="77319.9697">22973 9846 435,'-13'28'58,"-3"2"-58,5 2 0,4-3 3,5-4-3,2-4-6,0-8-31,9-13-97,18 0-155</inkml:trace>
  <inkml:trace contextRef="#ctx0" brushRef="#br0" timeOffset="77526.2436">22973 9846 12,'93'-127'334,"-99"119"-328,-3 6 3,7 2 35,2 0-10,0 0-24,0 2-10,0 10-1,0-2 0,0-5 1,2-3-1,2-2 0,1 2-1,-5-1-2,0 1-6,0 6-39,0-4-87,0 2 12</inkml:trace>
  <inkml:trace contextRef="#ctx0" brushRef="#br0" timeOffset="77808.3085">23379 9561 254,'0'0'154,"0"0"-141,0 0 1,0 0 16,0 0-11,0 10-13,0 16-5,0 13 12,0 10-2,0 6-3,0 5 3,0 1-9,-5 4-2,-2-6-5,7-8-17,0-15-61,0-22-90</inkml:trace>
  <inkml:trace contextRef="#ctx0" brushRef="#br0" timeOffset="78340.4422">23348 9811 460,'-2'0'79,"2"0"-78,0 0-1,0 0 2,2 12 4,9 0 3,7 0-7,3-1 0,3-5-2,2-2-3,1-3-1,-5-1-1,0 0-11,-8 0-21,-1 0-13,-9 0 3,-2 0 29,-2 0-6,0 24 20,0 5 4,0 2 10,10-2-3,-2 3-1,4-6 3,10 3 0,-6-6-4,10-7 4,-4-6 0,7-10-7,0 0 6,5-24 4,-3-15-5,0-5-7,10 3 0,-10 5-1,-7 8 1,-4 3 2,-7 12 5,-8 6 5,0 6-5,-5 1 1,0 0 24,0 0 5,-10 14-15,-7 18-16,-13 12-6,-3 5 1,-4 16 4,-2 6 0,6 1 3,-3 6-7,3-3-1,2-10-6,8-9-19,10-20-69,9-16-296</inkml:trace>
  <inkml:trace contextRef="#ctx0" brushRef="#br0" timeOffset="78448.4448">24034 10347 522,'0'-2'148,"0"2"-135,0 0-13,-23 0-58,-17 0-394</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9T16:14:43.379"/>
    </inkml:context>
    <inkml:brush xml:id="br0">
      <inkml:brushProperty name="width" value="0.05292" units="cm"/>
      <inkml:brushProperty name="height" value="0.05292" units="cm"/>
    </inkml:brush>
  </inkml:definitions>
  <inkml:trace contextRef="#ctx0" brushRef="#br0">17413 8432 0,'-20'32'20,"7"3"-9,11 2 28,2 1 0,0 1-20,0-21-9,0-4-1,6 2 2,3-2-4,-4 1-1,2 0-2,-4 4-1,7 0-2,-1-1 1,2 2 0,-1 0 3,0 0-3,8 4 4,0 0 1,-1 0-1,10 2 1,-2-1-5,-3 2 0,12 1-1,-1-5 2,0 3 7,9-13 5,8 1 0,-3-4-3,6-3-5,-6 0 0,2 0-2,2 1 2,3 2-6,-7 2-1,1-3 1,4 0-1,2-7 0,-4-2 0,13 0-2,-5-20 2,-2-8 0,-3 3 0,-6-2 1,-11 3 7,-5 5-3,3 1 1,-3 2-2,0-2 1,0-2 2,7-2-3,-5-8 7,7-8-1,5-6-6,-3-2 4,3-7-2,-3 6-1,5 1 1,-5-5-2,-4 7-3,-13 4 1,-7 4-1,-1-1 2,-5-2-1,1-4 1,-7-7-2,4-2-1,1-3-1,-3-6-3,6 1 2,-1 10 0,-1 6 1,-8 4-1,-4 8 2,0-3 0,-6 5-1,-19 4-1,0 0 2,3 4-2,-7 4 2,0 2 1,-2 2-1,-9 2-4,0 0 2,-3 2 2,8-2 0,-3-3-1,7 0-2,-8 1 1,6 4 1,-5 2 0,5 4 1,-9 1-1,-8 3 0,-3 0 1,-3 0-2,-7 15 2,3 5-2,12 4 0,-2 0 2,13 4-1,-3 0 1,9 3 0,-4 6 0,3-3 0,0 6 1,1 0-1,-9 0 1,3 6-1,3 3 0,-9 5-1,3 6 1,7 8 0,4 4 0,15-1 0,14-4-2,0-4-6,31-22-88</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9T16:15:25.632"/>
    </inkml:context>
    <inkml:brush xml:id="br0">
      <inkml:brushProperty name="width" value="0.05292" units="cm"/>
      <inkml:brushProperty name="height" value="0.05292" units="cm"/>
    </inkml:brush>
  </inkml:definitions>
  <inkml:trace contextRef="#ctx0" brushRef="#br0">9264 16552 90,'-10'-9'36,"8"1"-16,2-2 2,0 5 2,0 5 0,-2 0-5,2 0-3,0 0 14,0 0-1,0 0-17,0 0-7,0 0 1,0 0 1,0 0 1,0 0 3,0 5 1,0 10 0,-2 11-10,0 7 0,2 8-1,-5 1 0,3 9 3,0 6-1,-2 2 2,-4 8-2,4 11 1,-5 7-2,3 13-2,-4 4 0,8 0 2,0-3-1,2-9 2,0-10-2,-2-6-1,0-10 0,-5-6 0,2 0 0,-5 0 1,7 3-1,-6-3 1,7-2-1,0-3 1,0-12 0,2-7-1,0-5 0,0-7 0,0-10 0,0-8 0,0-1-1,0-1-1,0-2 1,0 5 0,0-5 1,0 0 0,0 0 0,0 0 0,0 0 1,0 0-1,0 0 0,0 0-1,0 0 1,0 0-3,4 0 1,-2 0 1,10 0 1,3 0 1,0 0 0,10 0 0,2 0 3,4-7-1,9-8 3,7-5 0,11-3 0,0 4-3,7-4 0,-1 5-1,1 5-1,-5 4-1,0 5 1,-2 4 0,-4 0-1,6 0 3,-4 0-3,-3 7 1,7-1 0,0-6 0,-4 0-1,9 0 0,-3 0 1,8-2 0,3-5 0,1-3 0,11 2 0,-1-6-1,-1 0 0,4-2 0,-10-7 0,8 6 3,-4 3-3,-4 8 2,-5 2-2,1 4 3,-2 0-2,-1 9-1,-1 6 1,-2-3 2,-3 0-3,4-2 0,-4-1 1,3-5-1,-1-4 1,-1 0-1,4 0 1,-2-13 2,-4 5-2,10-6 2,1 7-3,-5-4 1,2 7-1,-11 2 0,7-4 0,-7 0 0,-2-2-1,-2 2 1,-2-2 0,4 4 0,0-2 0,4-2 0,5-2 0,2-3 1,3 1-1,-10 3 0,7-2 0,-11 4 0,0 5 1,0-1-1,-3 3-1,-1 0 1,-7 0 0,7 0 0,-8-3 0,-1 1 0,5 2 0,-2-2 0,-6 2 0,-2 0 0,-6 0 0,6 0 0,-9 0 0,-5 0-1,4 0 1,-1 0-2,0 0 2,11 0 0,4 0 2,1 0-2,-3 0-2,-3 0 1,-6 0 1,-4 0-1,-2-7-1,-10 2-1,8-7 3,-10 2 0,1-2 0,-3 2 0,1-2 0,-10-2 1,3 4 0,-7-7-1,0 3 2,0-3 0,0-10-2,0-9 0,0 4 0,0-2 0,0-7 0,0 6 1,0-2-1,8-2 0,6-1 0,-3 0 2,5-3-1,-3-5 0,3 1-1,-3-2 0,1-3 0,-5 0 0,-3 0 0,3-2-2,-4 13 2,-1 5 0,1 4 1,-4 13 0,-1-2-1,0 5 0,0-4 1,0 6-1,0-2 1,0 4 0,0-2-1,-1-2 0,-8-5 0,9-2-1,-10 5 0,10-2 1,0 4 0,0 0-1,0 5 2,0 6-1,0 5 0,0 0 1,0 0 0,0 0 1,0 0 0,0 0 1,0 0-1,0-2 0,-2-5-2,-2 4 1,0-4-1,-5 1 0,-2 2 0,4-1 0,-6 0 1,-3-2-1,1 2 0,1-2 0,1-4 1,-9 3-2,8-2 1,0 6 0,6-2 0,-4 2 0,-1 1-1,0 3 0,-4 0 1,3 0-1,-9 5 1,0 3 0,-1 0 0,-5-2 0,4-6 0,6 2 1,-6-2-1,3 0 0,-3 0 1,1 0-1,4 0 0,2 0 1,-4 0-2,6 0 1,1 0 0,-3 0-1,-3 0 1,2 0 0,-6 0-1,7 0 1,-9 0 1,8 0-1,-4 0 0,-6 0 0,2 0-1,-2 0 1,-4 0 0,-7 6-1,-3-6 1,3 0 0,-4 0 0,-1 0 0,1 0 0,3 0-1,-1-6 1,2 2 0,-3 0-1,8 0 1,-5 4-2,-1 0 2,6 0-1,-3 0 1,9 0 1,-2 0-1,2 0 0,0 0 0,4-4 2,-2-2-2,8 4 0,-6-3 0,6 5 0,-4-5 0,3 1 0,-3 4 0,4 0 0,-4 0 0,5 0 0,3 0 0,-1-2 0,3-1 1,-3 3-1,1 0 0,-1 0 0,-2-5 0,2 3 0,1 0 0,-1 0 0,-3 1 0,3 1 0,-5 0 0,6-5 0,-5 3 0,-3-2 1,4 4-1,-7-4 0,2 4 0,-5-2 0,5-1 0,-3 3 0,-4-3 0,-1 1 0,-2-5-1,6 5 1,-4 2 0,4 0 0,-8 0 0,5 0 0,-5 0 0,-1 0 0,-2 0 0,2 0 0,-5 0 0,-4 0 0,0 0 0,-1-5 0,3 1 0,1 2 0,-1 2 0,4-1 0,-3 1 0,-1 0 1,-1 0-2,0 0 1,-4 0 0,3 0 0,-8-5 0,7 1 0,-6 4 1,1-2-1,-3 2 0,-1 0 0,-2 0 0,0 0 0,0 0 0,-9 11-1,-3-2 1,0-1 0,-4 1 1,1 0-1,4-3 0,3 0 0,10-4 1,-2 2 0,0 3-1,-3-2 0,1 7 0,-2-2 0,-6 0 0,-1 0 0,5 4 0,-3-2 4,-5 6-2,15-4 4,-3 0-2,2-1-2,4-1-1,5-3-1,-2-2 0,-3-2-1,7 6-1,1-3 0,-1-2 2,7 6 0,0-3 0,1 2 0,10-5-8,12 0-39,5-4-92</inkml:trace>
  <inkml:trace contextRef="#ctx0" brushRef="#br0" timeOffset="7011.3925">5766 10239 162,'0'-6'0,"0"-6"-3,0-4 3,0-8 3,9-3-2,4 0 1,2 6 1,1 5-2,-2 8-1,-7 6-1,-4 2-2,-3 0 3,3 0 5,-3 0 13,0 0-7,0 0 1,0 2-1,0-2-4,0 0-2,0 0 2,0 0 2,0 0 2,0 0-5,0 0-3,0 0-1,0 0-2,0 0 2,0 0 0,0 0 0,0 0 3,0 0 1,0 0 7,0 0-2,0 0 0,0 0 0,0 0 0,0 0-2,0 0-1,0 0-4,0 0-3,0 0-1,0 0 0,0 0 0,0 0 3,0 0 2,0 0 3,0 0 1,0 0-1,0 0-2,0 0-2,0 0-2,2 0 3,-2 0-2,5 0-3,-5 0 0,0 0 0,0 0 0,0 0 4,0 0 2,0 0 1,0 0 1,0 0-1,0 10-3,0 4-3,0 2-1,0 9 1,0-4-1,0 1 0,0 5 1,0 7-1,0 8 0,0 12 0,0 8 2,0 5-2,0 3 1,-5 3-1,-1 8 1,-3 9-1,2 5 0,0 6 0,7 0 0,-4-1 0,2-2 1,-2-4-1,-3 1 0,0-3 0,0-4 0,-4-5 0,7-9 0,-3-2 0,2-4 0,1-8 0,0-7-1,-3-9 0,4-9 1,2-6 0,-1-5 0,2-2 0,0-2-1,0 2 1,0-3-2,0-5 1,0-7-1,0-2 0,2-5 0,-2 0-3,1 3 1,2 1 3,-3 4 1,2 0 0,7 3 0,-5-2 1,8 3-1,-2 0 0,4-1 0,2 1-1,2-1 1,-3 1 0,1 2 0,-5-2 1,-7-1 0,5-4-1,-7-2 1,1-4-1,2-1 0,-5 0-1,2 0-1,2 0-2,5 0 4,-1 0 0,13 0 1,-1 0 0,3 0 1,-2 0-2,-1 0 1,0 0 0,-2 0-1,-4 0 0,1 0 0,6 0 0,-4 3 0,3 1 1,5 0-1,0 0 0,-4 0 0,14-1 1,-7-3-1,3 4 0,1-1 0,-3 1 1,7-1-1,-5-1 0,2 3 0,-2-3 0,7 6 0,-6-7 0,5 6 0,-4-1 0,4 0 1,-6 0-1,2-3 0,3 4 0,6-3 0,-2-1 0,12 2 1,-4-3-1,8 2 0,0-3-1,1 2 1,1-1 0,8 0 1,-6-2-1,9 1 0,0-1 2,2 0-2,2 0 0,-1 0 0,4 0 0,-5 5 1,-2 2-1,1-2 0,-6 3 1,1-4-1,-1-2 0,1-2 1,-3 0-1,-4 0 0,9 0 0,-7 0 1,0 0-1,7 0 1,-4 0-1,4 0 0,-7 0 0,7 0 0,-7 0 0,-4 2-1,2 0 1,-5-2 0,5 2 1,-7-1-1,12 2 0,-7 1 0,-8 1 0,6 3 0,-5-1 0,-7-2 0,1 0 0,-1-1 0,3 1 0,-7-5 0,-3 0 0,5 0 0,3 0 0,-3 0 0,-5 0 0,5 0 0,-1 0 0,5 0 1,-3 0-1,-4 0 0,5 3 0,1 1 0,-1 1 0,-2-2 0,1 1 0,3-2 0,-3 2 0,5-2 0,-2 0 0,6 1 0,-5 0 1,3 1-1,-6 1 0,3-2-1,-5 3 1,1-1 0,-6 2 0,3-1 0,2-2 0,-2 0 0,3-2 0,8 2 0,-1-2 0,-1 2 0,4-2 0,-2-2 0,1 0 1,-3 0-1,6 0 0,-7 0-1,8 0 0,-7 0 2,-1 0 0,8 0-1,-2 0 1,-4 0-1,6 0 0,-3 0 0,3 0 2,-1 0-2,3 0 0,-1 0 0,-4-3 0,13-2 0,-4 1 0,4 1 0,5-2 1,3 3-1,-7 1 0,6 1 0,-7-5 0,3 1 0,7 1 0,-7-2 0,-2-1 1,7 3-1,-3-4 0,1 2 0,-8 2 0,-4 1 1,7 2-1,-5 0 0,-2 0 1,0 0-1,0 0 0,-2 0 0,0 0 0,1 0 1,-2-2-1,-7-2 1,8 2-1,-3 2 1,-4 0-1,9 0 0,-4 0 0,-1 0 0,-3 0 0,7 0 0,-3 0 0,-8 0 0,6 0-1,-3 0 1,4-4 0,-6 1 1,7 0-1,2 1 0,-3 0 0,-1 2 0,5 0 0,-3 0 0,-10 0 0,10 0 1,-8 0-1,-3-5 0,0 2 0,1-1 0,-2 4 0,-2-2 0,-7 0 0,2 2 0,-4 0 0,-2 0 0,2 0 3,-2 0-3,-3 0 0,3 0 0,0 0 0,-2-2 0,4-2 0,-5 2 0,-3 2 0,9 0 0,-10 0 0,5 0 0,1 0 0,0 0 0,2 0 1,3 0-1,4 0 0,4 0 0,2 0 0,-2 0 0,5 0 0,-1 0-1,-1 2 1,8 2 0,-6 0 0,1-2 0,5 0 0,-6 0 0,12-2 0,0 0 0,-3 0 0,11 0 0,-8 3 0,-5 0 1,3-1-1,-3 0 0,-1 3 0,-5-5 0,8 3 0,-8-3 0,7 2 0,-4-2 0,1 0 1,8 0-1,-10 0 0,12 0 0,-9 0 0,4 0 0,7-5 0,-5 0 1,2 3-1,2 0 0,3 2 0,-3 0 0,3 0 0,-5 0 0,-4-3 0,-1 0 0,4 1 0,-7-6 0,0 2 0,6-1 0,-2-1 0,-2 7 0,-3-1 1,-2 2-1,-2 0 0,-5 0-1,1 0 1,1-2 0,-4-2 1,-6 0-2,4-4 2,-7-4-1,7 0 1,-9-1-1,0 1 1,-7 5 0,3-2-1,-8 4 0,6-1 0,-10-1 0,-7-1 0,4 2 1,-8-6 1,-2-3 2,0-10 5,0-9-4,-9-10-5,-7-3 2,-2-10-2,3 1 0,4-4 0,9-6 0,2-3 0,0-9 0,0 0 0,0-8 0,4 2 0,7 0 0,6-8 0,6 5 0,-5-5-1,9 3 0,-2 3 1,-6 0-2,4 1 0,-5-1 1,8-2-2,-8 5 1,7 0 2,-3 9 0,0 3-1,-4 9 0,-5 6 1,-6 8-1,0 9 0,-7 6 1,0 6 0,0 2 0,0-1 0,-2-2-1,-7-7 0,9-4 0,0-5 0,0 3-1,13-1 2,10 2-1,-6 8 0,-3 4 0,-1 8-1,-9 3 1,-2 8-1,-2 0 2,0 4 0,0-2-5,-4 1 3,-11 1 2,1 0 0,-3 0 0,-2 0 0,2 3-2,1 0 1,-2 2-2,-8 0-1,1 0-3,-2 0 6,-4 0 1,2 0 0,4 0 0,-6 0 0,0 0 2,-1 0 0,-7 0-2,5 0 0,-6 0 0,-2 2-2,-4 5 2,-4-4 0,0 4 0,-5-2 0,-5 0 0,2 0 2,-7-1-2,1 0 1,-3-2-1,-2-2 1,4 0-1,-14 0 0,4 0 0,-5 0 0,-6 0 0,5 0 0,-4 0 2,3 0-2,-3 0 0,-2-2 1,4 1-1,-8-2 0,-1-1 0,1 3 0,2-2 1,-7 3 3,9 0-1,-9 0 1,5 0 0,-8 0-2,11 4-2,-8 4-1,5 1 1,-12-4 1,-2 6-1,3-6-1,3 2 1,8-2 0,-8-1 0,9 3 0,-6 2 0,-2-2 0,7 3 0,-5-1 0,-1-2 0,8 1-1,-7-4 1,6-3 0,2-1 0,6 0 0,1 0 0,0 0 0,2 0 1,3 0-1,-10-3 0,5-3-1,7-2-2,-1 5 1,5 2 0,-1 1 0,-2 0-2,-1 0 3,-9 0 0,8 1 0,-8 4 1,6 2 0,-4 0 0,-4-1 0,3 1 0,-5-2 0,7 1 1,-10 0-1,3 2 0,0 0 1,-3 2-2,-9-4 2,-1 3-2,0 2 0,11-3 1,-7-2 0,9-2 0,-2 1 0,2-4 1,0-1 0,4 0 2,1 0-1,6 0 1,-7 0-2,8 0-1,-6 0 0,4 0 0,-4 0 0,6 0 0,1 0 1,-4 0-1,4 0 1,-9-4-1,4 2 3,-5 0-3,2 0 0,9 0-3,0 2 2,-3 0 1,5 0-1,-8 0 1,6 0 1,-10-2-1,10 2 0,-6 0 0,-2 0 0,5 0 0,-8 0 0,2 0 0,-9 2 0,7 2 0,-13 0-2,10-1 1,-5-3 1,-5 0 0,-6 1 0,6 1 1,-2 0-1,14 0 0,-5 3 0,-1-2-1,3-1 0,-3 0 0,-3 0 0,6-2 0,2 0-1,1 0 1,-2 0-2,-2 0 3,0 0-2,-3 3 2,6-1 0,1 1-2,-4-1 2,-9 2 0,4-4 0,-2 3-3,5-3 1,1 3 1,3-1 0,3-2 1,4 0 0,-5 0 0,5 0 0,0 2 0,-1 2 0,4 0 0,-4 2 0,0 0 0,2 4 0,0-6 0,4 6 0,-6-2 0,13 2 0,-3-1 0,3-6 0,1-1 1,7-2 0,4 0 0,0 0 1,14 0 3,18 0-2,2 0-3,4 0-1,11 0-11,7 0-61,0 4-209</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9T16:16:49.343"/>
    </inkml:context>
    <inkml:brush xml:id="br0">
      <inkml:brushProperty name="width" value="0.05292" units="cm"/>
      <inkml:brushProperty name="height" value="0.05292" units="cm"/>
    </inkml:brush>
  </inkml:definitions>
  <inkml:trace contextRef="#ctx0" brushRef="#br0">23537 4275 160,'2'0'9,"-2"0"-6,0 0-3,0 0 51,0 0 35,-18 0-23,-11 0-48,-11-2-6,5 0 6,-8 2-3,-6 0-9,-2 0-3,-5 0-3,3 10-2,6 5 3,16-2-4,8 6 5,19 0-6,4 5-6,0 5 4,29 5 9,18-2 0,11-1 0,-1-3 1,1-5-1,-15-5 0,-18-4-1,-14 2 1,-11-2 3,-6 4 3,-24-4 10,-24 8-3,-4-2-4,-6-4-7,4-6-2,4-3-7,22-7-6,12 0-7,15 0-5,7 0-49,7 0-147</inkml:trace>
  <inkml:trace contextRef="#ctx0" brushRef="#br0" timeOffset="594.0323">23682 4676 20,'0'0'60,"0"0"-15,0 0-25,0 0 0,0 0 9,0 0 0,0 0 4,7-2 5,3-16-19,2 4-16,-1 0-1,0 2 2,-7 4-3,6 0-1,3 4 0,-5 1-3,4 3 1,3 0 0,3 0-1,3 7 2,5 9 1,-4 4 3,5-2-1,0 6-2,0-2 0,2-5 0,-2-4 0,4-5 0,4-8 0,3 0-1,2-16 0,-6-12-33,-10-10-141</inkml:trace>
  <inkml:trace contextRef="#ctx0" brushRef="#br0" timeOffset="1126.0608">23768 4441 5,'0'-4'20,"0"-6"2,0-1 6,0-5-22,8 9 2,-4 0 14,7 2-1,1 3-21,-2 0 0,0 2 0,3 0 0,0 0 5,2 9 2,-3 0 1,4 1-1,-4-2 2,2-1 0,6-6 0,5-1 9,4 0 9,3 0-10,0 0-14,-7 0-1,-8 0-2,4 2 1,-1-2 0,2 0-1,-2 0-1,3 0-8,-15 0-25,-1 0-49</inkml:trace>
  <inkml:trace contextRef="#ctx0" brushRef="#br0" timeOffset="2085.1164">24721 4620 152,'0'0'36,"4"0"-30,7-2-6,5-12 26,-3-6-5,1 3-11,-12-2 0,-2-1-2,0 1-1,-25-1-1,-8 5-1,-3-3-4,-5 3 0,-5 6-1,1 4 0,10 5-1,-5 0 0,9 0 1,4 10 2,9 11-1,5 2-1,4 2 0,5 3 0,4-5-1,0-5 0,4 3 1,13-9 0,-1-4 1,4-2 0,0-6 1,5 0 5,1 0 6,6-4 0,1-10-7,2-4-4,-3 2-1,-1 1-1,5-2 1,-7 0-1,4 3 0,6 4 0,-10 1 0,0-1-1,-1 3 1,1 2 0,-7 0-1,3 3 1,-2 2 0,-8 0-1,1 0 1,-3 2-4,-7 12 1,4 4 3,-8 3 0,2-1 1,3-2-1,-1-3 0,3-4 0,-4-3 1,-3-1-1,-2-2 0,0-2 1,-16 2 3,-26-1-2,-9 4-2,-7-1-4,5 2 4,10-1 0,12 0-5,8-4-14,17-4-71,6 0-114</inkml:trace>
  <inkml:trace contextRef="#ctx0" brushRef="#br0" timeOffset="14955.8308">9246 14275 54,'-94'18'16,"11"-2"-11,10-4-5,12-4 0,8-8-1,20 0 1,8 0-6,21 0-27,4-15 31,9-8-8,24-1-2,1-2 1,4 6 11,-5 4 0,-2 6 0,3 8 0,-12 2 0,5 0 1,-3 0-1,-8 7 0</inkml:trace>
  <inkml:trace contextRef="#ctx0" brushRef="#br0" timeOffset="17902.9925">9267 13820 12,'3'-6'42,"-3"4"6,0 2-4,0 0-8,0 0-2,0 0 0,0 0 3,0 0 2,0 0-19,0 0-11,0 0-3,0 0-6,0 4-1,0 28 0,-6 18 1,-12 20 2,-9 14-2,-11 18 2,-4 11-1,-3 15 3,-11 13-1,6 9 1,-3 9 0,9-5 0,4 1-2,4-11-1,8-13-1,1-12 1,0-8-1,2-7 1,-4-5-1,0 1 1,-4-10-1,6-2 2,3-12-1,-3-6-1,11-5 0,-3-7 0,1 7 0,-1 4 0,-2 10 0,0 3 0,3-4 0,1-2 0,-1-12 1,-2 4-1,1-8 0,5-9 1,-2-1-1,5-20 0,4-13 0,2-3 2,5-11 1,0-3-3,0 0 0,0 0-2,0 0 1,0 0 1,0 0-3,0 0 1,0 0 2,0 0 0,0 0 0,10 0 2,-4 0-1,5 0 1,5 0-2,-3 0 0,4 0 0,6 0 1,-6 0-1,7 0 0,-3 0 0,18 0 0,-2 0 0,1 0 0,7 0 0,8 2 2,1 2-1,4-2-1,0-2 0,4 1 1,1 2-1,-3-1 0,9 0 0,-4 0 0,4 0 0,2-2 0,0 4 0,10 1 1,-4-5-1,11 0 0,-2 0 0,13 0 2,-1 0-1,4 0 2,-3 0-3,1 3 2,-4 6-2,-3-2 0,3 0 1,2-2-1,7 5 0,-1-2 1,7 1 0,-8-4-1,-2-3 0,-4 3 0,2-5 0,-3 0-1,-5 2 1,3 1 0,-3 6 1,-4-4 2,-3 7-2,2-4-1,1 1 1,-5-4 0,-2 0-1,1-3 0,-6-2 0,7 0 0,6 0 1,6 0-1,1 0 2,1-7-2,2 2 1,1-2-1,-1 1 0,-3 2 0,13 2 0,-15-4 0,7-2 0,-4-2 0,2 2 2,-9-6-2,12 8 0,-13-6 0,9 6 1,-3 0-1,1 0 0,0 3 0,4-6 0,-14 4 0,0-4 0,-13 3 0,3 0 0,-4-2 0,-2-4 0,3 4 0,-10 2 0,5 3-1,-7-6 1,-4 5 0,-10-3 0,-1 0 0,-7 2 0,-11 5 0,-7 0 0,-7 0 0,-2 0-2,-4 0 1,0 0 1,-5 0 0,-2 0 0,0 0 0,2 0 0,0 0 0,7 0 0,-4 0 0,3 5 0,-1 1 0,9 2 0,4 5 0,2-4-1,5 8 1,-2-2 0,4 2 0,-5-5-1,-6-3 1,0-4 0,-5-2-1,0-3 1,-1 0-1,1 0 1,1 0 0,-1 0-1,3 0 1,-8 0 0,3 0 0,3 0 0,-10 0 0,7 0-1,-1 0 1,-7 0 0,7 0 0,-6-6-3,-2-3 2,5-2 1,-2-5 6,-3-3-5,2-7 0,5 9-1,0-5 0,-4 2 0,6-2 1,-5-4-1,8-3 0,3-5 0,6-4 0,2-4 0,-1 1 1,2-12 0,5-1-1,6-8 2,-6 4-2,8-5 1,-5-1-1,-3 6 0,1-2 1,-10 6-1,5 5 0,-8-6-1,16-6 1,-7-1 1,3-5-1,-2 4 0,2 1 0,0 2 0,-2 1 0,0-2 0,0 8 0,-6 2 0,2 2 0,-10-3 0,1-6 0,-5 1 0,-2 2 0,6-3 0,-4 5 0,0 1 0,5 2 0,-4 0 2,-6 0-2,0-3 0,-1 0 0,-5 2 0,2-2 0,-2 2 0,8 5 0,-4-3 0,7 3 0,-5-1 0,6 1-2,0 2 2,1 3 2,-7 1-2,5 5 0,-5 5 0,4 2 0,1 4 0,-8-2 0,9-4 0,-7-6-2,6-2 2,1-6 0,5-5 0,-4 3 0,1 3 0,-3 9 0,-7-1 2,6 7-2,-8 1 0,-2 6 0,0 4 1,0-3-1,0 3 1,-12-3-1,-1 6-1,-3-4 0,-1 6 1,-6 0-2,5-2 2,-10 0 0,4 0 0,1 6 0,-4-2 2,0-1-2,-2 1 0,-2-1 0,-7 0 0,0-1 0,3 5 0,-8-2 0,-3-1 0,-8 5 0,0-3-2,-8 8 1,-9 0 0,-14 0-4,-13 0 4,-3 10 0,-10 2-1,-3 2 2,-2 0-3,-6 2 2,-7 3 1,-10 1 1,-4 9-1,-5-5 0,-6 0 0,-14-2 0,4 2 0,-6-2 3,-1-4-3,14-2 0,1-4 0,11-6 0,-1-6 1,-2 0 0,10 3 0,-2-3 2,-1 0 2,0 0-3,6 0-2,-4 0 0,9 0 0,2 0 0,10 0 0,2-3 0,-4-1-2,9 0 1,-1 2 2,0 1-1,0 1 0,-1 0 0,-1 0 2,9 0-2,0 0 0,0 0 0,5 0 0,2 0-2,9 0 2,2 0 0,10 0 0,7 0 0,3-9 2,11 3-2,-2 0 0,12 0 0,-1 2 0,0 0 0,16 2 0,0 0 0,4-3 0,11 5 0,3-5 1,-1 3 0,8 0 3,-3 0-3,7-1-1,0 3 0,0 0 0,2 0 0,0 0-1,0 0-7,0 0-32,4 0-64,15 5-14</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4-01-29T16:19:06.664"/>
    </inkml:context>
    <inkml:brush xml:id="br0">
      <inkml:brushProperty name="width" value="0.05292" units="cm"/>
      <inkml:brushProperty name="height" value="0.05292" units="cm"/>
    </inkml:brush>
  </inkml:definitions>
  <inkml:trace contextRef="#ctx0" brushRef="#br0">23986 2753</inkml:trace>
  <inkml:trace contextRef="#ctx0" brushRef="#br0" timeOffset="673.0375">23986 2753</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9T16:30:07.506"/>
    </inkml:context>
    <inkml:brush xml:id="br0">
      <inkml:brushProperty name="width" value="0.05292" units="cm"/>
      <inkml:brushProperty name="height" value="0.05292" units="cm"/>
    </inkml:brush>
  </inkml:definitions>
  <inkml:trace contextRef="#ctx0" brushRef="#br0">13312 6992 92,'-11'-8'104,"-14"8"-84,-2 6 20,-8 22 7,12-14-3,14-4 9,3-7-5,6-3-16,0 0 4,0 0 9,0 0-10,0 0-14,0 0-7,0 0 0,0 0-2,0 0 0,-3 0-4,3 0 0,-2 0-2,-9 0-4,-2 9-2,-14 7-2,-4 6 0,-10 8 2,-6 5 1,1 17-1,-9 9 0,1 14-1,3 7 1,-1 4 1,9-3-1,11-8 0,4-8 0,18-10-3,10-10-1,0-8-4,0-7-5,15-6-11,6-3-17,-11-2-36,-1-4-13,-9 0-32,0-5-37</inkml:trace>
  <inkml:trace contextRef="#ctx0" brushRef="#br0" timeOffset="382.022">12411 7718 160,'0'0'68,"0"0"-65,0 18-3,0 14 20,0 10 3,0 4-13,4 2 0,8 5 11,-1-2-1,-3-6-3,13-1-8,-5-14-1,0-4-6,1-11-1,-4-8 0,1-7 2,-5 0 10,4 0 15,3-22 13,3-14 3,-1-10-24,9-5-4,2 2-8,-3 1-4,2 11-4,-3 9 0,-6 9-7,9 4-12,0 3-47,3-5-259</inkml:trace>
  <inkml:trace contextRef="#ctx0" brushRef="#br0" timeOffset="1214.0717">13476 6636 6,'0'0'102,"0"11"-90,0 15 24,0 0 6,0 6 4,0-2-15,0 5-8,0-3-8,0-2-2,-3-2 5,0-10-2,-4-4-9,5-11-5,2-3-2,0 0 8,0-15 20,12-26-11,26-10-10,-3-9-7,9 8-11,-1 13-7,-12 12-1,-11 18 8,-16 6-7,-2 3-8,-2 5-1,0 23 9,0 14 18,0 11 9,0-2 5,-2 7-3,2-1-4,0-10-3,2-4 1,19-13-1,-3-9-1,-1-10 0,10-4 5,0-7 3,2 0 1,2-20 8,2-15-12,5-9 2,3-6-9,-6-4-1,-7 4 0,-2 1-2,-17 9 0,-9 7-2,0 2 3,0 10 0,-11 14 1,-5 5 3,3 2 20,-3 2-20,1 25-2,-6 6-1,3 11 0,3 7 0,5 7 3,6 6-2,4-5 2,0-4-3,23-9 0,14-13-3,17-15-5,6-10-17,19-8-73,-2-8-146</inkml:trace>
  <inkml:trace contextRef="#ctx0" brushRef="#br0" timeOffset="2804.1897">14605 6694 138,'-5'0'7,"5"0"5,0 0 21,0-3-25,0 3-8,0 0 0,0 0 0,0 0 20,0 0 3,0-2 1,0 0 21,0 0-5,0 1-13,0 1-17,0 0-5,0 0-5,0 0 0,0 0 4,0 0 3,0 0 2,0 0 11,0 0 7,-9 0 10,-4-2-15,-5-3-19,-9 5-3,-2 0-3,0 0 1,0 0 1,14 8 0,-1 1 1,3 2 0,-1 12-2,1 6-1,4 12 3,7 7 0,2-4 0,0-4 0,0-12-1,0-4 1,9-10-1,-7-8-1,-2-4 2,1-2 4,-1 0 1,0 0 3,3 0 0,-3 0-4,0 0-1,0 0-2,0 0 1,0 0 2,0 0-4,-4-8 0,2 4 0,0 0-1,2 4 1,0 0-2,0 0 0,-5 0 0,1 0-1,4 0-6,0 0 1,0 0 7,0-2 1,0-5 0,0-7-1,9-1-5,8-11 5,11-6 0,0 0 1,-6 0-3,9 4 3,-6 3 0,0 4 0,-6-4 0,4-1 1,-4 0-1,0 6 3,-12 2-2,4 12-1,-11 6 4,0 0-4,0 0 0,0 10-5,0 14 5,-11 0 0,6-4 0,-2-2 0,2-2 1,4-2-1,-7-3 1,5-7-1,-2-3 1,-2-1 1,7 0 1,-2 0 1,2 0-1,0 0 0,0-11-3,0-8-4,0-5 0,0 2 3,2-2-3,2 6 3,-4 6 1,0 8 0,0 4-1,0 0 1,0 0-7,0 0 5,0 0-1,-12 2 0,-2 5 0,-1 8 3,-4-3 0,4 5-2,-3 4 2,1 4 0,-6-1 0,7 0 1,10-2 0,-3 0-1,7 0 0,2 2 0,0-2 0,0-4 0,0-4 0,0-5 0,0 3 2,0-5-2,0 5 1,0 6-1,0-2 1,0 2 0,0 0 0,0 0-1,2-1 0,7-2 0,-3-4 0,6-1 1,-1-5 0,-3-1-1,4-2 0,1-2 0,5 3 0,-3-2 2,5 2-2,-1-3 0,10 0 1,2-7 0,11-17-1,12-10 3,-6-7-1,4-2-1,-3-7 1,0 1 0,-14 2-1,2 9 1,-16 6 1,-7 11 2,-3 11 0,-10 6 5,-1 4 6,0 0-4,0 0-10,0 0-2,0 0 0,3 0-1,-3 0-1,0 0-2,0 0-4,0 0 4,0 0 0,0 0 4,0 2 0,6 0 0,-4-2 0,0 3 0,-2-1 0,2 3 0,0 4 1,-2 11-1,0 8 2,0 10-1,-4 8 1,-12 2-1,3 0-1,1-6 0,10 3-1,2-10-4,0 2-8,0-7-14,10-12-41,10-17-112</inkml:trace>
  <inkml:trace contextRef="#ctx0" brushRef="#br0" timeOffset="3279.2155">15491 6278 238,'5'4'2,"4"26"6,-5 21 68,4 11-27,-6 6-19,-2 4-6,0-8-6,0 2 3,0-2-13,0-3-7,0 1 1,0-6-2,0-8-1,0-9 1,0-7-2,0-11-7,0-9-17,0-7-30,0-5-44,0-18-82</inkml:trace>
  <inkml:trace contextRef="#ctx0" brushRef="#br0" timeOffset="3504.2316">15334 6657 372,'-4'-2'50,"3"2"-33,1 0 11,0 0-28,5 7-13,28 8 13,20-1 0,21-10 12,9-4 1,8-6 4,3-18-10,-5-10-7,-3 4 0,-5-6-13,-23-4-81</inkml:trace>
  <inkml:trace contextRef="#ctx0" brushRef="#br0" timeOffset="3840.3349">15897 7000 144,'-8'28'15,"-1"4"-12,7-6 16,-1-6-8,3-8 19,0-10-4,0-2 4,0 0 10,12-24 9,7-12-13,10-10-14,5-6-13,4 8-5,4 4-3,-2 8 0,4 6-1,-4 6-4,-4 2-32,3 2-238</inkml:trace>
  <inkml:trace contextRef="#ctx0" brushRef="#br0" timeOffset="4290.3597">16595 6828 369,'2'-4'53,"3"-10"-38,-3 2 17,-2 2 7,0 6-35,0-1-2,0 5-1,0 0-1,-9 0-3,-6 26-6,-10 16 5,1 11 1,-10 5 2,2 8-1,13-6 2,-3-8 0,15-11-3,7-15 1,0-14-2,2-8-5,18-4-4,6-10 7,14-22 6,4-13-1,-9-3-2,3-2 0,-7-6 1,-2-4-2,-2 2-1,0 8-6,-12 15 4,-3 19 7,-10 14 15,-2 2 0,0 32-11,0 26-3,0 19 10,-14 7 0,5-2-5,9-11-5,0-5-1,9-16-1,16-14-8,4-16-12,-2-20-39,6 0-91</inkml:trace>
  <inkml:trace contextRef="#ctx0" brushRef="#br0" timeOffset="4485.3725">17324 6392 402,'-25'65'1,"6"5"1,9 2 6,6 0 14,4 9-16,0 7-6,0 2-12,12-6-24,-8-16-154</inkml:trace>
  <inkml:trace contextRef="#ctx0" brushRef="#br0" timeOffset="5259.4125">16695 6829 95,'0'-5'51,"0"1"-47,0-1 8,0 0 10,3 0-5,2 3-4,-3-1 7,-2 3 24,0-2 3,0 0-9,0 2-10,1-5-9,-1 3-11,5-3-6,-3-4-1,3 4 3,-3 1 1,-2 2 12,0 2 11,0 0-2,0 0-2,0 0-3,0 0-11,0 0-5,0-5 2,0 2 0,0-1-5,0 1-1,0 3-2,0 0 0,0 0-3,-2 0 4,-7 0-11,-2 7-13,4 1-44,-6-2-151</inkml:trace>
  <inkml:trace contextRef="#ctx0" brushRef="#br0" timeOffset="20506.2594">9997 10154 112,'0'-5'50,"-2"0"-34,2 1 10,0 0 3,0-4-15,0 0-14,0 1-2,0 0 2,0 2 2,0 0 0,0 1 2,0 4 18,0 0 20,0 0-13,0 0-4,0 0-4,0 0-5,-2 0-4,2 0-2,0 0-5,0 0-3,0 0-2,0 0 0,0 0 1,0 0 0,0 0 0,0 0 2,0 0-2,0 0 0,0 0 1,0 0 1,0 0 2,-3 0-1,3 0 2,0 0-1,0 0-1,0 0-3,0 0 1,0 0 1,0 0 6,-5 0 7,5 0 3,-2 0-1,0 0 2,0 0 6,-9 0-3,-8 0-19,-5 0-3,-2 0-1,2 0 1,-10 0 0,2 0-1,2 0 2,-11 0-1,8 0 1,-4 0-2,1 0 0,-5 0 1,-2 0-1,3 0 0,-4 0 0,-7 0 0,-2 0 0,-1 0 0,-6 0 0,-3 2 0,5 5 0,0 2 0,6-1 0,4-2 0,13-2 0,-1 0 0,7-4 1,-5 0 1,3 0 2,-3 0 1,3-14-2,-4 6 0,-3-1-2,-2 4-1,9 1-1,4 4 1,-2 0 0,0 0 0,0 0-1,-2 0 1,4 0 0,2 2 0,10 0 0,6-2 0,2 0 0,7 0 0,-6 0 0,-6 0 1,-10 0 0,-10 0-1,-9 0 0,5 0 0,-2 0 0,7 0 1,13 0-1,7 0 1,9 0-1,2 0 0,0 0-3,0 0-2,0 10-8,16 11 11,4 11-1,13 2 1,0 2 1,0-7 1,6-6-1,-6-3 1,5-7-2,-7-4 2,-6 1 0,-6-3 0,-3 0-1,-1 1 1,-3-3-1,-1 4 0,-5-4-2,2 0 0,-6-5-2,-2 0 0,0 0 1,0 0 4,0 0 4,0-2-1,-2-15 1,-12-3 1,-9-6-5,-6-7-1,0-1 0,-2-3-1,0 3 0,0 8 1,8 4 1,10 11 0,5 2 1,3 5 1,3 1-2,2 0 0,0 1 0,0 2-1,0 0-1,0 0 2,0 0 0,0 0-4,0 0-5,11 0 6,18 2 3,11-2 0,8-4 3,18-26 1,9-14 1,5-8-1,10 0-4,-14 10-8,-9 19-90,-36 18-331</inkml:trace>
  <inkml:trace contextRef="#ctx0" brushRef="#br0" timeOffset="22590.3787">14761 10138 147,'-3'0'52,"2"0"-36,-5 0 41,6 0-31,0 0-18,0 0-6,0 0-2,0 0-3,0 0 2,0 0 1,0 0 4,0 0 13,0 0 23,0 2 3,0 0-16,0-2-16,0 0-11,0 0-1,0 0-3,12 0-1,15 5 5,11-5 1,11 0 1,6 0 0,5 0 3,0 0 1,8-19-3,-11 8 1,-4 0-3,-7 6-1,-17 2 0,-5 3 0,-10 0-3,-7 0 1,8 3 2,2 11 0,6-5 0,-3 5 0,2-8 1,-2-3-1,3-3 0,-8 0 2,-1 0 2,-10 0-3,3 0 1,-6 0 0,2 0-2,-3 0 1,2 0 0,0-3-1,-2-5 4,0-4 0,0 3 4,0-2-4,0-4 2,0-2-3,-17-3-1,-8 0-2,-4-1 0,-4-5-1,0 9-2,4 2 2,4 3 1,7 7 2,9 3 2,5 2 2,4 0-2,0 0-4,0 0-4,0 0-5,2 2 0,16 12 9,9 4 0,0-1 1,13 0-1,-7 3 2,-2 1-1,0-2-1,-6 1 3,2-1-3,-13-5 1,-2-2 0,-9 1 1,-3-3 2,0 4 4,0 7 3,-3 1 5,-21 4-1,-7-3-4,2 3-7,-10 1-2,-3-1-2,0-1 0,4 0 0,0-3-1,11-4-5,14-6-40,11-8-120</inkml:trace>
  <inkml:trace contextRef="#ctx0" brushRef="#br0" timeOffset="25821.5531">9360 9801 23,'0'0'8,"0"0"-6,0 0 0,0 0-2,0 0 0,0 0 0,0 0 0,0 0 9,0 0 27,0 0 7,0 0-9,0 0 1,0 0-11,0 0-9,0 0-9,0 0-3,0 0-3,0 0 1,0 0-1,0 0 1,0 0 4,0 0 9,0 0 7,0 0 1,0 0-6,0 0-8,0 0-5,0 0-2,0 0-1,0 0 0,0-3 2,0-2 5,0 1 1,0-4-2,-5 1 6,3-4-3,-1 0-1,1-1-3,-5-2-2,5-5 1,0 1 2,0-6-5,2 6 0,0-5 3,0 4-3,0-1 0,0-1 0,0 1 0,0 7-1,0-1 1,0 3 2,0 2-2,-2 1 3,2 0 0,0-1-3,-2-1-1,2 3 0,0-5 0,0 4-1,0-1 1,0 6 1,0 3 2,-5 0-3,5 0 0,-2 0 0,2 0 0,0 0 0,0 0 0,0 0-2,0 0 2,0 0 0,0 0 2,0 0 1,-2-2 3,2-3-3,-3 2-1,3-4-2,-7 3 0,5-1 0,2-2 0,0-1 0,-4 3 0,0-4 0,-3 1 1,0 2 0,0 3 0,7-2-1,-2 1 0,2 1 0,-2-4-2,2 3-1,-2-2 3,-3 0 0,2 2 0,2-1 3,-3-2-2,-6 0-1,8 2 1,0-1-1,-5 0 0,5 2 0,2 2-1,0 0 1,0 2-2,0 0 2,0 0 0,0 0-2,0 0-2,0 0-4,0 0-1,13 0 5,16 0 4,9 4 1,5-4 0,5 0 2,2 0-1,-5-4 2,-10-3-1,-1-2-2,-12 4 0,-7-2-1,-1 2 0,-7 0-3,-3 3-18,-2 2-88,-2 0-132</inkml:trace>
  <inkml:trace contextRef="#ctx0" brushRef="#br0" timeOffset="26273.5825">9341 9467 20,'-2'-2'79,"0"2"-33,2 0-26,0 0-20,0 0-6,0 0 6,16 4 1,8 3 17,5-2 7,-2 0 13,6-5-2,8 0-9,-8 0-9,7-5-18,-9-2-5,-4 2-81</inkml:trace>
  <inkml:trace contextRef="#ctx0" brushRef="#br0" timeOffset="28552.7049">9877 9697 19,'-2'-6'99,"-5"2"-44,4-1-1,-1 3-9,-1-5-9,3 2-14,0 2-10,-4-3-7,-1 4 1,2-2-2,-4 2-1,-2 0 6,2 2-2,-4 0-2,0 0-5,-3 4 0,-1 11-3,-2 8 0,11-7 0,-3 3 2,10-7-1,1-3 0,0-3-2,0 1-10,0-2 3,6 2 7,6-4 3,1 1 0,1-4 0,1 0-2,-3 0 2,3 0-6,-1-2 2,1-14 0,-1-5 1,1 0 4,-4 5 2,-6 7 0,-5 6 0,0 3-2,0 0-1,0 0-2,0 6-1,1 6 4,5 2 1,-4 1 0,2-4-1,-4 1 2,4-1-2,3-2 0,-3-3 0,-1-2-3,7-4-19,4 0-108</inkml:trace>
  <inkml:trace contextRef="#ctx0" brushRef="#br0" timeOffset="28771.7174">10095 9400 85,'-2'50'49,"-9"15"-21,6 3 18,-3-2-10,7-8-10,1-8-9,0-9-12,0-9-3,0-6-2,0-8-3,0-9-8,0-2-44,0-7-71</inkml:trace>
  <inkml:trace contextRef="#ctx0" brushRef="#br0" timeOffset="28937.7254">9925 9745 118,'23'15'34,"14"-1"-1,6-11-9,11-3-11,1 0-10,1-5-3,-9-20 0,2 4-24,-18-2-78</inkml:trace>
  <inkml:trace contextRef="#ctx0" brushRef="#br0" timeOffset="29499.7613">10284 9523 95,'-2'12'55,"2"14"-54,0 3 16,0 10 14,0 0-3,0 4-6,0-5-7,0-3-5,0-1-9,0-8-1,2-2 0,4-4-4,0-8-11,-4-5-38,-2-4-44</inkml:trace>
  <inkml:trace contextRef="#ctx0" brushRef="#br0" timeOffset="29679.7677">10209 9772 149,'0'0'40,"0"-5"-34,17-1 6,7-3 9,2-3-8,-2 1-9,1-1-4,-1 4-2,-4 2-4,-4 4-27,-3 2-64</inkml:trace>
  <inkml:trace contextRef="#ctx0" brushRef="#br0" timeOffset="30261.8029">10469 9800 179,'-11'1'106,"7"-1"-86,0 0 52,-5 0-18,9 0-4,0-5-32,0-7-18,0-3 0,13-1 0,4 3-2,6-1-2,2-1-4,-2 1-8,12-1-33,-4 1-37,-4 5 12,-8 6 12,-3 0 10,-4 3 26,1 0-1,-9 0 5,5 0-12,-5 0 7,-4 0 17,2 0 10,-2 0 13,0 0 44,0 0 29,0 0-8,0 0-21,-4 4-33,-9 4-13,8 4-10,-6 5-1,0 4 0,-5 4 1,1 0 1,-1 3-1,5-3 0,5-3 0,6-4-1,0-7 0,0-2 0,8-6-1,13-3-1,-2 0-2,6-12 4,-3-17 2,3-10 3,-2-2-5,-10-4-1,-7 5 0,-2 16 0,-4 12 1,0 9 2,0 3 13,0 0-15,0 21-1,0 9-1,0 9 0,0 0 4,0-3-2,0-5 0,0-3-4,0-7-41,14-9-138</inkml:trace>
  <inkml:trace contextRef="#ctx0" brushRef="#br0" timeOffset="30527.8147">11027 9709 257,'-14'0'11,"-1"0"25,0 0-23,3 17-12,4 9-1,-2 3 0,-3 5 0,9 0 2,-4-2 2,8-6-2,0-6-2,0-8 0,12-5-2,13-7-5,-4-2-15,17-28-9,1-12-39,-2-9-76</inkml:trace>
  <inkml:trace contextRef="#ctx0" brushRef="#br0" timeOffset="30705.8493">11254 9501 77,'0'2'139,"0"26"-121,0 14-14,0 9 19,-2 12-3,0-1-7,2 3-3,-7-5-5,5-2-2,-2-8-3,-4-1-2,6-14-10,2-15-37,-3-17-75</inkml:trace>
  <inkml:trace contextRef="#ctx0" brushRef="#br0" timeOffset="30841.8581">11114 9819 405,'-9'0'95,"4"0"-62,5 0-33,24 0-11,31 0 9,22-13-2,17-7 4,2-13-41,-14 1-272</inkml:trace>
  <inkml:trace contextRef="#ctx0" brushRef="#br0" timeOffset="31808.0499">15405 9701 33,'-11'8'19,"7"-3"-5,4-5 26,0 0 11,0 0 19,0-9-47,0-11-6,0-6-3,0-4 8,6-4-2,-1-6-3,-1 0 2,-2-10-9,5-1 1,-1 2 0,-3-2-6,-1 15-2,-2 10 0,0 14 0,0 10 12,0 2 3,0 0-9,0 0-9,0 0-3,0 0-1,0 0-2,18 0 4,4 4 2,9 3 3,9 0-1,1-2-1,1-5 1,-2 0-1,-8 0-1,-2 0-3,-3 0-24,-3 0-104,-7-7-149</inkml:trace>
  <inkml:trace contextRef="#ctx0" brushRef="#br0" timeOffset="32101.0653">15387 9460 132,'0'2'43,"0"3"-13,0 2-26,2 2 4,14 5 19,9-5 1,4 0-5,3-6-6,11-3-9,0 0-2,1 0-6,7-5-7,-4-5-57,0 0-110</inkml:trace>
  <inkml:trace contextRef="#ctx0" brushRef="#br0" timeOffset="32700.0986">15735 9717 194,'0'0'20,"0"0"-20,0 14 0,0 4 17,2 0-7,5-1-6,-3-5-1,-2-5-2,-2 0 4,0-6-1,0-1 2,0 0 18,0 0 15,0 0 2,0-4 1,0-14-35,1-6-6,10-3-1,2-4 2,3-3-2,1 6-1,6 2-11,-5 6-16,5 8-25,-4 6-20,-1 6 14,-1 0 9,6 0-17</inkml:trace>
  <inkml:trace contextRef="#ctx0" brushRef="#br0" timeOffset="33060.1222">16069 9735 143,'0'0'104,"7"0"-102,-1 0 40,8-16-6,8-6-15,-4-2-10,5 4-11,-9 3 0,-4 3 0,-1 2-5,-9 7 0,0 3 3,0 0-10,-19 2 2,-5 0-3,-1 0-4,4 0 12,-2 0 5,6 0 0,3 14 2,3 0 5,6 6-3,5-1-4,0 7 1,0 3 0,14-3 0,4-1 2,4-8-2,0-5 2,5-5 1,-2-7-2,-6 0-2,4 0-8,-7-10-109</inkml:trace>
  <inkml:trace contextRef="#ctx0" brushRef="#br0" timeOffset="33592.1515">16359 9733 177,'0'23'30,"0"2"-27,0 1 16,-9-1-4,7-3-1,-5 2-3,5-4-4,0-2-5,2 0 2,-2-8-4,2-6 0,0-1 1,-2-3 3,-1 0 20,-4 0 12,5 0-35,0-5-1,0-2 0,-3-6-1,5-7 1,0-5 0,5-12 0,13-7 0,6 1-1,0 5-5,5 10 6,0 5-1,0 12 1,5 3-1,-14 4-6,-3 4 4,-7 0 1,-1 0 2,-9 0-2,0 0 2,0 0 2,0 0 7,-7 8 8,-15 7-8,-4 8-5,-2 3 0,3 4-3,8-2-1,-1-3 0,9-7 0,5-8-6,4-5-32,0-5-111</inkml:trace>
  <inkml:trace contextRef="#ctx0" brushRef="#br0" timeOffset="34383.1956">16635 9735 86,'-4'0'46,"4"0"-29,0 0-17,0 0 1,9 7-1,6-7 2,6 0 6,-2 0 7,-1 0 9,3-2 1,-9-12 8,-3-1-5,1 1-12,-6 2-9,1 0-2,-5 4 2,0 2-2,0 4 1,-9 1 1,-5 1-1,-1 0-5,-3 0-1,3 3 1,-6 11-1,4 7-1,12 0 1,-2 2 0,7-1 0,0-5 1,0 2-1,11-1 1,3-7-1,11-1 1,-8-3-1,1-7 1,7 0-1,-8 0-4,8-19-10,-7-4-35,-5-3-71,1-1-7</inkml:trace>
  <inkml:trace contextRef="#ctx0" brushRef="#br0" timeOffset="34694.2098">16905 9432 56,'0'-4'32,"1"2"24,-1-1-17,4 1-12,-2-1 3,0 3-1,-2 0-8,5 0-6,-1 10-12,-2 22 14,-1 14 21,5 3-21,-6 6-3,0-6 0,0 1-5,2-6-6,0-4-2,3-8-1,4-10-4,4-5-24,-1-16-87</inkml:trace>
  <inkml:trace contextRef="#ctx0" brushRef="#br0" timeOffset="56727.5187">19640 9368 68,'0'9'13,"-9"-1"-6,9 1 1,0 1 1,0-3-6,0-2 2,0 4 2,0-3 1,0-2 7,0-3 1,0-1 2,0 0-5,0 0-4,0 0 1,0 0 3,0 0 34,0 0 14,0 0-4,0 0-7,0 0-3,0-1-6,0-16-14,-2-4-23,0-11 4,0-7-3,-6-11-4,7-8 2,1-8-1,0-3 1,0-3 2,0 0 0,0-4-5,11-2 0,2-7 0,-1 9 0,-4 0 0,-1 16 0,-7 16 1,0 12-1,0 15 3,0 4-1,0 7-1,0-2 1,0 5 3,0-1-2,0 1-3,0-1 0,0 1 0,0 1 1,0 2-1,0 0-1,2 0-5,26 0-1,16 11 3,13 1 4,21 4 1,16-2 0,7-10-1,5-4 0,2 0 0,-21 0 0,-19-4-7,-30-3-18,-17 7-56,-21 0-120</inkml:trace>
  <inkml:trace contextRef="#ctx0" brushRef="#br0" timeOffset="56983.5327">19591 8863 225,'0'4'115,"9"3"-108,28-2-7,13 2 28,17-7-2,-4 0-2,18 0-11,3 0-11,-5 0-2,4 0-3,-7 0-4,-11 0-66,-25-3-201</inkml:trace>
  <inkml:trace contextRef="#ctx0" brushRef="#br0" timeOffset="58421.613">20318 9374 11,'0'-7'65,"0"-7"-36,0 1 22,0 1 9,-2 3-6,0 2-16,0 2-19,-8-2 6,4 3 4,-5-2-13,-3 0-2,1 3 6,-1 0-6,1 1-10,-3 2-4,0 0-3,-1 10-3,-3 16 2,4 4 0,3 6 3,9 0-1,4-7 2,0-7-2,0-6 1,0-7-3,13-2 2,-7-5-1,8-2-2,-1 0 1,1 0 3,-1 0-1,2-13 2,1-2 0,-3-1 2,8-4-1,-13 1 0,4 5 0,-3 2 0,-7 8 0,-2 3-1,0 1 0,0 0-4,0 1-3,4 13 7,6 2 3,-6 3-2,5-1 1,-3 0-2,6 4 0,-6 0 0,1-5-4,-7-5-23,4-4-93,3-8-29</inkml:trace>
  <inkml:trace contextRef="#ctx0" brushRef="#br0" timeOffset="58678.6289">20555 9126 155,'0'0'171,"0"0"-130,0 0-7,0 24-18,0 29-8,0 12 6,0 11-3,0 1-5,0-9-2,4-8-4,7-4 2,3-14-2,-7-12-2,1-6 2,-4-11-5,-2-12-6,-2-1-26,0 0-31,0-21-40,-19-14-118</inkml:trace>
  <inkml:trace contextRef="#ctx0" brushRef="#br0" timeOffset="58851.7082">20439 9460 92,'-5'0'235,"5"0"-199,0 0-6,0 0 0,9 0-30,8 0 12,13 0-4,8 0-3,-5 2 1,5-2-6,-6 0-4,5 0-17,-14-2-85,3-18-146</inkml:trace>
  <inkml:trace contextRef="#ctx0" brushRef="#br0" timeOffset="59089.8103">20871 9131 261,'0'26'34,"0"20"-32,-9 7 16,5 3 5,-4 0-2,8-3-1,0-5-5,-2 3-10,-2-5-4,2 1-1,-9-4-3,1-5 2,4-11-12,-5-6-13,7-11-21,2-10-67,-6 0-71</inkml:trace>
  <inkml:trace contextRef="#ctx0" brushRef="#br0" timeOffset="59322.8197">20655 9474 237,'-9'0'0,"9"0"-20,0 12 8,2-4-1,20-1-8,9-7 10,10 0 11,3-12 3,-1-15 6,-1 5 8,2-4-5,-1 4-2,-3 4-3,-6 4-3,6 5-3,0 0-1,-11 3-3,-7 2-14,-9 2-53</inkml:trace>
  <inkml:trace contextRef="#ctx0" brushRef="#br0" timeOffset="59660.8367">21000 9629 249,'-9'14'34,"5"0"-34,4-3 22,0-4-4,0 0-2,0-7-14,2 0 1,9 0 2,2-25 25,3-8-2,4-4-12,3-3 2,6 1-5,0 5-7,4 6-6,-2 7-4,-2 10-7,5 3-29,-13 8-90,4 0-63</inkml:trace>
  <inkml:trace contextRef="#ctx0" brushRef="#br0" timeOffset="60027.8599">21408 9479 43,'5'2'42,"-4"0"-10,-1-2 7,3 0-9,6 0 7,-5 0 4,-1-2 0,-3-5-11,0 2-6,0 5-3,-19 0-5,-5 3-16,-5 28 0,-4 3 0,4 7 0,2 3 0,14-7 1,8-2 2,5-12-3,0-11 0,16-6-3,8-6 3,10-2 5,-3-24 0,2-8-3,-6-3-2,2 0 0,-13 2 0,-7 6 1,-9 12 1,0 7 3,0 10 0,0 0-1,-16 10-4,3 16-4,6 11 4,3-3-1,4-2 1,0-4-2,4 0-12,16-5-71,-3-11-167</inkml:trace>
  <inkml:trace contextRef="#ctx0" brushRef="#br0" timeOffset="60269.8721">21834 9617 186,'-28'0'5,"7"7"-4,-4 18 9,3 1-1,6 6 2,8-4-4,0 0-2,8-5-1,0-3 3,0-7-3,23 0-4,-3-8 0,5-2-9,2-3-37,8 0-60</inkml:trace>
  <inkml:trace contextRef="#ctx0" brushRef="#br0" timeOffset="60470.881">22117 9340 323,'0'13'37,"2"19"-33,2 6-3,4 1 7,0 7 0,-3-2-5,-3 11-1,-2-3 1,0 6 4,0 2-7,-9-2-2,-11-3-7,-3-6-38,2-14-126</inkml:trace>
  <inkml:trace contextRef="#ctx0" brushRef="#br0" timeOffset="60651.8948">21903 9636 577,'-23'13'1,"21"6"-2,2 7 2,23 1 11,22-3 5,24-8-1,6-12-16,6-4 0,-5-8-22,-7-28-140</inkml:trace>
  <inkml:trace contextRef="#ctx0" brushRef="#br0" timeOffset="61167.9197">18967 7816 111,'-13'0'67,"13"0"-28,0 34-25,0 30 10,29 29 32,15 19 19,10 21-22,-3 17-11,-9 12-8,-8 17-4,-28 13-14,-6 6-12,-2 11-4,-36 1-1,3 3-6,6-4-7,18-17-13,11-27-41,42-57-178</inkml:trace>
  <inkml:trace contextRef="#ctx0" brushRef="#br0" timeOffset="61691.9535">22503 7957 160,'0'101'15,"13"26"47,5 8-2,9 3 10,0 2-38,-10 13 1,-14 7-12,-3 11-6,-12 11 4,-23 4-4,-10-7-8,9-17-3,9-23-3,17-29-1,10-28-5,0-19-13,5-24-34,12-24-147</inkml:trace>
  <inkml:trace contextRef="#ctx0" brushRef="#br0" timeOffset="62196.008">22904 9053 376,'-14'-2'70,"12"2"-62,2 0 51,0 0-50,0 0-9,2 9-10,27 11 10,12 4 2,7 3-1,4-4 0,6-1 1,-2-7 0,-19 0-1,-12-3-1,-12 0 0,-13 2 1,0 6 10,-29 9 10,-17 6-9,-21 7-1,5 4 6,-6 3-9,8 1-8,16-8 0,10-6-5,16-7-13,18-10-39,0-11-104</inkml:trace>
  <inkml:trace contextRef="#ctx0" brushRef="#br0" timeOffset="62676.0306">23766 8572 196,'0'0'182,"0"12"-182,0 39 6,-4 26 10,-16 26 11,-4 21-10,-11 8 6,3 12-5,1 9-4,0-1 2,2-9-14,2-17-1,6-25-1,8-26 0,4-20-4,9-19-13,0-20-41,0-16-206</inkml:trace>
  <inkml:trace contextRef="#ctx0" brushRef="#br0" timeOffset="63606.1703">23938 9200 299,'0'0'131,"0"12"-120,0 25-11,0 16 6,0 17 11,0 4-4,0-2-10,0-3 0,0-9-1,0-13 0,0-12-1,0-12-1,0-14 0,0-7-1,0-2 1,0-11 6,0-27 16,0-17-20,-2-11-2,0-9-2,-8 0-1,4-8 2,-3 11 1,7 16 1,-1 15 2,3 24 5,0 11 3,0 4-4,0 0-6,16-5-1,4 2 2,9-2 2,-2 0-1,4 0 2,3 0-3,-5 1 1,0 3-2,4 3 1,9 0-2,5 0 0,3 0 0,-6 11-2,-1-4-1,-8 0-3,3-7-16,-5 0-34,-6 0-138</inkml:trace>
  <inkml:trace contextRef="#ctx0" brushRef="#br0" timeOffset="63877.1845">23860 9555 334,'-18'0'84,"12"0"-67,6 0 59,0 0-61,6 0-15,28 11 0,3 1 8,6-3-7,-3-1-1,-2-2-4,-3-2-26,-8 1-94,-4-5-178</inkml:trace>
  <inkml:trace contextRef="#ctx0" brushRef="#br0" timeOffset="64505.4306">24185 9851 62,'19'-9'8,"-4"-1"1,7-1 13,-1 1-5,-6 2-12,-1 3-5,-10 0 0,-2 3-2,-2 2 2,0 0 0,0 0 6,-6 0-3,-8 9-1,1-6 17,3 1 2,4-1 2,6-2 13,-5 2 2,5-2-20,0 7-16,0 1 0,0 5 10,0 1-2,0-2 1,0 1 3,-4-4-4,4-2 2,0-4-2,-2-2-4,2-2-1,0 0 8,0 0 16,0 0 0,0-14-15,0-6-13,0 0 1,4-3-1,5 3-1,3 1-1,5-3-9,1 5-20,5 0-116,-8 3-118</inkml:trace>
  <inkml:trace contextRef="#ctx0" brushRef="#br0" timeOffset="64842.4784">24384 9835 104,'11'11'143,"5"-3"-140,13-4 51,0-4-23,-1 0-20,-1 0 6,-2-2-11,-11-10-3,1-4 2,-11-1-3,-4 2 2,0-2-4,0 1-2,-11 2-12,-9 3-22,-2 2-4,-1 6 4,-3 3 3,2 0 33,10 14 9,5 9 2,-2 7 7,9 2 11,2 3-9,0-3 3,15-2-5,3-2-8,7-4-6,-8-10-4,-1-3-1,-3-6-14,-3-5-30,-2 0-60,3-12-64</inkml:trace>
  <inkml:trace contextRef="#ctx0" brushRef="#br0" timeOffset="65291.499">24665 9895 285,'-11'24'14,"3"5"9,0-5 31,4-2-22,-5 0-11,5-2-15,-11 0-3,5-2 5,0 0 2,2-4-10,-1-3 0,5-4-3,2-3-4,2-4 0,0 0 3,0-22-4,0-15-10,15-10 6,7-1 8,3 6-42,2 8 5,-1 12 38,-4 7 3,7 10 2,-2 3-2,2 2-2,-4 0 0,-8 0-1,-7 0 2,-6 0-5,-4 0 6,0 4 6,-6 2 43,-15 2-20,-6 1-4,5 0 2,0 3-16,4 2-11,-1 2-1,9 3-9,6 2-10,-3-3-18,7 3-57,0-6-131</inkml:trace>
  <inkml:trace contextRef="#ctx0" brushRef="#br0" timeOffset="65831.5291">24665 9895 20,'75'145'51,"-65"-142"-13,3-3 12,-4 0-18,4 0-6,2 0 4,-1 0-13,-5-7-10,-3 3-7,-6-2 0,0 6-7,-2 0-33,-17 0-11,-4 5 36,3 10 15,7-1 2,4 2 3,6-2-5,3-6 0,0-2 1,0-4 1,0-2 1,7 0 15,-4 0 7,3 0 19,5 0-12,5 2-4,9 5-4,4-4-11,4 1-5,3-4 2,-1 0 3,-4 0-10,-6-2 2,-7-14 2,-9-4-3,-7 0-1,-2-4-2,0 4-1,-2-1-1,-16 7-4,-5 7-2,-2 5-1,4 2-2,3 0 2,0 9-1,9 17 7,-2 9 2,9 5 4,2 1 0,0-2-2,0-5-2,0-5 0,13-11-1,5-9-4,0-7-14,4-2-126</inkml:trace>
  <inkml:trace contextRef="#ctx0" brushRef="#br0" timeOffset="66043.5434">25098 10043 104,'-7'26'61,"-2"3"-35,5-3 32,-2 2-19,6-2 3,0-8-22,0-2-7,0-6-9,0 1-4,0-1-14,-2-4-27,0 1-100</inkml:trace>
  <inkml:trace contextRef="#ctx0" brushRef="#br0" timeOffset="67091.5987">25138 8915 139,'-3'-4'57,"3"2"-12,-5 2-14,5 0 0,0 0-26,0 0-5,0 0-9,0 0 2,0 6 7,0 14 2,14 9 8,-1 6 6,-1 9-3,-2 5-5,-5 9 5,-5 4 2,0 0-3,0 0-2,0-1-5,-6-1 1,1-6 0,5-4-2,0-6-4,0-6 1,0-6-1,0 0 0,6 1 0,-1-4 3,2 8 0,-7-3 0,2 0 4,-2-1 0,0-1-7,2 1 0,1-6 0,1 6 0,-4-5 0,0-2 0,0 1 0,0-4 1,0 1-1,-7 2 1,-2 3-1,1 7 1,-3 2-1,2 4 0,6-1 0,1 2 0,0-7 0,2-2 0,0-6 0,-2 2 1,2-4-1,0 4 1,-5 0 1,0-5-2,1-2-2,4 1 1,-7-5-4,5-1-8,-2-4-38,-3-2-77</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9T16:42:26.530"/>
    </inkml:context>
    <inkml:brush xml:id="br0">
      <inkml:brushProperty name="width" value="0.05292" units="cm"/>
      <inkml:brushProperty name="height" value="0.05292" units="cm"/>
    </inkml:brush>
  </inkml:definitions>
  <inkml:trace contextRef="#ctx0" brushRef="#br0">7378 467 71,'0'-16'70,"0"2"-43,-3 10 25,1 4 8,2 0-25,0 0-6,-2 0 4,2 0 3,0 0 3,0 0-6,0 0-14,0 0-8,0 0-5,0 0-3,0 0 6,-7 0 0,2 11 3,-10 6 0,-10 5-4,4 8-3,-13 0 2,-3-1-2,-2 2-2,-1-1-3,9 3 1,2 0-1,6-6-1,16-1 1,7-10-2,0-4-7,17-2 2,14-2 6,7 0-1,4-2 2,-1 1 1,-6 0-1,-4 3 0,-5 2 0,-3 5 0,-6 4 0,-7-1 1,-8 4 0,-2 2 0,0 2 5,-15 6-3,-19-1 1,-1-1 0,-8-5-2,1-4 1,1-11 0,6-11-1,10-1 1,2 0-1,10 0-2,6 0-7,-1 0-20,8 0-70,0-3-140</inkml:trace>
  <inkml:trace contextRef="#ctx0" brushRef="#br0" timeOffset="354.0193">7279 511 162,'0'-2'93,"0"2"-20,-2 0-5,2 0-26,0 0-21,0 0-5,0 0-3,0 0-9,0 0-4,2 0-2,27 2 2,21 8 0,10-3 13,15-7 0,10 0-3,9-11-6,-1-23-1,1-2-3,-24-2-47</inkml:trace>
  <inkml:trace contextRef="#ctx0" brushRef="#br0" timeOffset="7546.5938">14275 7752 96,'-10'0'5,"6"0"-4,4 0 16,0 0-11,0 0 1,0 0 0,0 0 11,0 0 21,0 0 6,0 0-8,0 0-6,0 0-13,0 0-15,0 0-3,0 0-4,0 0 2,0 0 2,0 0 2,0 0 3,0 0-2,0 2-2,0 0 3,0-2-1,0 2 2,0-2 1,0 0 4,0 0-2,0 0-3,0 0-2,0 0 2,0 0-2,0 0 1,0 0-2,0 0 1,0 0 0,0 0 0,0 0 0,0 0-3,0 3 0,0-3-2,0 5 1,0-1 1,10 1 0,3 4 0,7 0 1,7-2 0,4 3 2,7-4-1,-1-6 2,3 0 3,12 0-4,-5-4 3,-6-12-1,-1 1 1,-6-2-5,-3 2 5,-6 1-6,-7 1 1,-7 1 3,-1 0 0,-8-4 3,-2 0-1,0-2 4,0 1-3,-18-6-3,-7 5-3,-2 2 1,0 2-2,8 4 2,-6 1-1,9 4 2,1 2-3,-1 3 1,-4 0-1,0 0-1,-5 0 1,-4 17 0,0 0 1,0 8 3,3 1-3,-3 8 1,0 3 1,2-2-1,5 7-2,7-4 1,3 0 0,3-6 1,9 2 0,0-6 2,0 5-1,15-3 6,10-6-1,11-4 0,6-8-3,7-6 5,11-6-1,12 0 2,-1-3-8,10-10-3,-8 0-2,-4 4-13,-4 3-58,-13-3-161</inkml:trace>
  <inkml:trace contextRef="#ctx0" brushRef="#br0" timeOffset="8087.6231">15423 7749 209,'0'0'55,"0"0"-51,0 0-2,13 0 8,16 0 25,9-9-4,-3-2-20,6 2-8,-3-3-3,-4-2 0,1 2-18,-6 7-106</inkml:trace>
  <inkml:trace contextRef="#ctx0" brushRef="#br0" timeOffset="8295.635">15521 7872 247,'0'5'0,"0"-5"4,17 0-4,22 0 36,15-23-15,6-1-5,13 1-16,-2 0-6,0 3-97</inkml:trace>
  <inkml:trace contextRef="#ctx0" brushRef="#br0" timeOffset="8777.6643">16565 7303 380,'3'0'22,"-1"0"-19,4 0 27,-4 0-8,0 20-16,0 17-2,-2 14 7,0 13 2,0 0-2,0-6 0,0-1-7,0-8-3,0-3 1,0-9-2,0-3 0,2-5-4,7-6-9,2-5-54,-2-5-178</inkml:trace>
  <inkml:trace contextRef="#ctx0" brushRef="#br0" timeOffset="9130.6816">16912 7844 427,'0'6'90,"0"-3"-84,0-3 0,2 0 8,9 0-12,2 0-2,5 0 1,5 1-1,2 1-6,-6-2-57,-1 0-282</inkml:trace>
  <inkml:trace contextRef="#ctx0" brushRef="#br0" timeOffset="9886.7229">17583 7190 281,'0'-3'57,"0"-2"-49,0 4 6,0 1 28,0 0-14,0 0-9,-2 0 5,2 0-1,-5 0-6,-6 4-5,-2 11-8,-5 6-4,-8 11 0,-2 10 0,-1 5 0,0 10-1,6 9 1,8 5-2,11 1 0,4-2 2,0-6 0,4-8-1,20-14 0,10-10-1,4-14 2,1-8-2,-2-10 2,1 0 3,-3 0-1,1-18 4,-16-4 1,-6 1 0,-7 2 2,-7-1 4,-6 1-4,-15-1 1,-10 3-7,-5 5-2,5 6-1,4 6-2,9 0-5,3 0-17,2 10-51,13 8-101</inkml:trace>
  <inkml:trace contextRef="#ctx0" brushRef="#br0" timeOffset="11005.7883">18358 7445 146,'-6'0'97,"-1"0"-76,7 0 45,0 0-12,0 2-50,20 15-1,9 4 0,2 5 3,10 4-3,-10 1-1,0-1-2,4 8 0,-12-7-4,2-2-14,-10-5-26,-4-8-61,-6 0-8</inkml:trace>
  <inkml:trace contextRef="#ctx0" brushRef="#br0" timeOffset="11198.7998">18352 7720 385,'0'-17'53,"0"-12"-39,13-7-7,14-5 19,6 4-21,10-2-2,-1 8-3,1 6-2,-8 9-12,0 4-70</inkml:trace>
  <inkml:trace contextRef="#ctx0" brushRef="#br0" timeOffset="11477.8115">19099 7331 418,'0'26'1,"-5"14"5,-21 12 5,-1 19 6,0 5-12,0 5-3,4-9 1,4-7-2,10-11-1,4-11-1,5-14-4,0-2-12,14-15-32,8-12-66,7 0-66</inkml:trace>
  <inkml:trace contextRef="#ctx0" brushRef="#br0" timeOffset="11784.8272">19369 7441 353,'-14'14'86,"-1"24"-86,1 12 0,1 9 0,13 7 0,0-5 5,0 0-4,24-12 2,5-14-2,5-12-1,10-16 0,8-7 4,-8-4 5,1-29 3,-13-10 0,-4-7 4,-11-9-7,-10 4-4,-7-3 7,-9 6-3,-24 8-2,-9 5-7,-5 16-1,0 11-11,11 12-21,14 0-71,15 12-118</inkml:trace>
  <inkml:trace contextRef="#ctx0" brushRef="#br0" timeOffset="12038.8427">19919 7403 420,'0'4'11,"7"-2"-7,5 0-4,16 0 14,4-2 1,14 0-1,0 0-8,-1-4 0,-5 1-6,-4 0-16,-14 3-141</inkml:trace>
  <inkml:trace contextRef="#ctx0" brushRef="#br0" timeOffset="12398.8662">20497 7173 401,'0'0'39,"0"0"-36,0 0 31,0 0-9,0 19-20,0 8-4,-8 4 3,-3 10 5,1-1-5,-4 4-3,3-4-1,-1-2-1,8-10-7,4-6-9,0-10-33,0-12-118</inkml:trace>
  <inkml:trace contextRef="#ctx0" brushRef="#br0" timeOffset="12975.9257">20844 7217 304,'0'-17'20,"0"-1"19,0-1 20,0 5-12,-4-3-24,-7 5-8,-3 2 14,-1 6-19,3 2-2,1 2-3,3 0-5,-4 9-1,1 12-1,5 2 1,-6 9 0,10-6 0,-3-3 0,5-3 1,0-8-2,0-7 0,21-3-2,-4-2 1,8 0 0,-7-12 0,1-6 2,2 0-2,-13 4-2,0-1 3,-4 5 2,-2 5 2,3 5 2,-5 0 4,0 0-1,0 0 3,0 0 0,0 0 0,0 4 6,0 16-10,0 7-1,0 7 2,0-1-3,0-3-4,0-2 0,2 2-2,4 0-5,4 6-20,-5 2-53,7 5-128</inkml:trace>
  <inkml:trace contextRef="#ctx0" brushRef="#br0" timeOffset="13740.9644">22260 7374 270,'-2'-3'82,"-6"-3"-70,2 1 61,-5-2-22,2-1-18,2 0-8,-6-1-15,2-3 0,-7 4 4,0 3-5,-6 4-9,-7 1 1,-8 0-1,-5 14-1,-9 17 1,6 5 1,0 2 1,3 6 0,3-2 1,14-3-1,12-6 1,8-2 1,7 7-2,0 0 0,0-2 1,9 0 2,6-4-3,3-6 2,8-3-1,17-12 0,9-11 5,10 0-1,7 0-3,-2-8-4,-14-2 0,-1 0-11,-12 0-33,-9 2-69,-4-3-144</inkml:trace>
  <inkml:trace contextRef="#ctx0" brushRef="#br0" timeOffset="15594.0706">15895 8441 117,'0'-2'123,"-4"-4"-75,0-1 18,-5-3-9,3-2-22,-2-2-11,4 2-6,-5 3-5,2 4 2,-2-3-1,-6 3 8,1 1 1,-1 4-8,-12 0-8,0 0-6,-4 0-1,0 9 0,0 4-1,-3 8 1,3 5-1,2 2 1,9 6-1,-3 8 0,12 4-2,6 8 1,5 7 0,3-7 1,26-7-1,9-6 1,9-11-2,6-14 2,1-8 0,3-8 1,-5 0-1,4-5-3,-4-16-10,-4-2-28,-8 2-87,-13-1-205</inkml:trace>
  <inkml:trace contextRef="#ctx0" brushRef="#br0" timeOffset="16322.1105">16580 8596 163,'13'7'29,"5"3"-12,6-8 27,5-2-16,12 0-11,0 0-10,5-2-7,-12-7-15,3 1-77</inkml:trace>
  <inkml:trace contextRef="#ctx0" brushRef="#br0" timeOffset="16530.1251">16653 8811 330,'25'0'0,"17"0"-4,7-4 4,14-10 0,-1 2 0,7 1 0,-7 2-17,6 4-83,-15 0-109</inkml:trace>
  <inkml:trace contextRef="#ctx0" brushRef="#br0" timeOffset="17139.1557">17583 8267 177,'-2'0'65,"2"0"-39,0 0 41,0 5-24,0 6-34,0 4-5,0-3-4,0 1-2,0 1-8,11-4-39,-4 1-122</inkml:trace>
  <inkml:trace contextRef="#ctx0" brushRef="#br0" timeOffset="17476.1754">17819 8252 419,'-7'0'59,"5"0"-59,2 0 9,0 4-5,0 12-4,0 5-1,0 6-1,4 0-5,1 2-14,0 1-60,-1-4-168</inkml:trace>
  <inkml:trace contextRef="#ctx0" brushRef="#br0" timeOffset="17836.1915">18300 8369 212,'0'-5'187,"0"-3"-156,0-1-4,-4 6 30,-10-1-25,-1 1-16,-8 3-4,4 0-2,-10 9-9,-2 13 0,-7 10-1,7 4 2,-3 6 4,0 11-1,13-2 2,0 5-1,15-5-3,6-14-3,0-7 0,1-5 0,27-9 0,14-11 1,3-5 0,3 0-1,15 0-3,-5-9-17,-1-3-70,0-2-111</inkml:trace>
  <inkml:trace contextRef="#ctx0" brushRef="#br0" timeOffset="18286.2198">18635 8594 396,'0'14'33,"-12"13"-28,11 1-5,1 5 5,0 2-1,1-8 3,20-3-1,6-9-2,4-5 3,3-10 3,-13 0-3,2 0 2,-9-8 3,-10-10 6,-4-5 1,0-6-10,0-2-3,-12 6-1,-10-1-1,-16 7-2,-2 8-2,-2 11-2,6 0-2,2 15-5,15 21-26,17-1-45,2-3-155</inkml:trace>
  <inkml:trace contextRef="#ctx0" brushRef="#br0" timeOffset="18946.2535">19037 8601 280,'0'-7'22,"-8"2"-21,3 5 48,5 0 16,0 0-35,0 29-27,0 12-1,0 7-2,0 6 3,0-10 0,15-9 2,0-12-4,5-9 1,9-12 0,5-2 4,-3-12 1,0-22 0,-4-2-3,0-5-4,-8 4 1,-3 4 2,-7 13-3,-5 13 1,-4 5 0,0 2 5,0 4-2,0 21-3,0 11-1,0 5 1,0-3 0,0-11-1,12 0 0,3-13-1,12-9-9,-2-5-27,-3 0-125,2-23-120</inkml:trace>
  <inkml:trace contextRef="#ctx0" brushRef="#br0" timeOffset="19171.2649">19575 8402 383,'0'0'116,"0"18"-116,0 15 0,0 11 18,-6 9-12,-6 5 6,1 7 2,5-3-2,-3-3-9,9-4-3,0-9-3,15-9-14,22-10-28,-6-8-90,11-9-165</inkml:trace>
  <inkml:trace contextRef="#ctx0" brushRef="#br0" timeOffset="19636.2954">19756 8770 335,'-15'3'6,"5"9"-1,6 4 38,2 8-36,2 11-6,0-2 4,4 4 1,21-3-1,-3-8 5,14-10-2,-1-11 9,1-5 3,0 0-2,-9-19 0,1-14 3,-5-7-4,-17-5-4,-6-1-9,0 9 2,-13 2-2,-22 8 2,-3 3-6,-3 15 0,6 9-7,6 0-13,6 12-42,15 15-59,8 3-98</inkml:trace>
  <inkml:trace contextRef="#ctx0" brushRef="#br0" timeOffset="20168.3204">20169 8756 354,'0'0'35,"2"0"-31,0 7-4,2 5 15,3 4-12,-1 4 5,2 0 2,-7 9 7,-1-6 5,0 3-2,0-5-4,0-7-6,0-7-9,3-5-1,1-2-1,5 0 1,9-21 6,5-10-4,6-5-2,2-1-2,-2 8-2,-2 9 1,-12 8 3,-4 8 0,-11 4-2,0 0-4,0 0 5,0 14 1,0-2 5,0 1-2,0-1 0,3-7-1,-3 4 1,2-2-1,0-7-1,0 0-1,5 0 2,-3 0-2,12 0 6,8-14 2,8-5-1,9-4-5,2 7-2,-7 9 0,-16 7 0,-6 17 0,-10 25 3,-4 17 11,0 6-4,0-9-9,0-12-1,22-22-7,21-22-46,5-8-140</inkml:trace>
  <inkml:trace contextRef="#ctx0" brushRef="#br0" timeOffset="20730.4064">21203 8263 408,'-2'52'0,"-14"11"0,1 9 8,-8-2 13,8-1-4,3-6 12,5-10-13,6-7-8,1-8-2,0-8-4,0 2-1,0-9-1,0-6-1,0-9-5,0-8-4,1-4-14,16-28-3,6-12 18,9-5 5,1 0 3,10 1-3,9 7 1,-8 17-11,-2 12 2,-13 12 7,-13 0 3,-3 17-3,-13 12 5,0 4 2,0-5 8,-24 5 15,-3-4-1,-6-3-8,-10-2-8,1-6-7,-3 2 0,5-8-1,9 0-2,8-3-25,10 4-57,13-1-127</inkml:trace>
  <inkml:trace contextRef="#ctx0" brushRef="#br0" timeOffset="21078.4198">21772 8698 249,'0'-5'61,"-8"2"-61,-11 3 0,-12 0 1,-5 0 4,2 15 6,3 6 11,13 0-3,10-1-18,8-2-1,0-2-2,8-2 0,15 2 2,1 0 4,-6 0 0,-5 2 11,-6 2 5,-7 6 8,0 2 11,-16 5-17,-13-8-16,-4 8-2,4-11-4,0-7-2,4-6-4,12-5-33,9-4-111,4 0-160</inkml:trace>
  <inkml:trace contextRef="#ctx0" brushRef="#br0" timeOffset="21394.4911">22262 8320 47,'9'-2'152,"-7"2"-146,2 0 30,-4 0-1,0 5 7,0 16 9,0 3-36,-6 6-7,-5-4-6,4-4-2,7-4-14,0-12-89</inkml:trace>
  <inkml:trace contextRef="#ctx0" brushRef="#br0" timeOffset="21532.4902">22458 8333 430,'-13'27'35,"-8"3"-35,5 2-5,8-4 2,-1-2-120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9T16:43:41.726"/>
    </inkml:context>
    <inkml:brush xml:id="br0">
      <inkml:brushProperty name="width" value="0.05292" units="cm"/>
      <inkml:brushProperty name="height" value="0.05292" units="cm"/>
    </inkml:brush>
  </inkml:definitions>
  <inkml:trace contextRef="#ctx0" brushRef="#br0">15677 1373 16,'0'-8'33,"0"2"-5,0 5 6,0-1-1,0 0 0,0-3-2,0 1 2,0 1-7,0 0-9,0 1 2,0 0 4,0 0 10,0-1-1,0 0-7,0-3-1,0 2-1,0-3-5,-2 0-1,-1 2-4,-6-4-2,7 4 6,-8-6-3,7 2 1,-8 2 3,5-1-3,-6 0-5,1-2-4,4 5-3,-4-2-2,-2 3 0,3 0 0,-6 2 0,3-1 0,-2 3 1,-3 0-2,-9 0 0,-1 5 0,-2 10 0,0 4 0,3 0-2,0 4 2,7-3-1,-3 6 1,8-3 0,3 1-2,4-2 1,-3 3 0,1 1 0,6 5 1,4 3-2,0-2 0,0 2 1,0-5-1,2 4 1,13-3 0,9 0-1,-5-2-1,8-6 3,6-1-1,4-11 1,11-3 2,4-7-1,-4 0 0,8 0 1,-4 0-1,-10-3 0,-7-10 1,-4-7 0,4-2 1,-9-8 5,-4-8-1,-8-8-1,-5-2-1,-9 0-2,-7-2 0,-20 5-1,-7 3-1,-4 4-1,7 4-1,10 2-15,-2 8-14,7 4-27,3 10-114</inkml:trace>
  <inkml:trace contextRef="#ctx0" brushRef="#br0" timeOffset="459.0214">15503 1492 75,'0'-11'115,"0"-3"-102,0 3 59,0 3 0,2 6-25,0 0-14,0 2-5,-2 0-15,0 0-7,0 0-5,0 7 0,0 7-1,0 6 5,0 4 1,0 2-4,0 5 0,0-1 0,0-2-2,0 2-2,-2-8-16,2 0-38,0-8-52,0-6-32</inkml:trace>
  <inkml:trace contextRef="#ctx0" brushRef="#br0" timeOffset="684.0355">15363 1562 157,'0'0'41,"0"0"-25,13 2 15,20-2 21,7 0 26,12 0-42,-5-2-17,1-8-19,-5 0 0,-3-2-77</inkml:trace>
  <inkml:trace contextRef="#ctx0" brushRef="#br0" timeOffset="1772.0976">15290 865 79,'-1'0'42,"-1"0"-10,-5 0-20,5 0-12,0 0-2,-8 0-2,4 0 0,-7 0 2,-4 5 2,5 2 2,-4-2-1,1 3 2,-1 2 0,-5 0-3,4 4 1,-7 0-1,1 3 0,-3 0 0,-1 1-1,0 2-10,2 4-47</inkml:trace>
  <inkml:trace contextRef="#ctx0" brushRef="#br0" timeOffset="2805.1567">14863 1995 4,'18'14'7,"6"0"1,-1-3 1,-3 1 4,5-1 0,-6 1 0,6 4-5,-5-4-4,9 2-3,-2-2-1,0 3 0,1-1 0,-5 1-1,-1-2-1,5-2 1,-4-4 0,-2-2 1,5-5 0,4 0 1,0 0 4,9-4-1,2-10 5,-4 0 1,1 2-7,-5 3-3,6 4-2,-13 5-2,-4 0-8,1 0-2,-8 0 2,-1 0 3,0 0 9,1 0 12,5-2 1,2-3-2,2-2 0,6-1-3,0-2 2,2-4 1,8 0-5,-7-2-5,8 2 1,-12-7 2,0 4 6,-4-7 6,-6-2 30,6-4-4,-6-4-21,6-2-8,-5-3-5,5 7 3,2-6-2,-8 6-1,6-4 0,-7 0-2,-5-2-3,1 2-1,-3-5 0,-9 1-1,-1-6 0,-1 0 1,0-5-1,0-2-1,-7 11-1,-12 7 1,11 6 1,-5 0 3,-1 7 4,-1-2-2,-3-1-5,-5-1 4,-1-4-3,0-6-2,-14-4-1,-3-7-4,-3 3-7,-3 4 0,-5 4 0,4 8 9,-6 2 3,-2-1 1,9 6 1,1-9-1,6 4 1,2 1 0,7 7-2,-8 8-1,6 8-5,-9 2-4,-5 12-5,-6 17-1,-5 9-4,-14 8-10,-3 8-15,-12 10 16,-3 2 29,10 2 2,2 2 12,25-3-9,5-3-5,24-6-13,13-12-117</inkml:trace>
  <inkml:trace contextRef="#ctx0" brushRef="#br0" timeOffset="3602.1972">14670 1494 102,'0'0'15,"0"0"-15,0 0-4,0 0 2,0 0 2,8 0 0,5 5 1,3 2-1,-1-5 1,-3-2-1,1 0-2,-12 0-70</inkml:trace>
  <inkml:trace contextRef="#ctx0" brushRef="#br0" timeOffset="5101.2807">14364 407 111,'-8'8'21,"-4"4"-7,-4 5 13,-4 4-11,2 5-7,3 4 0,-10 4-2,1 8 1,-3 2 1,-2 9 2,-6-7 7,7 7 0,4-4-2,2 1-6,-4 5-6,9-4-2,2 7-2,-1 3 1,-1-3-1,5 8 0,-1-6 0,-1 4 0,1-3 0,7-3 0,-4-3-1,10-2 1,0-3 0,0 0 0,0-2 0,0 3 0,0-4 0,3-1 0,10-5 0,0 3 0,3-6 0,7 1 1,8 2 0,2-7 0,7 4 3,14-1-2,2-2-1,-4 0-1,2 1 0,0 0 0,-5-2-1,2-4 1,-8 3 0,3-4 0,-3-3 0,3-3 0,10-6-1,11-3 0,2-6 1,-2-5 0,11-3 0,-4 0 0,-1 0 0,-2-3 1,-3-1-1,-10 0 0,-11 4-1,-3 0-1,-4 0-3,0 0-6,-5 0 1,4 0-1,3 0 1,5 0 0,2-7 7,4-14 1,5-1 0,7-2 2,-5 0 0,9-1 2,-2-2-2,-7 3 0,0-2 1,-4-4 0,-7 0-1,5 3 3,-10 5-1,-4 2 0,-1 1 0,-6-4 2,-1 2 2,7-10-2,-1-1 2,-5-6 0,-4-2 1,0-4 6,-2-9-5,-7-1 2,5-4 1,-8-6-2,6 4-4,-5-5-4,-9 0-1,-9 1-6,0 3-1,-11-1 0,-28 0-8,-5 6 2,-10-7-2,-5 2 9,-4 1 3,-10-5-12,-10 1-14,-11-3-43,-6 2-30</inkml:trace>
  <inkml:trace contextRef="#ctx0" brushRef="#br0" timeOffset="5198.2841">15287 785 54,'-145'21'80,"22"-15"-12,27-6-10,22 0-58,26-14-23,8 1-140</inkml:trace>
  <inkml:trace contextRef="#ctx0" brushRef="#br0" timeOffset="6135.344">16903 1333 67,'-7'0'154,"5"0"-150,0 0-2,2-12 21,0-11-18,0-4-5,0-6-5,0-4 5,0-1 3,-14-4 1,-12 2-3,-3-2 5,-12 1 6,-5 1-7,-12 5 1,2-2-3,-6-1 2,-1 0-1,5-8 10,7-3-1,-2-7-9,-3 6-4,-2 4 1,-9 8-1,-5 10-1,-3 8-1,-10 4-1,0 6 1,-6 3-2,-16 7-4,-11 0-13,-13 0 2,-1 9-1,-6 3-7,10 4-34,24-6-90</inkml:trace>
  <inkml:trace contextRef="#ctx0" brushRef="#br0" timeOffset="10206.5618">13544 405 26,'-27'44'41,"7"0"-18,-4-6-9,10 3 9,0-5-5,-1 5-6,-1 13 0,-11 3 7,8 5-11,-4 0-3,-4 4 1,0 4 4,6 0-4,-4 0-2,-2 1-3,11-6-1,3 0 0,6 0 1,1 3 1,1 2 0,1 0-1,-5 4 0,7-4-1,-7-1 0,6-6 0,3-2 0,0-3-1,5 5 1,17 4 0,3 9 4,6 8 1,2-3 1,3-5-5,-2-11 2,4-16-3,10-8 0,8-13-6,2-14-13,4-14-20,5 0-120</inkml:trace>
  <inkml:trace contextRef="#ctx0" brushRef="#br0" timeOffset="11182.6211">17146 132 190,'1'0'61,"7"0"-61,7 2-39,8 16 39,-1 6 9,14 8 1,-5 15-3,5 7-3,-6 10-1,-2 7 5,-11 6 1,1 1-2,0 7-2,-5-1 3,-2-1 0,3-6 1,-3-7 2,-5-2-5,4-1-2,-8 3 1,-2 0 0,0-1 5,0-2 0,0-2 0,-2-1-2,-12-4-6,3 1 0,0-3-2,0-5 1,-2-2 1,-10 0-2,5-2 0,-6-3 0,-7 4 0,1-7 1,0 8 0,-7-3 0,3-4-1,2 0 1,-6-3 0,-2-3-1,-1 2 3,-5-2-2,5 8-1,-3-2-1,2 1-1,5-3-4,0-1-17,-3-10-44,-4-7-9,-5-10-65</inkml:trace>
  <inkml:trace contextRef="#ctx0" brushRef="#br0" timeOffset="13844.7915">14905 1177 11,'-2'0'13,"2"0"0,-2 0 4,-5 0-17,3 0-6,4 0-13,-2 0 4,-7 0 13,4 0 2,-6 0 7,0 6 12,2 5 10,-2-4-1,-2 3-9,-1 2-6,1 3 3,-1-1-1,6 5 4,-4-1-15,1 10-4,-4 4 1,1 7-1,-1 4 1,1 6 1,5 5 3,9 4 0,0 9-4,11-2 4,20 3 10,5-5-7,4-9-4,-4-8-4,9-13-3,8-10-30</inkml:trace>
  <inkml:trace contextRef="#ctx0" brushRef="#br0" timeOffset="25252.4205">17438 502 9,'0'0'38,"0"0"1,0-3-2,0 1-4,0 0-3,0 0-8,0 2-5,0-2-1,0-1 0,0 0 10,0 1 3,0-4-2,0 6-6,0-4 0,-2 1-6,-7 0-9,0 3-6,-2 0-1,-5 0-3,3 0 0,-1 0-2,-8 6 2,2 6-4,-9 5-4,2-4 1,0-1 4,0 2-3,6 5 2,-6-5 1,0 4 0,2-2 2,6-5 0,1 1 1,5-2-3,1-3-4,-1 2-12,2 0-4,-1-2 13,2 4 9,-13-1 5,-2-1 0,-5 5 0,0-1 0,-1 1 0,-2 0 0,-3-1 0,5 0 0,0-1 0,0 4-1,-8-2 1,8 0 0,-7 0 1,5 4-1,-5-2 2,7-2-2,0 0 1,4 0-1,2-2 0,5-2 0,-5 0 0,1 4 0,-5 0 0,-4 4-3,-6 2-5,-7 4-18,-1 0-12,-4-1 16,6-1 16,10-4 5,1 0-1,5-7 1,8 4-2,0-1-3,1-5-5,4 0-3,-1-1-2,-4-2 12,4 3 2,-6-4 2,1 4 0,-7 0 0,-2 3 0,-3-1 2,4-4-2,10 0 0,8-4 0,3-1-16</inkml:trace>
  <inkml:trace contextRef="#ctx0" brushRef="#br0" timeOffset="26240.4754">17308 528 52,'3'-3'19,"4"-3"-7,-7 4 13,2-4-8,0 4-3,-2 2 10,0-2 12,0 2 13,0 0-8,0 0-10,0 0-2,0 0-8,0 0-10,0 0 1,0 0-6,0 0-4,0 0-1,0 0 0,-11 0-1,-5 0 0,-9 8 0,-8 8 0,-11 1 1,-3 0-1,-6 5 3,-3 0-3,13-1 1,3-8 1,12-4-1,14-6 0,8-1 0,6-2 2,0 0-2,0 0-1,0 0-6,8 0 2,3 0 4,2-4 4,1-4-3,-1 6-1,1 0 0,-8 2-1,3 0-10,3 0-63,-11 0-101</inkml:trace>
  <inkml:trace contextRef="#ctx0" brushRef="#br0" timeOffset="27440.5425">17455 1414 75,'-7'0'66,"-1"0"-57,6 0 30,2 0 16,0 0-9,0 0-25,0 0-12,0 0 17,0 0 9,-11 0-14,-3-5-6,-1 3-6,-3 0-3,0 0 0,-6 1-4,-1 1 1,3 0-1,-5 0-2,0 0 1,-3 0 0,2 0 1,4 0-2,4 0 1,-1 0 1,13 0 0,1 0-1,7 0 1,0 0-2,0 0-2,0-2-3,0 2-2,0 0 1,0 0 6,0 0 2,0 0 3,0 0 0,0 0 1,0 0-1,0 0 0,0 0-1,0-2 1,0 2-2,0-3-3,0 3 0,0-2 0,0 2 0,0-2 2,0 0 0,5-2 0,-2 0-2,4-1-2,7-2 1,5-3-1,1 0 2,8 0 0,-1-2 0,2 6-1,-14 0 1,1 1-1,-7 5 0,-7 0-4,2 0 1,-2 0 1,-2 0-3,0 0 4,0 5 1,0-5 1,0 2 3,0-2 3,0 2 0,-8-2 0,-7 0-1,-8 0-1,-2 2-3,-4-2-1,0 4 1,-2 2-1,-1 2-1,4 4-1,3 0 2,6 5-3,5-2 1,5 2 0,9 1-1,0-4-3,0 4 4,0-3 0,11 0-1,1-1 3,0-4-1,5-3-1,-2 2-3,10-3 3,4-1-11,4 4-101,0-1-178</inkml:trace>
  <inkml:trace contextRef="#ctx0" brushRef="#br0" timeOffset="28934.6531">16240 1877 28,'-6'-3'0,"4"1"1,-6 1 26,5 1-4,3 0-1,-2 0-5,0 0-7,2 0-6,0 0-2,-5 0 1,5 0 3,0 0 6,0 0 12,0 0 14,0 0 10,0 0-1,-5-2-4,-8 2-21,2-5-13,-7 1 1,2 0-4,-3-1 5,-4 1 10,-4-5-9,5-3-4,-4 2 0,-3-1-3,-8-5 1,2-3-4,-5-7 2,-2 2-3,-10-6-1,3-4 3,-8-6-3,-3-2 0,-4-2 1,2 2-1,2 3 0,4 9 0,3 4 0,7 6 1,9 3-1,8 3 0,9 5 0,6 3 1,13 2 0,-1 2-1,2 0 0,0 2 0,0 0 1,0 0 1,0 0-2,0 0 0,0 0-1,0 0-2,0 0 0,0 0-3,0 0-3,0 0 3,0 0 3,0 8 3,0 0 0,0 4-1,0 6 0,0 5 1,3 5 0,9 4-1,0 4 1,-2 0 0,1-1-1,3-4 1,-5-4 0,-5-2 0,6-4 0,-6-6 0,0-1 0,-2-4 0,3-2 0,-5-4 0,0 0 1,0-4-1,0 0 1,0 0 1,0 0 1,0 0 3,0 0 3,0-4-3,-7-10-4,-9-6-2,-1-4 0,-8-6 0,3-6-4,-5-4 3,-2-2-2,2-2 3,3 3 0,4 10 2,9 6-2,1 9 0,10 6 1,0-2-1,0 2 0,0-4 0,6 4 0,-4 6 0,0 2 0,-2 1 1,0 1 1,0 0-2,0 0-2,0 0-2,4 0-4,5 0 4,5 1 3,1 3 0,5-4 0,4 2 1,3-2 1,0 5-1,0 0 1,2 4-1,3 6 0,7-3-1,-1 2-4,9 3-15,-7-4-88,0-1-128</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9T16:44:50.883"/>
    </inkml:context>
    <inkml:brush xml:id="br0">
      <inkml:brushProperty name="width" value="0.05292" units="cm"/>
      <inkml:brushProperty name="height" value="0.05292" units="cm"/>
    </inkml:brush>
  </inkml:definitions>
  <inkml:trace contextRef="#ctx0" brushRef="#br0">16651 9659 5,'-58'30'20,"0"4"-7,2 0-4,12 2-2,1 4-7,5-1-2</inkml:trace>
  <inkml:trace contextRef="#ctx0" brushRef="#br0" timeOffset="3628.2043">23610 15311 152,'-6'-15'62,"6"9"-62,-5 0 66,3 1-18,2 2 2,0-1-21,0-6-20,0 0 4,0-2 11,9 0 1,-7 2-5,2 1-6,1 8-9,-5-3-1,0 4 1,0 0 2,0 5-6,0 19 0,0 10 5,0 1-3,0 0-2,0 2-1,0-3 0,0-1-4,0 5-9,0-9-29,-5 0-35,1-5-29,2-6-57</inkml:trace>
  <inkml:trace contextRef="#ctx0" brushRef="#br0" timeOffset="3868.2098">23319 15430 331,'0'0'6,"15"0"-2,25 0-4,11 0 22,14 0-2,8 0-1,-1 0-19,-4-4-1,-8-4-11,-14 6-61</inkml:trace>
  <inkml:trace contextRef="#ctx0" brushRef="#br0" timeOffset="4295.2362">23053 15680 317,'2'-3'145,"-2"3"-134,0 9-11,0 20 0,0 14 1,0 4 4,0-4-3,5 3 0,-3-6-2,2-6 0,4-8-7,-6 0-17,-2-6-34,0-4-87,0-6-71</inkml:trace>
  <inkml:trace contextRef="#ctx0" brushRef="#br0" timeOffset="4483.244">22862 15879 340,'13'0'62,"14"0"-56,17 0-6,18-17 13,11-2-7,15 1-4,-10 4-2,-4 5-12,-18 9-30,-25 0-165</inkml:trace>
  <inkml:trace contextRef="#ctx0" brushRef="#br0" timeOffset="4753.2596">23789 15781 429,'0'3'3,"-9"26"1,-11 1-4,-7 10 2,0-1-1,3-2-1,4 2 0,4-5-2,3-2-4,2-4-26,1-1-25,4-8-103</inkml:trace>
  <inkml:trace contextRef="#ctx0" brushRef="#br0" timeOffset="4949.2703">23463 15959 368,'14'3'0,"19"-3"-5,19 0 5,-4 0 4,10 0-4,5 0-2,-14 1-26,-9 7-56,-18 7-124</inkml:trace>
  <inkml:trace contextRef="#ctx0" brushRef="#br0" timeOffset="5353.2923">23004 16337 245,'-2'21'149,"-23"11"-149,3 9-3,0 2 3,-3 0 1,10-6-1,10-4-1,3-5-1,2-6-15,0-8-28,0-2-39,0-5-77</inkml:trace>
  <inkml:trace contextRef="#ctx0" brushRef="#br0" timeOffset="5532.3028">22773 16474 70,'0'0'298,"0"0"-283,0 0-11,19 0-2,24 0 21,15 0-6,15 0-9,8 0-7,-8 0-1,-6 0-19,-20 0-149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2972097" cy="464204"/>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884417" y="0"/>
            <a:ext cx="2972097" cy="464204"/>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6100" y="4416101"/>
            <a:ext cx="5485805" cy="418245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 y="8830659"/>
            <a:ext cx="2972097" cy="464204"/>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884417" y="8830659"/>
            <a:ext cx="2972097" cy="464204"/>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9C0D2-0430-8740-B502-181FE68D498A}" type="slidenum">
              <a:rPr lang="en-US"/>
              <a:pPr/>
              <a:t>22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STT25.1</a:t>
            </a:r>
          </a:p>
          <a:p>
            <a:r>
              <a:rPr lang="en-US"/>
              <a:t>Answer: 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25</a:t>
            </a:fld>
            <a:endParaRPr lang="en-US"/>
          </a:p>
        </p:txBody>
      </p:sp>
      <p:sp>
        <p:nvSpPr>
          <p:cNvPr id="258050" name="Rectangle 2"/>
          <p:cNvSpPr>
            <a:spLocks noGrp="1" noRot="1" noChangeAspect="1" noChangeArrowheads="1" noTextEdit="1"/>
          </p:cNvSpPr>
          <p:nvPr>
            <p:ph type="sldImg"/>
          </p:nvPr>
        </p:nvSpPr>
        <p:spPr>
          <a:xfrm>
            <a:off x="969963" y="674688"/>
            <a:ext cx="4497387" cy="3375025"/>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26</a:t>
            </a:fld>
            <a:endParaRPr lang="en-US"/>
          </a:p>
        </p:txBody>
      </p:sp>
      <p:sp>
        <p:nvSpPr>
          <p:cNvPr id="258050" name="Rectangle 2"/>
          <p:cNvSpPr>
            <a:spLocks noGrp="1" noRot="1" noChangeAspect="1" noChangeArrowheads="1" noTextEdit="1"/>
          </p:cNvSpPr>
          <p:nvPr>
            <p:ph type="sldImg"/>
          </p:nvPr>
        </p:nvSpPr>
        <p:spPr>
          <a:xfrm>
            <a:off x="969963" y="674688"/>
            <a:ext cx="4497387" cy="3375025"/>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416426"/>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A.   positive.</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416426"/>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A.   positive.</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3EC09-1975-4243-A1D4-9A3961DB3997}" type="slidenum">
              <a:rPr lang="en-US"/>
              <a:pPr/>
              <a:t>43</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STT25.4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416426"/>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B.   are already in the wire.</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a:t>
            </a:fld>
            <a:endParaRPr lang="en-US"/>
          </a:p>
        </p:txBody>
      </p:sp>
      <p:sp>
        <p:nvSpPr>
          <p:cNvPr id="258050" name="Rectangle 2"/>
          <p:cNvSpPr>
            <a:spLocks noGrp="1" noRot="1" noChangeAspect="1" noChangeArrowheads="1" noTextEdit="1"/>
          </p:cNvSpPr>
          <p:nvPr>
            <p:ph type="sldImg"/>
          </p:nvPr>
        </p:nvSpPr>
        <p:spPr>
          <a:xfrm>
            <a:off x="968375" y="674688"/>
            <a:ext cx="4498975" cy="3375025"/>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968375" y="674688"/>
            <a:ext cx="4498975" cy="3375025"/>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968375" y="674688"/>
            <a:ext cx="4498975" cy="3375025"/>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968375" y="674688"/>
            <a:ext cx="4498975" cy="3375025"/>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6</a:t>
            </a:fld>
            <a:endParaRPr lang="en-US"/>
          </a:p>
        </p:txBody>
      </p:sp>
      <p:sp>
        <p:nvSpPr>
          <p:cNvPr id="258050" name="Rectangle 2"/>
          <p:cNvSpPr>
            <a:spLocks noGrp="1" noRot="1" noChangeAspect="1" noChangeArrowheads="1" noTextEdit="1"/>
          </p:cNvSpPr>
          <p:nvPr>
            <p:ph type="sldImg"/>
          </p:nvPr>
        </p:nvSpPr>
        <p:spPr>
          <a:xfrm>
            <a:off x="968375" y="674688"/>
            <a:ext cx="4498975" cy="3375025"/>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flickr.com/photos/davidymhe/380948256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3" Type="http://schemas.openxmlformats.org/officeDocument/2006/relationships/hyperlink" Target="http://news.bbc.co.uk/2/hi/in_pictures/7847290.st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customXml" Target="../ink/ink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customXml" Target="../ink/ink7.xml"/></Relationships>
</file>

<file path=ppt/slides/_rels/slide39.xml.rels><?xml version="1.0" encoding="UTF-8" standalone="yes"?>
<Relationships xmlns="http://schemas.openxmlformats.org/package/2006/relationships"><Relationship Id="rId3" Type="http://schemas.openxmlformats.org/officeDocument/2006/relationships/hyperlink" Target="http://www.sciencebuddies.org/blog/2011/02/the-shock-of-static-electricity.php" TargetMode="External"/><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customXml" Target="../ink/ink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44.emf"/><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100.png"/><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customXml" Target="../ink/ink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customXml" Target="../ink/ink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6406" y="332656"/>
            <a:ext cx="8229600" cy="1143000"/>
          </a:xfrm>
        </p:spPr>
        <p:txBody>
          <a:bodyPr/>
          <a:lstStyle/>
          <a:p>
            <a:r>
              <a:rPr lang="en-US" sz="3300" dirty="0" smtClean="0"/>
              <a:t>PHY132 </a:t>
            </a:r>
            <a:r>
              <a:rPr lang="en-US" sz="3300" dirty="0"/>
              <a:t>Introduction to Physics II</a:t>
            </a:r>
            <a:r>
              <a:rPr lang="en-US" sz="3300" dirty="0" smtClean="0"/>
              <a:t> </a:t>
            </a:r>
            <a:br>
              <a:rPr lang="en-US" sz="3300" dirty="0" smtClean="0"/>
            </a:br>
            <a:r>
              <a:rPr lang="en-US" sz="3300" dirty="0" smtClean="0"/>
              <a:t>Class 8 – </a:t>
            </a:r>
            <a:r>
              <a:rPr lang="en-US" sz="3300" b="1" dirty="0" smtClean="0"/>
              <a:t>Outline:</a:t>
            </a:r>
            <a:endParaRPr lang="en-US" sz="3300" b="1" dirty="0"/>
          </a:p>
        </p:txBody>
      </p:sp>
      <p:sp>
        <p:nvSpPr>
          <p:cNvPr id="3" name="Content Placeholder 2"/>
          <p:cNvSpPr>
            <a:spLocks noGrp="1"/>
          </p:cNvSpPr>
          <p:nvPr>
            <p:ph idx="1"/>
          </p:nvPr>
        </p:nvSpPr>
        <p:spPr>
          <a:xfrm>
            <a:off x="683568" y="1700808"/>
            <a:ext cx="5328592" cy="4536504"/>
          </a:xfrm>
        </p:spPr>
        <p:txBody>
          <a:bodyPr/>
          <a:lstStyle/>
          <a:p>
            <a:r>
              <a:rPr lang="en-CA" dirty="0" smtClean="0"/>
              <a:t>Microscopes</a:t>
            </a:r>
            <a:r>
              <a:rPr lang="en-CA" dirty="0"/>
              <a:t>, </a:t>
            </a:r>
            <a:r>
              <a:rPr lang="en-CA" dirty="0" smtClean="0"/>
              <a:t>Telescopes</a:t>
            </a:r>
          </a:p>
          <a:p>
            <a:r>
              <a:rPr lang="en-CA" dirty="0" smtClean="0"/>
              <a:t>Ch</a:t>
            </a:r>
            <a:r>
              <a:rPr lang="en-CA" dirty="0"/>
              <a:t>. 25, sections </a:t>
            </a:r>
            <a:r>
              <a:rPr lang="en-CA" dirty="0" smtClean="0"/>
              <a:t>25.1-25.4</a:t>
            </a:r>
          </a:p>
          <a:p>
            <a:r>
              <a:rPr lang="en-CA" dirty="0"/>
              <a:t>Developing a Charge Model </a:t>
            </a:r>
            <a:endParaRPr lang="en-CA" dirty="0" smtClean="0"/>
          </a:p>
          <a:p>
            <a:r>
              <a:rPr lang="en-CA" dirty="0" smtClean="0"/>
              <a:t>Electric </a:t>
            </a:r>
            <a:r>
              <a:rPr lang="en-CA" dirty="0"/>
              <a:t>Charge </a:t>
            </a:r>
            <a:endParaRPr lang="en-CA" dirty="0" smtClean="0"/>
          </a:p>
          <a:p>
            <a:r>
              <a:rPr lang="en-CA" dirty="0" smtClean="0"/>
              <a:t>Insulators </a:t>
            </a:r>
            <a:r>
              <a:rPr lang="en-CA" dirty="0"/>
              <a:t>and Conductors </a:t>
            </a:r>
            <a:endParaRPr lang="en-CA" dirty="0" smtClean="0"/>
          </a:p>
          <a:p>
            <a:r>
              <a:rPr lang="en-CA" dirty="0" smtClean="0"/>
              <a:t>Coulomb's </a:t>
            </a:r>
            <a:r>
              <a:rPr lang="en-CA" dirty="0"/>
              <a:t>Law</a:t>
            </a:r>
            <a:r>
              <a:rPr lang="en-CA" dirty="0" smtClean="0"/>
              <a:t> </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412776"/>
            <a:ext cx="27146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87824" y="6581001"/>
            <a:ext cx="6202595" cy="276999"/>
          </a:xfrm>
          <a:prstGeom prst="rect">
            <a:avLst/>
          </a:prstGeom>
          <a:noFill/>
        </p:spPr>
        <p:txBody>
          <a:bodyPr wrap="none" rtlCol="0">
            <a:spAutoFit/>
          </a:bodyPr>
          <a:lstStyle/>
          <a:p>
            <a:r>
              <a:rPr lang="en-CA" sz="1200" dirty="0" smtClean="0"/>
              <a:t>[Photo </a:t>
            </a:r>
            <a:r>
              <a:rPr lang="en-CA" sz="1200" dirty="0"/>
              <a:t>by David </a:t>
            </a:r>
            <a:r>
              <a:rPr lang="en-CA" sz="1200" dirty="0" smtClean="0"/>
              <a:t>He Aug. 9, 2009. </a:t>
            </a:r>
            <a:r>
              <a:rPr lang="en-CA" sz="1200" dirty="0">
                <a:hlinkClick r:id="rId4"/>
              </a:rPr>
              <a:t>http://www.flickr.com/photos/davidymhe/3809482563</a:t>
            </a:r>
            <a:r>
              <a:rPr lang="en-CA" sz="1200" dirty="0" smtClean="0">
                <a:hlinkClick r:id="rId4"/>
              </a:rPr>
              <a:t>/</a:t>
            </a:r>
            <a:r>
              <a:rPr lang="en-CA" sz="1200" dirty="0" smtClean="0"/>
              <a:t> ]</a:t>
            </a:r>
            <a:endParaRPr lang="en-CA" sz="1200" dirty="0"/>
          </a:p>
        </p:txBody>
      </p:sp>
    </p:spTree>
    <p:extLst>
      <p:ext uri="{BB962C8B-B14F-4D97-AF65-F5344CB8AC3E}">
        <p14:creationId xmlns:p14="http://schemas.microsoft.com/office/powerpoint/2010/main" val="2219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90488" y="152400"/>
            <a:ext cx="7772400" cy="304800"/>
          </a:xfrm>
        </p:spPr>
        <p:txBody>
          <a:bodyPr/>
          <a:lstStyle/>
          <a:p>
            <a:pPr algn="l" eaLnBrk="1" hangingPunct="1"/>
            <a:r>
              <a:rPr lang="en-US" altLang="en-US" sz="3200" dirty="0" smtClean="0">
                <a:solidFill>
                  <a:schemeClr val="tx1"/>
                </a:solidFill>
              </a:rPr>
              <a:t>A Refracting Telescope</a:t>
            </a:r>
          </a:p>
        </p:txBody>
      </p:sp>
      <p:sp>
        <p:nvSpPr>
          <p:cNvPr id="71683" name="Rectangle 3"/>
          <p:cNvSpPr>
            <a:spLocks noChangeArrowheads="1"/>
          </p:cNvSpPr>
          <p:nvPr/>
        </p:nvSpPr>
        <p:spPr bwMode="auto">
          <a:xfrm>
            <a:off x="241300" y="1335088"/>
            <a:ext cx="3830638" cy="4603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b="1">
              <a:latin typeface="Times New Roman" pitchFamily="84" charset="0"/>
            </a:endParaRPr>
          </a:p>
        </p:txBody>
      </p:sp>
      <p:pic>
        <p:nvPicPr>
          <p:cNvPr id="71685" name="Picture 6" descr="24_14_Figure"/>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296863" y="1724025"/>
            <a:ext cx="8548687"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964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76200" y="152400"/>
            <a:ext cx="7772400" cy="304800"/>
          </a:xfrm>
        </p:spPr>
        <p:txBody>
          <a:bodyPr/>
          <a:lstStyle/>
          <a:p>
            <a:pPr algn="l" eaLnBrk="1" hangingPunct="1"/>
            <a:r>
              <a:rPr lang="en-US" altLang="en-US" sz="3200" smtClean="0">
                <a:solidFill>
                  <a:schemeClr val="tx1"/>
                </a:solidFill>
              </a:rPr>
              <a:t>The Telescope</a:t>
            </a:r>
          </a:p>
        </p:txBody>
      </p:sp>
      <p:sp>
        <p:nvSpPr>
          <p:cNvPr id="70659" name="Text Box 3"/>
          <p:cNvSpPr txBox="1">
            <a:spLocks noChangeArrowheads="1"/>
          </p:cNvSpPr>
          <p:nvPr/>
        </p:nvSpPr>
        <p:spPr bwMode="auto">
          <a:xfrm>
            <a:off x="76200" y="935038"/>
            <a:ext cx="88392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tabLst>
                <a:tab pos="282575" algn="l"/>
              </a:tabLst>
              <a:defRPr sz="2400">
                <a:solidFill>
                  <a:schemeClr val="tx1"/>
                </a:solidFill>
                <a:latin typeface="Arial" charset="0"/>
                <a:ea typeface="ＭＳ Ｐゴシック" pitchFamily="84" charset="-128"/>
              </a:defRPr>
            </a:lvl1pPr>
            <a:lvl2pPr marL="742950" indent="-285750">
              <a:tabLst>
                <a:tab pos="282575" algn="l"/>
              </a:tabLst>
              <a:defRPr sz="2400">
                <a:solidFill>
                  <a:schemeClr val="tx1"/>
                </a:solidFill>
                <a:latin typeface="Arial" charset="0"/>
                <a:ea typeface="ＭＳ Ｐゴシック" pitchFamily="84" charset="-128"/>
              </a:defRPr>
            </a:lvl2pPr>
            <a:lvl3pPr marL="1143000" indent="-228600">
              <a:tabLst>
                <a:tab pos="282575" algn="l"/>
              </a:tabLst>
              <a:defRPr sz="2400">
                <a:solidFill>
                  <a:schemeClr val="tx1"/>
                </a:solidFill>
                <a:latin typeface="Arial" charset="0"/>
                <a:ea typeface="ＭＳ Ｐゴシック" pitchFamily="84" charset="-128"/>
              </a:defRPr>
            </a:lvl3pPr>
            <a:lvl4pPr marL="1600200" indent="-228600">
              <a:tabLst>
                <a:tab pos="282575" algn="l"/>
              </a:tabLst>
              <a:defRPr sz="2400">
                <a:solidFill>
                  <a:schemeClr val="tx1"/>
                </a:solidFill>
                <a:latin typeface="Arial" charset="0"/>
                <a:ea typeface="ＭＳ Ｐゴシック" pitchFamily="84" charset="-128"/>
              </a:defRPr>
            </a:lvl4pPr>
            <a:lvl5pPr marL="2057400" indent="-228600">
              <a:tabLst>
                <a:tab pos="282575"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82575"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82575"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82575"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82575"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A simple telescope contains a large-diameter objective lens which collects parallel rays from a distant object and forms a real, inverted image at distance </a:t>
            </a:r>
            <a:r>
              <a:rPr lang="en-US" altLang="en-US" sz="2600" i="1" dirty="0">
                <a:latin typeface="Times New Roman" pitchFamily="84" charset="0"/>
              </a:rPr>
              <a:t>s</a:t>
            </a:r>
            <a:r>
              <a:rPr lang="en-US" altLang="en-US" sz="2600" i="1" dirty="0">
                <a:latin typeface="Times New Roman" pitchFamily="84" charset="0"/>
                <a:cs typeface="Times New Roman" pitchFamily="84" charset="0"/>
              </a:rPr>
              <a:t>'</a:t>
            </a:r>
            <a:r>
              <a:rPr lang="en-US" altLang="en-US" sz="2600" dirty="0">
                <a:latin typeface="Times New Roman" pitchFamily="84" charset="0"/>
                <a:cs typeface="Times New Roman" pitchFamily="84" charset="0"/>
              </a:rPr>
              <a:t> </a:t>
            </a:r>
            <a:r>
              <a:rPr lang="en-US" altLang="en-US" sz="2600" dirty="0">
                <a:latin typeface="Times New Roman" pitchFamily="84" charset="0"/>
                <a:cs typeface="Times New Roman" pitchFamily="84" charset="0"/>
                <a:sym typeface="Symbol" pitchFamily="84" charset="2"/>
              </a:rPr>
              <a:t></a:t>
            </a:r>
            <a:r>
              <a:rPr lang="en-US" altLang="en-US" sz="2600" dirty="0">
                <a:latin typeface="Times New Roman" pitchFamily="84" charset="0"/>
                <a:cs typeface="Times New Roman" pitchFamily="84" charset="0"/>
              </a:rPr>
              <a:t> </a:t>
            </a:r>
            <a:r>
              <a:rPr lang="en-US" altLang="en-US" sz="2600" i="1" dirty="0" err="1">
                <a:latin typeface="Times New Roman" pitchFamily="84" charset="0"/>
                <a:cs typeface="Times New Roman" pitchFamily="84" charset="0"/>
              </a:rPr>
              <a:t>f</a:t>
            </a:r>
            <a:r>
              <a:rPr lang="en-US" altLang="en-US" sz="2600" baseline="-25000" dirty="0" err="1">
                <a:latin typeface="Times New Roman" pitchFamily="84" charset="0"/>
                <a:cs typeface="Times New Roman" pitchFamily="84" charset="0"/>
              </a:rPr>
              <a:t>obj</a:t>
            </a:r>
            <a:r>
              <a:rPr lang="en-US" altLang="en-US" sz="2600" dirty="0">
                <a:cs typeface="Times New Roman" pitchFamily="84" charset="0"/>
              </a:rPr>
              <a:t>.</a:t>
            </a:r>
          </a:p>
          <a:p>
            <a:pPr eaLnBrk="1" hangingPunct="1">
              <a:spcBef>
                <a:spcPct val="20000"/>
              </a:spcBef>
              <a:spcAft>
                <a:spcPct val="20000"/>
              </a:spcAft>
              <a:buClr>
                <a:srgbClr val="93001B"/>
              </a:buClr>
              <a:buFont typeface="Wingdings" pitchFamily="84" charset="2"/>
              <a:buChar char="§"/>
            </a:pPr>
            <a:r>
              <a:rPr lang="en-US" altLang="en-US" sz="2600" dirty="0">
                <a:cs typeface="Times New Roman" pitchFamily="84" charset="0"/>
              </a:rPr>
              <a:t>The focal length of a telescope objective is very nearly the length of the telescope tube.</a:t>
            </a:r>
          </a:p>
          <a:p>
            <a:pPr eaLnBrk="1" hangingPunct="1">
              <a:spcBef>
                <a:spcPct val="20000"/>
              </a:spcBef>
              <a:spcAft>
                <a:spcPct val="20000"/>
              </a:spcAft>
              <a:buClr>
                <a:srgbClr val="93001B"/>
              </a:buClr>
              <a:buFont typeface="Wingdings" pitchFamily="84" charset="2"/>
              <a:buChar char="§"/>
            </a:pPr>
            <a:r>
              <a:rPr lang="en-US" altLang="en-US" sz="2600" dirty="0">
                <a:cs typeface="Times New Roman" pitchFamily="84" charset="0"/>
              </a:rPr>
              <a:t>The eyepiece functions as a simple magnifier. </a:t>
            </a:r>
          </a:p>
          <a:p>
            <a:pPr eaLnBrk="1" hangingPunct="1">
              <a:spcBef>
                <a:spcPct val="20000"/>
              </a:spcBef>
              <a:spcAft>
                <a:spcPct val="20000"/>
              </a:spcAft>
              <a:buClr>
                <a:srgbClr val="93001B"/>
              </a:buClr>
              <a:buFont typeface="Wingdings" pitchFamily="84" charset="2"/>
              <a:buChar char="§"/>
            </a:pPr>
            <a:r>
              <a:rPr lang="en-US" altLang="en-US" sz="2600" dirty="0">
                <a:cs typeface="Times New Roman" pitchFamily="84" charset="0"/>
              </a:rPr>
              <a:t>The viewer observes an inverted image.</a:t>
            </a:r>
          </a:p>
          <a:p>
            <a:pPr eaLnBrk="1" hangingPunct="1">
              <a:spcBef>
                <a:spcPct val="20000"/>
              </a:spcBef>
              <a:spcAft>
                <a:spcPct val="20000"/>
              </a:spcAft>
              <a:buClr>
                <a:srgbClr val="93001B"/>
              </a:buClr>
              <a:buFont typeface="Wingdings" pitchFamily="84" charset="2"/>
              <a:buChar char="§"/>
            </a:pPr>
            <a:r>
              <a:rPr lang="en-US" altLang="en-US" sz="2600" dirty="0">
                <a:cs typeface="Times New Roman" pitchFamily="84" charset="0"/>
              </a:rPr>
              <a:t>The angular magnification of a telescope is:</a:t>
            </a:r>
          </a:p>
        </p:txBody>
      </p:sp>
      <p:pic>
        <p:nvPicPr>
          <p:cNvPr id="70661" name="Picture 6" descr="CH24_PPT_Slide_24-66"/>
          <p:cNvPicPr>
            <a:picLocks noChangeAspect="1" noChangeArrowheads="1"/>
          </p:cNvPicPr>
          <p:nvPr/>
        </p:nvPicPr>
        <p:blipFill>
          <a:blip r:embed="rId3">
            <a:extLst>
              <a:ext uri="{28A0092B-C50C-407E-A947-70E740481C1C}">
                <a14:useLocalDpi xmlns:a14="http://schemas.microsoft.com/office/drawing/2010/main" val="0"/>
              </a:ext>
            </a:extLst>
          </a:blip>
          <a:srcRect r="61578"/>
          <a:stretch>
            <a:fillRect/>
          </a:stretch>
        </p:blipFill>
        <p:spPr bwMode="auto">
          <a:xfrm>
            <a:off x="3400425" y="5092700"/>
            <a:ext cx="25082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980800" y="1537560"/>
              <a:ext cx="6050520" cy="4717440"/>
            </p14:xfrm>
          </p:contentPart>
        </mc:Choice>
        <mc:Fallback xmlns="">
          <p:pic>
            <p:nvPicPr>
              <p:cNvPr id="2" name="Ink 1"/>
              <p:cNvPicPr/>
              <p:nvPr/>
            </p:nvPicPr>
            <p:blipFill>
              <a:blip r:embed="rId5"/>
              <a:stretch>
                <a:fillRect/>
              </a:stretch>
            </p:blipFill>
            <p:spPr>
              <a:xfrm>
                <a:off x="2972880" y="1529280"/>
                <a:ext cx="6065280" cy="4734000"/>
              </a:xfrm>
              <a:prstGeom prst="rect">
                <a:avLst/>
              </a:prstGeom>
            </p:spPr>
          </p:pic>
        </mc:Fallback>
      </mc:AlternateContent>
    </p:spTree>
    <p:extLst>
      <p:ext uri="{BB962C8B-B14F-4D97-AF65-F5344CB8AC3E}">
        <p14:creationId xmlns:p14="http://schemas.microsoft.com/office/powerpoint/2010/main" val="25149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88493" y="-1"/>
            <a:ext cx="4546794" cy="3087519"/>
          </a:xfrm>
        </p:spPr>
        <p:txBody>
          <a:bodyPr/>
          <a:lstStyle/>
          <a:p>
            <a:pPr eaLnBrk="1" hangingPunct="1"/>
            <a:r>
              <a:rPr lang="en-US" sz="3800" dirty="0" smtClean="0"/>
              <a:t>And now for something completely different</a:t>
            </a:r>
            <a:r>
              <a:rPr lang="en-US" sz="3800" dirty="0" smtClean="0">
                <a:latin typeface="Times New Roman" charset="0"/>
              </a:rPr>
              <a:t>:</a:t>
            </a:r>
            <a:br>
              <a:rPr lang="en-US" sz="3800" dirty="0" smtClean="0">
                <a:latin typeface="Times New Roman" charset="0"/>
              </a:rPr>
            </a:br>
            <a:r>
              <a:rPr lang="en-US" sz="3800" dirty="0">
                <a:latin typeface="Times New Roman" charset="0"/>
              </a:rPr>
              <a:t/>
            </a:r>
            <a:br>
              <a:rPr lang="en-US" sz="3800" dirty="0">
                <a:latin typeface="Times New Roman" charset="0"/>
              </a:rPr>
            </a:br>
            <a:r>
              <a:rPr lang="en-US" sz="3800" dirty="0" smtClean="0">
                <a:latin typeface="Times New Roman" charset="0"/>
              </a:rPr>
              <a:t> </a:t>
            </a:r>
            <a:r>
              <a:rPr lang="en-US" dirty="0" smtClean="0">
                <a:latin typeface="Matura MT Script Capitals" pitchFamily="66" charset="0"/>
              </a:rPr>
              <a:t>Electrostatics</a:t>
            </a:r>
            <a:endParaRPr lang="en-US" sz="3800" dirty="0">
              <a:latin typeface="Matura MT Script Capitals" pitchFamily="66" charset="0"/>
            </a:endParaRPr>
          </a:p>
        </p:txBody>
      </p:sp>
      <p:sp>
        <p:nvSpPr>
          <p:cNvPr id="6" name="Rectangle 3"/>
          <p:cNvSpPr txBox="1">
            <a:spLocks noChangeArrowheads="1"/>
          </p:cNvSpPr>
          <p:nvPr/>
        </p:nvSpPr>
        <p:spPr bwMode="auto">
          <a:xfrm>
            <a:off x="230188" y="3151414"/>
            <a:ext cx="4262437" cy="33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90000"/>
              </a:lnSpc>
              <a:buFont typeface="Arial" pitchFamily="34" charset="0"/>
              <a:buChar char="•"/>
            </a:pPr>
            <a:r>
              <a:rPr lang="en-US" dirty="0"/>
              <a:t>Electrical Forces and Charges</a:t>
            </a:r>
          </a:p>
          <a:p>
            <a:pPr marL="457200" indent="-457200" algn="l" eaLnBrk="1" hangingPunct="1">
              <a:lnSpc>
                <a:spcPct val="90000"/>
              </a:lnSpc>
              <a:buFont typeface="Arial" pitchFamily="34" charset="0"/>
              <a:buChar char="•"/>
            </a:pPr>
            <a:r>
              <a:rPr lang="en-US" dirty="0"/>
              <a:t>Conservation of Charge</a:t>
            </a:r>
          </a:p>
          <a:p>
            <a:pPr marL="457200" indent="-457200" algn="l" eaLnBrk="1" hangingPunct="1">
              <a:lnSpc>
                <a:spcPct val="90000"/>
              </a:lnSpc>
              <a:buFont typeface="Arial" pitchFamily="34" charset="0"/>
              <a:buChar char="•"/>
            </a:pPr>
            <a:r>
              <a:rPr lang="en-US" dirty="0"/>
              <a:t>Coulomb’s Law</a:t>
            </a:r>
          </a:p>
          <a:p>
            <a:pPr marL="457200" indent="-457200" algn="l" eaLnBrk="1" hangingPunct="1">
              <a:lnSpc>
                <a:spcPct val="90000"/>
              </a:lnSpc>
              <a:buFont typeface="Arial" pitchFamily="34" charset="0"/>
              <a:buChar char="•"/>
            </a:pPr>
            <a:r>
              <a:rPr lang="en-US" dirty="0"/>
              <a:t>Conductors and Insulators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1985282"/>
            <a:ext cx="44291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11137" y="6591420"/>
            <a:ext cx="4132863" cy="261610"/>
          </a:xfrm>
          <a:prstGeom prst="rect">
            <a:avLst/>
          </a:prstGeom>
          <a:noFill/>
        </p:spPr>
        <p:txBody>
          <a:bodyPr wrap="none" rtlCol="0">
            <a:spAutoFit/>
          </a:bodyPr>
          <a:lstStyle/>
          <a:p>
            <a:r>
              <a:rPr lang="en-CA" sz="1100" dirty="0"/>
              <a:t>Image from </a:t>
            </a:r>
            <a:r>
              <a:rPr lang="en-CA" sz="1100" dirty="0">
                <a:hlinkClick r:id="rId3"/>
              </a:rPr>
              <a:t>http://</a:t>
            </a:r>
            <a:r>
              <a:rPr lang="en-CA" sz="1100" dirty="0" smtClean="0">
                <a:hlinkClick r:id="rId3"/>
              </a:rPr>
              <a:t>news.bbc.co.uk/2/hi/in_pictures/7847290.stm</a:t>
            </a:r>
            <a:r>
              <a:rPr lang="en-CA" sz="1100" dirty="0" smtClean="0"/>
              <a:t> </a:t>
            </a:r>
            <a:endParaRPr lang="en-CA" sz="1100" dirty="0"/>
          </a:p>
        </p:txBody>
      </p:sp>
    </p:spTree>
    <p:extLst>
      <p:ext uri="{BB962C8B-B14F-4D97-AF65-F5344CB8AC3E}">
        <p14:creationId xmlns:p14="http://schemas.microsoft.com/office/powerpoint/2010/main" val="3556764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Discovering Electricity: Experiment 1</a:t>
            </a:r>
          </a:p>
        </p:txBody>
      </p:sp>
      <p:sp>
        <p:nvSpPr>
          <p:cNvPr id="21507" name="Text Box 3"/>
          <p:cNvSpPr txBox="1">
            <a:spLocks noChangeArrowheads="1"/>
          </p:cNvSpPr>
          <p:nvPr/>
        </p:nvSpPr>
        <p:spPr bwMode="auto">
          <a:xfrm>
            <a:off x="4471988" y="1154113"/>
            <a:ext cx="3986212"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a:t>Take a plastic rod that has been undisturbed for a long period of time and hang it by a thread.</a:t>
            </a:r>
          </a:p>
          <a:p>
            <a:pPr eaLnBrk="1" hangingPunct="1">
              <a:spcBef>
                <a:spcPct val="20000"/>
              </a:spcBef>
              <a:spcAft>
                <a:spcPct val="20000"/>
              </a:spcAft>
              <a:buClr>
                <a:srgbClr val="93001B"/>
              </a:buClr>
              <a:buFont typeface="Wingdings" pitchFamily="84" charset="2"/>
              <a:buChar char="§"/>
            </a:pPr>
            <a:r>
              <a:rPr lang="en-US" sz="2600" dirty="0"/>
              <a:t>Pick up another undisturbed plastic rod and bring it close to the hanging rod.</a:t>
            </a:r>
          </a:p>
          <a:p>
            <a:pPr eaLnBrk="1" hangingPunct="1">
              <a:spcBef>
                <a:spcPct val="20000"/>
              </a:spcBef>
              <a:spcAft>
                <a:spcPct val="20000"/>
              </a:spcAft>
              <a:buClr>
                <a:srgbClr val="93001B"/>
              </a:buClr>
              <a:buFont typeface="Wingdings" pitchFamily="84" charset="2"/>
              <a:buChar char="§"/>
            </a:pPr>
            <a:r>
              <a:rPr lang="en-US" sz="2600" dirty="0"/>
              <a:t>Nothing happens to either rod.</a:t>
            </a:r>
          </a:p>
        </p:txBody>
      </p:sp>
      <p:sp>
        <p:nvSpPr>
          <p:cNvPr id="21508" name="Text Box 3"/>
          <p:cNvSpPr txBox="1">
            <a:spLocks noChangeArrowheads="1"/>
          </p:cNvSpPr>
          <p:nvPr/>
        </p:nvSpPr>
        <p:spPr bwMode="auto">
          <a:xfrm>
            <a:off x="807720" y="5410200"/>
            <a:ext cx="740918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a:t>No forces are observed.</a:t>
            </a:r>
          </a:p>
          <a:p>
            <a:pPr eaLnBrk="1" hangingPunct="1">
              <a:spcBef>
                <a:spcPct val="20000"/>
              </a:spcBef>
              <a:spcAft>
                <a:spcPct val="20000"/>
              </a:spcAft>
              <a:buClr>
                <a:srgbClr val="93001B"/>
              </a:buClr>
              <a:buFont typeface="Wingdings" pitchFamily="84" charset="2"/>
              <a:buChar char="§"/>
            </a:pPr>
            <a:r>
              <a:rPr lang="en-US" sz="2600" dirty="0"/>
              <a:t>We will say that the original objects are </a:t>
            </a:r>
            <a:r>
              <a:rPr lang="en-US" sz="2600" b="1" dirty="0"/>
              <a:t>neutral</a:t>
            </a:r>
            <a:r>
              <a:rPr lang="en-US" sz="2600" dirty="0"/>
              <a:t>.</a:t>
            </a:r>
            <a:endParaRPr lang="en-US" sz="2600" b="1" dirty="0"/>
          </a:p>
        </p:txBody>
      </p:sp>
      <p:pic>
        <p:nvPicPr>
          <p:cNvPr id="21509" name="Picture 7" descr="Figure_UNTBL25_1_1"/>
          <p:cNvPicPr>
            <a:picLocks noChangeAspect="1" noChangeArrowheads="1"/>
          </p:cNvPicPr>
          <p:nvPr/>
        </p:nvPicPr>
        <p:blipFill>
          <a:blip r:embed="rId2">
            <a:extLst>
              <a:ext uri="{28A0092B-C50C-407E-A947-70E740481C1C}">
                <a14:useLocalDpi xmlns:a14="http://schemas.microsoft.com/office/drawing/2010/main" val="0"/>
              </a:ext>
            </a:extLst>
          </a:blip>
          <a:srcRect t="5359" b="39775"/>
          <a:stretch>
            <a:fillRect/>
          </a:stretch>
        </p:blipFill>
        <p:spPr bwMode="auto">
          <a:xfrm>
            <a:off x="403225" y="1174750"/>
            <a:ext cx="36353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3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Discussion Question</a:t>
            </a:r>
          </a:p>
        </p:txBody>
      </p:sp>
      <p:sp>
        <p:nvSpPr>
          <p:cNvPr id="21507" name="Text Box 3"/>
          <p:cNvSpPr txBox="1">
            <a:spLocks noChangeArrowheads="1"/>
          </p:cNvSpPr>
          <p:nvPr/>
        </p:nvSpPr>
        <p:spPr bwMode="auto">
          <a:xfrm>
            <a:off x="4363500" y="348201"/>
            <a:ext cx="3986212" cy="313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Rub two plastic rods with wool.</a:t>
            </a:r>
          </a:p>
          <a:p>
            <a:pPr eaLnBrk="1" hangingPunct="1">
              <a:spcBef>
                <a:spcPct val="20000"/>
              </a:spcBef>
              <a:spcAft>
                <a:spcPct val="20000"/>
              </a:spcAft>
              <a:buClr>
                <a:srgbClr val="93001B"/>
              </a:buClr>
              <a:buFont typeface="Wingdings" pitchFamily="84" charset="2"/>
              <a:buChar char="§"/>
            </a:pPr>
            <a:r>
              <a:rPr lang="en-US" sz="2600" dirty="0" smtClean="0"/>
              <a:t>Hang one from a string</a:t>
            </a:r>
          </a:p>
          <a:p>
            <a:pPr eaLnBrk="1" hangingPunct="1">
              <a:spcBef>
                <a:spcPct val="20000"/>
              </a:spcBef>
              <a:spcAft>
                <a:spcPct val="20000"/>
              </a:spcAft>
              <a:buClr>
                <a:srgbClr val="93001B"/>
              </a:buClr>
              <a:buFont typeface="Wingdings" pitchFamily="84" charset="2"/>
              <a:buChar char="§"/>
            </a:pPr>
            <a:r>
              <a:rPr lang="en-US" sz="2600" dirty="0" smtClean="0"/>
              <a:t>Place the other near it.</a:t>
            </a:r>
          </a:p>
          <a:p>
            <a:pPr eaLnBrk="1" hangingPunct="1">
              <a:spcBef>
                <a:spcPct val="20000"/>
              </a:spcBef>
              <a:spcAft>
                <a:spcPct val="20000"/>
              </a:spcAft>
              <a:buClr>
                <a:srgbClr val="93001B"/>
              </a:buClr>
              <a:buFont typeface="Wingdings" pitchFamily="84" charset="2"/>
              <a:buChar char="§"/>
            </a:pPr>
            <a:r>
              <a:rPr lang="en-US" sz="2600" dirty="0" smtClean="0"/>
              <a:t>What will happen?</a:t>
            </a:r>
          </a:p>
          <a:p>
            <a:pPr eaLnBrk="1" hangingPunct="1">
              <a:spcBef>
                <a:spcPct val="20000"/>
              </a:spcBef>
              <a:spcAft>
                <a:spcPct val="20000"/>
              </a:spcAft>
              <a:buClr>
                <a:srgbClr val="93001B"/>
              </a:buClr>
              <a:buFont typeface="Wingdings" pitchFamily="84" charset="2"/>
              <a:buChar char="§"/>
            </a:pPr>
            <a:endParaRPr lang="en-US" sz="2600" dirty="0"/>
          </a:p>
        </p:txBody>
      </p:sp>
      <p:sp>
        <p:nvSpPr>
          <p:cNvPr id="21508" name="Text Box 3"/>
          <p:cNvSpPr txBox="1">
            <a:spLocks noChangeArrowheads="1"/>
          </p:cNvSpPr>
          <p:nvPr/>
        </p:nvSpPr>
        <p:spPr bwMode="auto">
          <a:xfrm>
            <a:off x="4215539" y="3267557"/>
            <a:ext cx="4787382" cy="32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force observed</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repelled, and move to the left</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attracted, and move to the right</a:t>
            </a:r>
            <a:endParaRPr lang="en-US" sz="2600" dirty="0"/>
          </a:p>
        </p:txBody>
      </p:sp>
      <p:pic>
        <p:nvPicPr>
          <p:cNvPr id="21509" name="Picture 7" descr="Figure_UNTBL25_1_1"/>
          <p:cNvPicPr>
            <a:picLocks noChangeAspect="1" noChangeArrowheads="1"/>
          </p:cNvPicPr>
          <p:nvPr/>
        </p:nvPicPr>
        <p:blipFill>
          <a:blip r:embed="rId2">
            <a:extLst>
              <a:ext uri="{28A0092B-C50C-407E-A947-70E740481C1C}">
                <a14:useLocalDpi xmlns:a14="http://schemas.microsoft.com/office/drawing/2010/main" val="0"/>
              </a:ext>
            </a:extLst>
          </a:blip>
          <a:srcRect t="5359" b="39775"/>
          <a:stretch>
            <a:fillRect/>
          </a:stretch>
        </p:blipFill>
        <p:spPr bwMode="auto">
          <a:xfrm>
            <a:off x="403225" y="1174750"/>
            <a:ext cx="36353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45178" y="2253734"/>
            <a:ext cx="2093422" cy="8808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2" y="2670823"/>
            <a:ext cx="14001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8634960" y="991080"/>
              <a:ext cx="360" cy="360"/>
            </p14:xfrm>
          </p:contentPart>
        </mc:Choice>
        <mc:Fallback xmlns="">
          <p:pic>
            <p:nvPicPr>
              <p:cNvPr id="3" name="Ink 2"/>
              <p:cNvPicPr/>
              <p:nvPr/>
            </p:nvPicPr>
            <p:blipFill>
              <a:blip r:embed="rId5"/>
              <a:stretch>
                <a:fillRect/>
              </a:stretch>
            </p:blipFill>
            <p:spPr>
              <a:xfrm>
                <a:off x="8625600" y="981720"/>
                <a:ext cx="19080" cy="19080"/>
              </a:xfrm>
              <a:prstGeom prst="rect">
                <a:avLst/>
              </a:prstGeom>
            </p:spPr>
          </p:pic>
        </mc:Fallback>
      </mc:AlternateContent>
    </p:spTree>
    <p:extLst>
      <p:ext uri="{BB962C8B-B14F-4D97-AF65-F5344CB8AC3E}">
        <p14:creationId xmlns:p14="http://schemas.microsoft.com/office/powerpoint/2010/main" val="4234117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76200" y="373380"/>
            <a:ext cx="8229600" cy="504825"/>
          </a:xfrm>
        </p:spPr>
        <p:txBody>
          <a:bodyPr/>
          <a:lstStyle/>
          <a:p>
            <a:pPr algn="r" eaLnBrk="1" hangingPunct="1"/>
            <a:r>
              <a:rPr lang="en-US" sz="3200" dirty="0" smtClean="0">
                <a:solidFill>
                  <a:schemeClr val="tx1"/>
                </a:solidFill>
              </a:rPr>
              <a:t>Discovering Electricity: Experiment 2 Conclusion</a:t>
            </a:r>
          </a:p>
        </p:txBody>
      </p:sp>
      <p:sp>
        <p:nvSpPr>
          <p:cNvPr id="22532" name="Text Box 3"/>
          <p:cNvSpPr txBox="1">
            <a:spLocks noChangeArrowheads="1"/>
          </p:cNvSpPr>
          <p:nvPr/>
        </p:nvSpPr>
        <p:spPr bwMode="auto">
          <a:xfrm>
            <a:off x="251520" y="5013176"/>
            <a:ext cx="8763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FF0000"/>
              </a:buClr>
            </a:pPr>
            <a:r>
              <a:rPr lang="en-US" sz="2600" dirty="0"/>
              <a:t>There is a </a:t>
            </a:r>
            <a:r>
              <a:rPr lang="en-US" sz="2600" i="1" dirty="0"/>
              <a:t>long-range repulsive force</a:t>
            </a:r>
            <a:r>
              <a:rPr lang="en-US" sz="2600" dirty="0"/>
              <a:t>, requiring no contact, between two identical objects that have been charged in the </a:t>
            </a:r>
            <a:r>
              <a:rPr lang="en-US" sz="2600" i="1" dirty="0"/>
              <a:t>same </a:t>
            </a:r>
            <a:r>
              <a:rPr lang="en-US" sz="2600" dirty="0"/>
              <a:t>way.</a:t>
            </a:r>
            <a:endParaRPr lang="en-US" sz="2600" b="1" dirty="0"/>
          </a:p>
        </p:txBody>
      </p:sp>
      <p:pic>
        <p:nvPicPr>
          <p:cNvPr id="22533" name="Picture 6" descr="Figure_UNTBL25_1_2"/>
          <p:cNvPicPr>
            <a:picLocks noChangeAspect="1" noChangeArrowheads="1"/>
          </p:cNvPicPr>
          <p:nvPr/>
        </p:nvPicPr>
        <p:blipFill>
          <a:blip r:embed="rId2">
            <a:extLst>
              <a:ext uri="{28A0092B-C50C-407E-A947-70E740481C1C}">
                <a14:useLocalDpi xmlns:a14="http://schemas.microsoft.com/office/drawing/2010/main" val="0"/>
              </a:ext>
            </a:extLst>
          </a:blip>
          <a:srcRect t="6171" b="40620"/>
          <a:stretch>
            <a:fillRect/>
          </a:stretch>
        </p:blipFill>
        <p:spPr bwMode="auto">
          <a:xfrm>
            <a:off x="2411760" y="1412776"/>
            <a:ext cx="35750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772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358140"/>
            <a:ext cx="8229600" cy="517525"/>
          </a:xfrm>
        </p:spPr>
        <p:txBody>
          <a:bodyPr/>
          <a:lstStyle/>
          <a:p>
            <a:pPr algn="l" eaLnBrk="1" hangingPunct="1"/>
            <a:r>
              <a:rPr lang="en-US" sz="3200" dirty="0" smtClean="0">
                <a:solidFill>
                  <a:schemeClr val="tx1"/>
                </a:solidFill>
              </a:rPr>
              <a:t>Discussion Question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 y="914399"/>
            <a:ext cx="1919732" cy="284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 y="2651277"/>
            <a:ext cx="2167128" cy="126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363500" y="348201"/>
            <a:ext cx="4500084"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Rub a plastic rod with wool, and hang it from a string.</a:t>
            </a:r>
          </a:p>
          <a:p>
            <a:pPr eaLnBrk="1" hangingPunct="1">
              <a:spcBef>
                <a:spcPct val="20000"/>
              </a:spcBef>
              <a:spcAft>
                <a:spcPct val="20000"/>
              </a:spcAft>
              <a:buClr>
                <a:srgbClr val="93001B"/>
              </a:buClr>
              <a:buFont typeface="Wingdings" pitchFamily="84" charset="2"/>
              <a:buChar char="§"/>
            </a:pPr>
            <a:r>
              <a:rPr lang="en-US" sz="2600" dirty="0" smtClean="0"/>
              <a:t>Rub a glass rod with silk, and place it near the hanging rod.</a:t>
            </a:r>
          </a:p>
          <a:p>
            <a:pPr eaLnBrk="1" hangingPunct="1">
              <a:spcBef>
                <a:spcPct val="20000"/>
              </a:spcBef>
              <a:spcAft>
                <a:spcPct val="20000"/>
              </a:spcAft>
              <a:buClr>
                <a:srgbClr val="93001B"/>
              </a:buClr>
              <a:buFont typeface="Wingdings" pitchFamily="84" charset="2"/>
              <a:buChar char="§"/>
            </a:pPr>
            <a:r>
              <a:rPr lang="en-US" sz="2600" dirty="0" smtClean="0"/>
              <a:t>What will happen?</a:t>
            </a:r>
          </a:p>
          <a:p>
            <a:pPr eaLnBrk="1" hangingPunct="1">
              <a:spcBef>
                <a:spcPct val="20000"/>
              </a:spcBef>
              <a:spcAft>
                <a:spcPct val="20000"/>
              </a:spcAft>
              <a:buClr>
                <a:srgbClr val="93001B"/>
              </a:buClr>
              <a:buFont typeface="Wingdings" pitchFamily="84" charset="2"/>
              <a:buChar char="§"/>
            </a:pPr>
            <a:endParaRPr lang="en-US" sz="2600" dirty="0"/>
          </a:p>
        </p:txBody>
      </p:sp>
      <p:sp>
        <p:nvSpPr>
          <p:cNvPr id="9" name="Text Box 3"/>
          <p:cNvSpPr txBox="1">
            <a:spLocks noChangeArrowheads="1"/>
          </p:cNvSpPr>
          <p:nvPr/>
        </p:nvSpPr>
        <p:spPr bwMode="auto">
          <a:xfrm>
            <a:off x="3508248" y="3761743"/>
            <a:ext cx="5494673"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force observed</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repelled, and move to the left</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attracted, and move to the right</a:t>
            </a:r>
            <a:endParaRPr lang="en-US" sz="26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21" y="2333505"/>
            <a:ext cx="6953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706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358140"/>
            <a:ext cx="8229600" cy="861060"/>
          </a:xfrm>
        </p:spPr>
        <p:txBody>
          <a:bodyPr/>
          <a:lstStyle/>
          <a:p>
            <a:pPr algn="r" eaLnBrk="1" hangingPunct="1"/>
            <a:r>
              <a:rPr lang="en-US" sz="3200" dirty="0" smtClean="0">
                <a:solidFill>
                  <a:schemeClr val="tx1"/>
                </a:solidFill>
              </a:rPr>
              <a:t>Discovering Electricity: Experiment 3 Conclusion</a:t>
            </a:r>
          </a:p>
        </p:txBody>
      </p:sp>
      <p:sp>
        <p:nvSpPr>
          <p:cNvPr id="23556" name="Text Box 3"/>
          <p:cNvSpPr txBox="1">
            <a:spLocks noChangeArrowheads="1"/>
          </p:cNvSpPr>
          <p:nvPr/>
        </p:nvSpPr>
        <p:spPr bwMode="auto">
          <a:xfrm>
            <a:off x="76200" y="4953000"/>
            <a:ext cx="8915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FF0000"/>
              </a:buClr>
            </a:pPr>
            <a:r>
              <a:rPr lang="en-US" sz="2600" dirty="0"/>
              <a:t>These particular two types of rods are different materials, charged in a somewhat different way, and they </a:t>
            </a:r>
            <a:r>
              <a:rPr lang="en-US" sz="2600" i="1" dirty="0"/>
              <a:t>attract </a:t>
            </a:r>
            <a:r>
              <a:rPr lang="en-US" sz="2600" dirty="0"/>
              <a:t>each other rather than repel. </a:t>
            </a:r>
            <a:endParaRPr lang="en-US" sz="2600" b="1" dirty="0"/>
          </a:p>
        </p:txBody>
      </p:sp>
      <p:pic>
        <p:nvPicPr>
          <p:cNvPr id="23557" name="Picture 6" descr="Figure_UNTBL25_1_3"/>
          <p:cNvPicPr>
            <a:picLocks noChangeAspect="1" noChangeArrowheads="1"/>
          </p:cNvPicPr>
          <p:nvPr/>
        </p:nvPicPr>
        <p:blipFill>
          <a:blip r:embed="rId2">
            <a:extLst>
              <a:ext uri="{28A0092B-C50C-407E-A947-70E740481C1C}">
                <a14:useLocalDpi xmlns:a14="http://schemas.microsoft.com/office/drawing/2010/main" val="0"/>
              </a:ext>
            </a:extLst>
          </a:blip>
          <a:srcRect t="6360" b="34340"/>
          <a:stretch>
            <a:fillRect/>
          </a:stretch>
        </p:blipFill>
        <p:spPr bwMode="auto">
          <a:xfrm>
            <a:off x="446088" y="1219200"/>
            <a:ext cx="356552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329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Discussion Question</a:t>
            </a:r>
          </a:p>
        </p:txBody>
      </p:sp>
      <p:sp>
        <p:nvSpPr>
          <p:cNvPr id="21507" name="Text Box 3"/>
          <p:cNvSpPr txBox="1">
            <a:spLocks noChangeArrowheads="1"/>
          </p:cNvSpPr>
          <p:nvPr/>
        </p:nvSpPr>
        <p:spPr bwMode="auto">
          <a:xfrm>
            <a:off x="4038600" y="348201"/>
            <a:ext cx="48006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Rub two plastic rods with wool, hang one from a string, place the other near it so it repels the hanging rod.</a:t>
            </a:r>
          </a:p>
          <a:p>
            <a:pPr eaLnBrk="1" hangingPunct="1">
              <a:spcBef>
                <a:spcPct val="20000"/>
              </a:spcBef>
              <a:spcAft>
                <a:spcPct val="20000"/>
              </a:spcAft>
              <a:buClr>
                <a:srgbClr val="93001B"/>
              </a:buClr>
              <a:buFont typeface="Wingdings" pitchFamily="84" charset="2"/>
              <a:buChar char="§"/>
            </a:pPr>
            <a:r>
              <a:rPr lang="en-US" sz="2600" dirty="0" smtClean="0"/>
              <a:t>What happens if you increase the distance between the two rods?</a:t>
            </a:r>
          </a:p>
          <a:p>
            <a:pPr eaLnBrk="1" hangingPunct="1">
              <a:spcBef>
                <a:spcPct val="20000"/>
              </a:spcBef>
              <a:spcAft>
                <a:spcPct val="20000"/>
              </a:spcAft>
              <a:buClr>
                <a:srgbClr val="93001B"/>
              </a:buClr>
              <a:buFont typeface="Wingdings" pitchFamily="84" charset="2"/>
              <a:buChar char="§"/>
            </a:pPr>
            <a:endParaRPr lang="en-US" sz="2600" dirty="0"/>
          </a:p>
        </p:txBody>
      </p:sp>
      <p:sp>
        <p:nvSpPr>
          <p:cNvPr id="21508" name="Text Box 3"/>
          <p:cNvSpPr txBox="1">
            <a:spLocks noChangeArrowheads="1"/>
          </p:cNvSpPr>
          <p:nvPr/>
        </p:nvSpPr>
        <p:spPr bwMode="auto">
          <a:xfrm>
            <a:off x="3966307" y="3961498"/>
            <a:ext cx="5177693"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change in force</a:t>
            </a:r>
          </a:p>
          <a:p>
            <a:pPr marL="514350" indent="-514350" eaLnBrk="1" hangingPunct="1">
              <a:spcBef>
                <a:spcPct val="20000"/>
              </a:spcBef>
              <a:spcAft>
                <a:spcPct val="20000"/>
              </a:spcAft>
              <a:buClr>
                <a:srgbClr val="93001B"/>
              </a:buClr>
              <a:buFont typeface="+mj-lt"/>
              <a:buAutoNum type="alphaUcPeriod"/>
            </a:pPr>
            <a:r>
              <a:rPr lang="en-US" sz="2600" dirty="0" smtClean="0"/>
              <a:t>The repulsive force will decrease</a:t>
            </a:r>
          </a:p>
          <a:p>
            <a:pPr marL="514350" indent="-514350" eaLnBrk="1" hangingPunct="1">
              <a:spcBef>
                <a:spcPct val="20000"/>
              </a:spcBef>
              <a:spcAft>
                <a:spcPct val="20000"/>
              </a:spcAft>
              <a:buClr>
                <a:srgbClr val="93001B"/>
              </a:buClr>
              <a:buFont typeface="+mj-lt"/>
              <a:buAutoNum type="alphaUcPeriod"/>
            </a:pPr>
            <a:r>
              <a:rPr lang="en-US" sz="2600" dirty="0" smtClean="0"/>
              <a:t>The repulsive force will increase</a:t>
            </a:r>
            <a:endParaRPr lang="en-US" sz="2600" dirty="0"/>
          </a:p>
        </p:txBody>
      </p:sp>
      <p:sp>
        <p:nvSpPr>
          <p:cNvPr id="2" name="Rectangle 1"/>
          <p:cNvSpPr/>
          <p:nvPr/>
        </p:nvSpPr>
        <p:spPr>
          <a:xfrm>
            <a:off x="1828800" y="2386739"/>
            <a:ext cx="2209800" cy="111587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485253" y="3267557"/>
            <a:ext cx="1104900" cy="55793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6" descr="Figure_UNTBL25_1_2"/>
          <p:cNvPicPr>
            <a:picLocks noChangeAspect="1" noChangeArrowheads="1"/>
          </p:cNvPicPr>
          <p:nvPr/>
        </p:nvPicPr>
        <p:blipFill>
          <a:blip r:embed="rId2">
            <a:extLst>
              <a:ext uri="{28A0092B-C50C-407E-A947-70E740481C1C}">
                <a14:useLocalDpi xmlns:a14="http://schemas.microsoft.com/office/drawing/2010/main" val="0"/>
              </a:ext>
            </a:extLst>
          </a:blip>
          <a:srcRect t="6171" b="40620"/>
          <a:stretch>
            <a:fillRect/>
          </a:stretch>
        </p:blipFill>
        <p:spPr bwMode="auto">
          <a:xfrm>
            <a:off x="250178" y="875221"/>
            <a:ext cx="35750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628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06680" y="426720"/>
            <a:ext cx="8229600" cy="441325"/>
          </a:xfrm>
        </p:spPr>
        <p:txBody>
          <a:bodyPr/>
          <a:lstStyle/>
          <a:p>
            <a:pPr algn="r" eaLnBrk="1" hangingPunct="1"/>
            <a:r>
              <a:rPr lang="en-US" sz="3200" dirty="0" smtClean="0">
                <a:solidFill>
                  <a:schemeClr val="tx1"/>
                </a:solidFill>
              </a:rPr>
              <a:t>Discovering Electricity: Experiment 4 Conclusion</a:t>
            </a:r>
          </a:p>
        </p:txBody>
      </p:sp>
      <p:sp>
        <p:nvSpPr>
          <p:cNvPr id="24580" name="Text Box 3"/>
          <p:cNvSpPr txBox="1">
            <a:spLocks noChangeArrowheads="1"/>
          </p:cNvSpPr>
          <p:nvPr/>
        </p:nvSpPr>
        <p:spPr bwMode="auto">
          <a:xfrm>
            <a:off x="76200" y="5085184"/>
            <a:ext cx="8534400" cy="123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FF0000"/>
              </a:buClr>
            </a:pPr>
            <a:r>
              <a:rPr lang="en-US" sz="2600" dirty="0"/>
              <a:t>The force between two charged objects depends on the distance between </a:t>
            </a:r>
            <a:r>
              <a:rPr lang="en-US" sz="2600" dirty="0" smtClean="0"/>
              <a:t>them; the greater the distance, the less the force.</a:t>
            </a:r>
            <a:endParaRPr lang="en-US" sz="2600" b="1" dirty="0"/>
          </a:p>
        </p:txBody>
      </p:sp>
      <p:pic>
        <p:nvPicPr>
          <p:cNvPr id="24581" name="Picture 6" descr="Figure_UNTBL25_1_4"/>
          <p:cNvPicPr>
            <a:picLocks noChangeAspect="1" noChangeArrowheads="1"/>
          </p:cNvPicPr>
          <p:nvPr/>
        </p:nvPicPr>
        <p:blipFill>
          <a:blip r:embed="rId2">
            <a:extLst>
              <a:ext uri="{28A0092B-C50C-407E-A947-70E740481C1C}">
                <a14:useLocalDpi xmlns:a14="http://schemas.microsoft.com/office/drawing/2010/main" val="0"/>
              </a:ext>
            </a:extLst>
          </a:blip>
          <a:srcRect t="4959" b="41322"/>
          <a:stretch>
            <a:fillRect/>
          </a:stretch>
        </p:blipFill>
        <p:spPr bwMode="auto">
          <a:xfrm>
            <a:off x="2051720" y="1295399"/>
            <a:ext cx="3754760" cy="344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65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332656"/>
            <a:ext cx="8496944" cy="536104"/>
          </a:xfrm>
        </p:spPr>
        <p:txBody>
          <a:bodyPr/>
          <a:lstStyle/>
          <a:p>
            <a:r>
              <a:rPr lang="en-US" sz="2800" b="1" dirty="0"/>
              <a:t>Class 8</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09449" y="1700808"/>
            <a:ext cx="8661862" cy="83099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62.3% got: </a:t>
            </a:r>
            <a:r>
              <a:rPr lang="en-CA" sz="2400" dirty="0"/>
              <a:t>A rod attracts a positively charged </a:t>
            </a:r>
            <a:r>
              <a:rPr lang="en-CA" sz="2400" dirty="0" smtClean="0"/>
              <a:t>ball</a:t>
            </a:r>
            <a:r>
              <a:rPr lang="en-CA" sz="2400" dirty="0"/>
              <a:t>. The rod </a:t>
            </a:r>
            <a:r>
              <a:rPr lang="en-CA" sz="2400" dirty="0" smtClean="0"/>
              <a:t>is </a:t>
            </a:r>
            <a:r>
              <a:rPr lang="en-CA" sz="2400" b="1" dirty="0" smtClean="0"/>
              <a:t>either negative or neutral</a:t>
            </a:r>
            <a:r>
              <a:rPr lang="en-CA" sz="2400" dirty="0" smtClean="0"/>
              <a:t>.</a:t>
            </a:r>
            <a:endParaRPr lang="en-US" sz="2400" dirty="0" smtClean="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57686"/>
            <a:ext cx="6846531" cy="296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08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358140"/>
            <a:ext cx="8229600" cy="517525"/>
          </a:xfrm>
        </p:spPr>
        <p:txBody>
          <a:bodyPr/>
          <a:lstStyle/>
          <a:p>
            <a:pPr algn="l" eaLnBrk="1" hangingPunct="1"/>
            <a:r>
              <a:rPr lang="en-US" sz="3200" dirty="0" smtClean="0">
                <a:solidFill>
                  <a:schemeClr val="tx1"/>
                </a:solidFill>
              </a:rPr>
              <a:t>Discussion Question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 y="914399"/>
            <a:ext cx="1919732" cy="284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 y="2651277"/>
            <a:ext cx="2167128" cy="126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363500" y="348201"/>
            <a:ext cx="4500084" cy="337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Hang a neutral object from a string.</a:t>
            </a:r>
          </a:p>
          <a:p>
            <a:pPr eaLnBrk="1" hangingPunct="1">
              <a:spcBef>
                <a:spcPct val="20000"/>
              </a:spcBef>
              <a:spcAft>
                <a:spcPct val="20000"/>
              </a:spcAft>
              <a:buClr>
                <a:srgbClr val="93001B"/>
              </a:buClr>
              <a:buFont typeface="Wingdings" pitchFamily="84" charset="2"/>
              <a:buChar char="§"/>
            </a:pPr>
            <a:r>
              <a:rPr lang="en-US" sz="2600" dirty="0" smtClean="0"/>
              <a:t>Rub a glass rod with silk, and place it near the hanging object.</a:t>
            </a:r>
          </a:p>
          <a:p>
            <a:pPr eaLnBrk="1" hangingPunct="1">
              <a:spcBef>
                <a:spcPct val="20000"/>
              </a:spcBef>
              <a:spcAft>
                <a:spcPct val="20000"/>
              </a:spcAft>
              <a:buClr>
                <a:srgbClr val="93001B"/>
              </a:buClr>
              <a:buFont typeface="Wingdings" pitchFamily="84" charset="2"/>
              <a:buChar char="§"/>
            </a:pPr>
            <a:r>
              <a:rPr lang="en-US" sz="2600" dirty="0" smtClean="0"/>
              <a:t>What will happen?</a:t>
            </a:r>
          </a:p>
          <a:p>
            <a:pPr eaLnBrk="1" hangingPunct="1">
              <a:spcBef>
                <a:spcPct val="20000"/>
              </a:spcBef>
              <a:spcAft>
                <a:spcPct val="20000"/>
              </a:spcAft>
              <a:buClr>
                <a:srgbClr val="93001B"/>
              </a:buClr>
              <a:buFont typeface="Wingdings" pitchFamily="84" charset="2"/>
              <a:buChar char="§"/>
            </a:pPr>
            <a:endParaRPr lang="en-US" sz="2600" dirty="0"/>
          </a:p>
        </p:txBody>
      </p:sp>
      <p:sp>
        <p:nvSpPr>
          <p:cNvPr id="9" name="Text Box 3"/>
          <p:cNvSpPr txBox="1">
            <a:spLocks noChangeArrowheads="1"/>
          </p:cNvSpPr>
          <p:nvPr/>
        </p:nvSpPr>
        <p:spPr bwMode="auto">
          <a:xfrm>
            <a:off x="3508248" y="3761743"/>
            <a:ext cx="5494673"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force observed</a:t>
            </a:r>
          </a:p>
          <a:p>
            <a:pPr marL="514350" indent="-514350" eaLnBrk="1" hangingPunct="1">
              <a:spcBef>
                <a:spcPct val="20000"/>
              </a:spcBef>
              <a:spcAft>
                <a:spcPct val="20000"/>
              </a:spcAft>
              <a:buClr>
                <a:srgbClr val="93001B"/>
              </a:buClr>
              <a:buFont typeface="+mj-lt"/>
              <a:buAutoNum type="alphaUcPeriod"/>
            </a:pPr>
            <a:r>
              <a:rPr lang="en-US" sz="2600" dirty="0" smtClean="0"/>
              <a:t>The hanging object will be repelled, and move to the left</a:t>
            </a:r>
          </a:p>
          <a:p>
            <a:pPr marL="514350" indent="-514350" eaLnBrk="1" hangingPunct="1">
              <a:spcBef>
                <a:spcPct val="20000"/>
              </a:spcBef>
              <a:spcAft>
                <a:spcPct val="20000"/>
              </a:spcAft>
              <a:buClr>
                <a:srgbClr val="93001B"/>
              </a:buClr>
              <a:buFont typeface="+mj-lt"/>
              <a:buAutoNum type="alphaUcPeriod"/>
            </a:pPr>
            <a:r>
              <a:rPr lang="en-US" sz="2600" dirty="0" smtClean="0"/>
              <a:t>The hanging object will be attracted, and move to the right</a:t>
            </a:r>
            <a:endParaRPr lang="en-US" sz="2600" dirty="0"/>
          </a:p>
        </p:txBody>
      </p:sp>
      <p:sp>
        <p:nvSpPr>
          <p:cNvPr id="10" name="Rectangle 9"/>
          <p:cNvSpPr/>
          <p:nvPr/>
        </p:nvSpPr>
        <p:spPr>
          <a:xfrm>
            <a:off x="-4318" y="2475077"/>
            <a:ext cx="930910" cy="55793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207264" y="2406496"/>
            <a:ext cx="950976" cy="646331"/>
          </a:xfrm>
          <a:prstGeom prst="rect">
            <a:avLst/>
          </a:prstGeom>
          <a:noFill/>
        </p:spPr>
        <p:txBody>
          <a:bodyPr wrap="square" rtlCol="0">
            <a:spAutoFit/>
          </a:bodyPr>
          <a:lstStyle/>
          <a:p>
            <a:r>
              <a:rPr lang="en-CA" dirty="0" smtClean="0">
                <a:latin typeface="Times New Roman" pitchFamily="18" charset="0"/>
                <a:cs typeface="Times New Roman" pitchFamily="18" charset="0"/>
              </a:rPr>
              <a:t>Neutral Object</a:t>
            </a:r>
            <a:endParaRPr lang="en-CA" dirty="0">
              <a:latin typeface="Times New Roman" pitchFamily="18" charset="0"/>
              <a:cs typeface="Times New Roman" pitchFamily="18" charset="0"/>
            </a:endParaRPr>
          </a:p>
        </p:txBody>
      </p:sp>
    </p:spTree>
    <p:extLst>
      <p:ext uri="{BB962C8B-B14F-4D97-AF65-F5344CB8AC3E}">
        <p14:creationId xmlns:p14="http://schemas.microsoft.com/office/powerpoint/2010/main" val="1651980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3500" y="251460"/>
            <a:ext cx="8978900" cy="517525"/>
          </a:xfrm>
        </p:spPr>
        <p:txBody>
          <a:bodyPr/>
          <a:lstStyle/>
          <a:p>
            <a:pPr algn="r" eaLnBrk="1" hangingPunct="1"/>
            <a:r>
              <a:rPr lang="en-US" sz="3200" dirty="0" smtClean="0">
                <a:solidFill>
                  <a:schemeClr val="tx1"/>
                </a:solidFill>
              </a:rPr>
              <a:t>Discovering Electricity: Experiment 5 Conclusion</a:t>
            </a:r>
          </a:p>
        </p:txBody>
      </p:sp>
      <p:sp>
        <p:nvSpPr>
          <p:cNvPr id="25603" name="Text Box 3"/>
          <p:cNvSpPr txBox="1">
            <a:spLocks noChangeArrowheads="1"/>
          </p:cNvSpPr>
          <p:nvPr/>
        </p:nvSpPr>
        <p:spPr bwMode="auto">
          <a:xfrm>
            <a:off x="3911600" y="1493349"/>
            <a:ext cx="4775200" cy="118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15000"/>
              </a:spcBef>
              <a:spcAft>
                <a:spcPct val="15000"/>
              </a:spcAft>
              <a:buClr>
                <a:srgbClr val="93001B"/>
              </a:buClr>
              <a:buFont typeface="Wingdings" pitchFamily="84" charset="2"/>
              <a:buChar char="§"/>
            </a:pPr>
            <a:r>
              <a:rPr lang="en-US" sz="2500" dirty="0" smtClean="0"/>
              <a:t>Neutral </a:t>
            </a:r>
            <a:r>
              <a:rPr lang="en-US" sz="2500" dirty="0"/>
              <a:t>pieces of paper leap up and stick to </a:t>
            </a:r>
            <a:r>
              <a:rPr lang="en-US" sz="2500" dirty="0" smtClean="0"/>
              <a:t>a charged glass rod</a:t>
            </a:r>
            <a:r>
              <a:rPr lang="en-US" sz="2500" dirty="0"/>
              <a:t>.</a:t>
            </a:r>
          </a:p>
        </p:txBody>
      </p:sp>
      <p:sp>
        <p:nvSpPr>
          <p:cNvPr id="25604" name="Text Box 3"/>
          <p:cNvSpPr txBox="1">
            <a:spLocks noChangeArrowheads="1"/>
          </p:cNvSpPr>
          <p:nvPr/>
        </p:nvSpPr>
        <p:spPr bwMode="auto">
          <a:xfrm>
            <a:off x="467544" y="4676776"/>
            <a:ext cx="53467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Aft>
                <a:spcPct val="10000"/>
              </a:spcAft>
              <a:buClr>
                <a:srgbClr val="FF0000"/>
              </a:buClr>
            </a:pPr>
            <a:r>
              <a:rPr lang="en-US" sz="2500" dirty="0"/>
              <a:t>There is an attractive force between a charged object and a </a:t>
            </a:r>
            <a:r>
              <a:rPr lang="en-US" sz="2500" i="1" dirty="0"/>
              <a:t>neutral </a:t>
            </a:r>
            <a:r>
              <a:rPr lang="en-US" sz="2500" dirty="0"/>
              <a:t>(uncharged) object.</a:t>
            </a:r>
            <a:endParaRPr lang="en-US" sz="2500" b="1" dirty="0"/>
          </a:p>
        </p:txBody>
      </p:sp>
      <p:sp>
        <p:nvSpPr>
          <p:cNvPr id="25605" name="Text Box 3"/>
          <p:cNvSpPr txBox="1">
            <a:spLocks noChangeArrowheads="1"/>
          </p:cNvSpPr>
          <p:nvPr/>
        </p:nvSpPr>
        <p:spPr bwMode="auto">
          <a:xfrm>
            <a:off x="50800" y="3095625"/>
            <a:ext cx="7721600"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15000"/>
              </a:spcBef>
              <a:spcAft>
                <a:spcPct val="15000"/>
              </a:spcAft>
              <a:buClr>
                <a:srgbClr val="93001B"/>
              </a:buClr>
              <a:buFont typeface="Wingdings" pitchFamily="84" charset="2"/>
              <a:buChar char="§"/>
            </a:pPr>
            <a:r>
              <a:rPr lang="en-US" sz="2500" dirty="0" smtClean="0"/>
              <a:t>A neutral stream of water bends toward a charged plastic comb. </a:t>
            </a:r>
            <a:endParaRPr lang="en-US" sz="2500" dirty="0"/>
          </a:p>
        </p:txBody>
      </p:sp>
      <p:pic>
        <p:nvPicPr>
          <p:cNvPr id="25606" name="Picture 8" descr="25_Pg722_UnPhoto"/>
          <p:cNvPicPr>
            <a:picLocks noChangeAspect="1" noChangeArrowheads="1"/>
          </p:cNvPicPr>
          <p:nvPr/>
        </p:nvPicPr>
        <p:blipFill>
          <a:blip r:embed="rId2">
            <a:extLst>
              <a:ext uri="{28A0092B-C50C-407E-A947-70E740481C1C}">
                <a14:useLocalDpi xmlns:a14="http://schemas.microsoft.com/office/drawing/2010/main" val="0"/>
              </a:ext>
            </a:extLst>
          </a:blip>
          <a:srcRect b="3085"/>
          <a:stretch>
            <a:fillRect/>
          </a:stretch>
        </p:blipFill>
        <p:spPr bwMode="auto">
          <a:xfrm>
            <a:off x="6203950" y="3997325"/>
            <a:ext cx="24828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Figure_UNTBL25_2_1"/>
          <p:cNvPicPr>
            <a:picLocks noChangeAspect="1" noChangeArrowheads="1"/>
          </p:cNvPicPr>
          <p:nvPr/>
        </p:nvPicPr>
        <p:blipFill>
          <a:blip r:embed="rId3">
            <a:extLst>
              <a:ext uri="{28A0092B-C50C-407E-A947-70E740481C1C}">
                <a14:useLocalDpi xmlns:a14="http://schemas.microsoft.com/office/drawing/2010/main" val="0"/>
              </a:ext>
            </a:extLst>
          </a:blip>
          <a:srcRect b="5911"/>
          <a:stretch>
            <a:fillRect/>
          </a:stretch>
        </p:blipFill>
        <p:spPr bwMode="auto">
          <a:xfrm>
            <a:off x="225425" y="1196975"/>
            <a:ext cx="35083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38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205358" y="3317736"/>
            <a:ext cx="7223719" cy="2246769"/>
          </a:xfrm>
          <a:prstGeom prst="rect">
            <a:avLst/>
          </a:prstGeom>
          <a:noFill/>
          <a:ln w="9525">
            <a:noFill/>
            <a:miter lim="800000"/>
            <a:headEnd/>
            <a:tailEnd/>
          </a:ln>
          <a:effectLst/>
        </p:spPr>
        <p:txBody>
          <a:bodyPr wrap="square">
            <a:prstTxWarp prst="textNoShape">
              <a:avLst/>
            </a:prstTxWarp>
            <a:spAutoFit/>
          </a:bodyPr>
          <a:lstStyle/>
          <a:p>
            <a:pPr marL="342900" indent="-342900">
              <a:buFontTx/>
              <a:buAutoNum type="alphaUcPeriod"/>
            </a:pPr>
            <a:r>
              <a:rPr lang="en-US" sz="2800" dirty="0">
                <a:latin typeface="+mn-lt"/>
              </a:rPr>
              <a:t> </a:t>
            </a:r>
            <a:r>
              <a:rPr lang="en-US" sz="2800" dirty="0" smtClean="0">
                <a:latin typeface="+mn-lt"/>
              </a:rPr>
              <a:t>See </a:t>
            </a:r>
            <a:r>
              <a:rPr lang="en-US" sz="2800" dirty="0">
                <a:latin typeface="+mn-lt"/>
              </a:rPr>
              <a:t>if the sock attracts a negatively charged plastic rod. </a:t>
            </a:r>
          </a:p>
          <a:p>
            <a:pPr marL="342900" indent="-342900">
              <a:buFontTx/>
              <a:buAutoNum type="alphaUcPeriod"/>
            </a:pPr>
            <a:r>
              <a:rPr lang="en-US" sz="2800" dirty="0">
                <a:latin typeface="+mn-lt"/>
              </a:rPr>
              <a:t> </a:t>
            </a:r>
            <a:r>
              <a:rPr lang="en-US" sz="2800" dirty="0" smtClean="0">
                <a:latin typeface="+mn-lt"/>
              </a:rPr>
              <a:t>See </a:t>
            </a:r>
            <a:r>
              <a:rPr lang="en-US" sz="2800" dirty="0">
                <a:latin typeface="+mn-lt"/>
              </a:rPr>
              <a:t>if the sock repels a positively charged glass rod. </a:t>
            </a:r>
          </a:p>
          <a:p>
            <a:pPr marL="342900" indent="-342900">
              <a:buFontTx/>
              <a:buAutoNum type="alphaUcPeriod"/>
            </a:pPr>
            <a:r>
              <a:rPr lang="en-US" sz="2800" dirty="0" smtClean="0">
                <a:latin typeface="+mn-lt"/>
              </a:rPr>
              <a:t> Either </a:t>
            </a:r>
            <a:r>
              <a:rPr lang="en-US" sz="2800" dirty="0">
                <a:latin typeface="+mn-lt"/>
              </a:rPr>
              <a:t>A or </a:t>
            </a:r>
            <a:r>
              <a:rPr lang="en-US" sz="2800" dirty="0" smtClean="0">
                <a:latin typeface="+mn-lt"/>
              </a:rPr>
              <a:t>B would work.</a:t>
            </a:r>
            <a:endParaRPr lang="en-US" sz="2800" dirty="0">
              <a:latin typeface="+mn-lt"/>
            </a:endParaRPr>
          </a:p>
        </p:txBody>
      </p:sp>
      <p:sp>
        <p:nvSpPr>
          <p:cNvPr id="242691" name="Text Box 3"/>
          <p:cNvSpPr txBox="1">
            <a:spLocks noChangeArrowheads="1"/>
          </p:cNvSpPr>
          <p:nvPr/>
        </p:nvSpPr>
        <p:spPr bwMode="auto">
          <a:xfrm>
            <a:off x="228600" y="457200"/>
            <a:ext cx="8663880" cy="2846933"/>
          </a:xfrm>
          <a:prstGeom prst="rect">
            <a:avLst/>
          </a:prstGeom>
          <a:noFill/>
          <a:ln w="9525">
            <a:noFill/>
            <a:miter lim="800000"/>
            <a:headEnd/>
            <a:tailEnd/>
          </a:ln>
          <a:effectLst/>
        </p:spPr>
        <p:txBody>
          <a:bodyPr wrap="square">
            <a:prstTxWarp prst="textNoShape">
              <a:avLst/>
            </a:prstTxWarp>
            <a:spAutoFit/>
          </a:bodyPr>
          <a:lstStyle/>
          <a:p>
            <a:r>
              <a:rPr lang="en-US" sz="1900" dirty="0">
                <a:latin typeface="+mn-lt"/>
              </a:rPr>
              <a:t>In Class Discussion </a:t>
            </a:r>
            <a:r>
              <a:rPr lang="en-US" sz="1900" dirty="0" smtClean="0">
                <a:latin typeface="+mn-lt"/>
              </a:rPr>
              <a:t>Question</a:t>
            </a:r>
          </a:p>
          <a:p>
            <a:r>
              <a:rPr lang="en-US" sz="3200" dirty="0">
                <a:latin typeface="+mn-lt"/>
              </a:rPr>
              <a:t>A sock has just come out of the dryer. You hypothesize that the sock might have a positive charge. </a:t>
            </a:r>
            <a:endParaRPr lang="en-US" sz="3200" dirty="0" smtClean="0">
              <a:latin typeface="+mn-lt"/>
            </a:endParaRPr>
          </a:p>
          <a:p>
            <a:r>
              <a:rPr lang="en-US" sz="3200" dirty="0" smtClean="0">
                <a:latin typeface="+mn-lt"/>
              </a:rPr>
              <a:t>To </a:t>
            </a:r>
            <a:r>
              <a:rPr lang="en-US" sz="3200" dirty="0">
                <a:latin typeface="+mn-lt"/>
              </a:rPr>
              <a:t>test your hypothesis, which of the following experiments </a:t>
            </a:r>
            <a:r>
              <a:rPr lang="en-US" sz="3200" dirty="0" smtClean="0">
                <a:latin typeface="+mn-lt"/>
              </a:rPr>
              <a:t>would work</a:t>
            </a:r>
            <a:r>
              <a:rPr lang="en-US" sz="3200" dirty="0">
                <a:latin typeface="+mn-lt"/>
              </a:rPr>
              <a:t>?</a:t>
            </a:r>
          </a:p>
        </p:txBody>
      </p:sp>
      <p:sp>
        <p:nvSpPr>
          <p:cNvPr id="242692" name="Text Box 4"/>
          <p:cNvSpPr txBox="1">
            <a:spLocks noChangeArrowheads="1"/>
          </p:cNvSpPr>
          <p:nvPr/>
        </p:nvSpPr>
        <p:spPr bwMode="auto">
          <a:xfrm>
            <a:off x="1431925" y="5980113"/>
            <a:ext cx="5680236" cy="369332"/>
          </a:xfrm>
          <a:prstGeom prst="rect">
            <a:avLst/>
          </a:prstGeom>
          <a:noFill/>
          <a:ln w="9525">
            <a:noFill/>
            <a:miter lim="800000"/>
            <a:headEnd/>
            <a:tailEnd/>
          </a:ln>
          <a:effectLst/>
        </p:spPr>
        <p:txBody>
          <a:bodyPr wrap="none">
            <a:prstTxWarp prst="textNoShape">
              <a:avLst/>
            </a:prstTxWarp>
            <a:spAutoFit/>
          </a:bodyPr>
          <a:lstStyle/>
          <a:p>
            <a:r>
              <a:rPr lang="en-US" dirty="0"/>
              <a:t>(Compare with </a:t>
            </a:r>
            <a:r>
              <a:rPr lang="en-US" dirty="0" smtClean="0"/>
              <a:t>Stop To Think 25.1 </a:t>
            </a:r>
            <a:r>
              <a:rPr lang="en-US" dirty="0"/>
              <a:t>from</a:t>
            </a:r>
            <a:r>
              <a:rPr lang="en-US" dirty="0" smtClean="0"/>
              <a:t> your reading.)</a:t>
            </a:r>
            <a:endParaRPr lang="en-US"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93" y="4114800"/>
            <a:ext cx="15621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36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76200"/>
            <a:ext cx="8229600" cy="487363"/>
          </a:xfrm>
        </p:spPr>
        <p:txBody>
          <a:bodyPr/>
          <a:lstStyle/>
          <a:p>
            <a:r>
              <a:rPr lang="en-US" sz="2800" b="1">
                <a:solidFill>
                  <a:srgbClr val="316598"/>
                </a:solidFill>
              </a:rPr>
              <a:t>Charge Polarization</a:t>
            </a:r>
          </a:p>
        </p:txBody>
      </p:sp>
      <p:pic>
        <p:nvPicPr>
          <p:cNvPr id="228355" name="Picture 3" descr="figure26"/>
          <p:cNvPicPr>
            <a:picLocks noChangeAspect="1" noChangeArrowheads="1"/>
          </p:cNvPicPr>
          <p:nvPr/>
        </p:nvPicPr>
        <p:blipFill>
          <a:blip r:embed="rId2"/>
          <a:srcRect r="47169"/>
          <a:stretch>
            <a:fillRect/>
          </a:stretch>
        </p:blipFill>
        <p:spPr bwMode="auto">
          <a:xfrm>
            <a:off x="1600200" y="663575"/>
            <a:ext cx="6172200" cy="6111875"/>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921760" y="2260080"/>
              <a:ext cx="6151320" cy="1615320"/>
            </p14:xfrm>
          </p:contentPart>
        </mc:Choice>
        <mc:Fallback xmlns="">
          <p:pic>
            <p:nvPicPr>
              <p:cNvPr id="2" name="Ink 1"/>
              <p:cNvPicPr/>
              <p:nvPr/>
            </p:nvPicPr>
            <p:blipFill>
              <a:blip r:embed="rId4"/>
              <a:stretch>
                <a:fillRect/>
              </a:stretch>
            </p:blipFill>
            <p:spPr>
              <a:xfrm>
                <a:off x="2910240" y="2254320"/>
                <a:ext cx="6171480" cy="1626840"/>
              </a:xfrm>
              <a:prstGeom prst="rect">
                <a:avLst/>
              </a:prstGeom>
            </p:spPr>
          </p:pic>
        </mc:Fallback>
      </mc:AlternateContent>
    </p:spTree>
    <p:extLst>
      <p:ext uri="{BB962C8B-B14F-4D97-AF65-F5344CB8AC3E}">
        <p14:creationId xmlns:p14="http://schemas.microsoft.com/office/powerpoint/2010/main" val="508483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Charge Polarization</a:t>
            </a:r>
            <a:endParaRPr lang="en-US" dirty="0"/>
          </a:p>
        </p:txBody>
      </p:sp>
      <p:sp>
        <p:nvSpPr>
          <p:cNvPr id="3" name="Text Placeholder 2"/>
          <p:cNvSpPr>
            <a:spLocks noGrp="1"/>
          </p:cNvSpPr>
          <p:nvPr>
            <p:ph type="body" sz="half" idx="1"/>
          </p:nvPr>
        </p:nvSpPr>
        <p:spPr>
          <a:xfrm>
            <a:off x="381000" y="1295400"/>
            <a:ext cx="8458200" cy="5029200"/>
          </a:xfrm>
        </p:spPr>
        <p:txBody>
          <a:bodyPr/>
          <a:lstStyle/>
          <a:p>
            <a:r>
              <a:rPr lang="en-US" dirty="0" smtClean="0"/>
              <a:t>When two small electrically charged objects are brought together, opposites attract and </a:t>
            </a:r>
            <a:r>
              <a:rPr lang="en-US" dirty="0" err="1" smtClean="0"/>
              <a:t>sames</a:t>
            </a:r>
            <a:r>
              <a:rPr lang="en-US" dirty="0" smtClean="0"/>
              <a:t> repel.</a:t>
            </a:r>
          </a:p>
          <a:p>
            <a:r>
              <a:rPr lang="en-US" dirty="0" smtClean="0"/>
              <a:t>When the objects have finite size and one of them is neutral or has very little charge on it, it will become </a:t>
            </a:r>
            <a:r>
              <a:rPr lang="en-US" i="1" dirty="0" smtClean="0"/>
              <a:t>polarized</a:t>
            </a:r>
            <a:r>
              <a:rPr lang="en-US" dirty="0" smtClean="0"/>
              <a:t>.</a:t>
            </a:r>
          </a:p>
          <a:p>
            <a:r>
              <a:rPr lang="en-US" dirty="0" smtClean="0"/>
              <a:t>The resulting force is </a:t>
            </a:r>
            <a:r>
              <a:rPr lang="en-US" i="1" dirty="0" smtClean="0"/>
              <a:t>always attractive</a:t>
            </a:r>
            <a:r>
              <a:rPr lang="en-US" dirty="0" smtClean="0"/>
              <a:t>.  Both positive and negative objects tend to attract neutral objects due to </a:t>
            </a:r>
            <a:r>
              <a:rPr lang="en-US" i="1" dirty="0" smtClean="0"/>
              <a:t>charge polarization</a:t>
            </a:r>
            <a:r>
              <a:rPr lang="en-US" dirty="0" smtClean="0"/>
              <a:t>.</a:t>
            </a:r>
            <a:endParaRPr lang="en-US" dirty="0"/>
          </a:p>
        </p:txBody>
      </p:sp>
    </p:spTree>
    <p:extLst>
      <p:ext uri="{BB962C8B-B14F-4D97-AF65-F5344CB8AC3E}">
        <p14:creationId xmlns:p14="http://schemas.microsoft.com/office/powerpoint/2010/main" val="22317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 Box 3"/>
          <p:cNvSpPr txBox="1">
            <a:spLocks noChangeArrowheads="1"/>
          </p:cNvSpPr>
          <p:nvPr/>
        </p:nvSpPr>
        <p:spPr bwMode="auto">
          <a:xfrm>
            <a:off x="235896" y="188640"/>
            <a:ext cx="6217299" cy="153631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3200" dirty="0" smtClean="0"/>
              <a:t>Test 1 is Tuesday Feb. 4</a:t>
            </a:r>
            <a:r>
              <a:rPr lang="en-CA" sz="3200" baseline="30000" dirty="0" smtClean="0"/>
              <a:t>th</a:t>
            </a:r>
            <a:r>
              <a:rPr lang="en-CA" sz="3200" dirty="0" smtClean="0"/>
              <a:t> from 6:00-7:30pm.</a:t>
            </a:r>
          </a:p>
          <a:p>
            <a:pPr marL="257175" indent="-257175">
              <a:spcAft>
                <a:spcPts val="675"/>
              </a:spcAft>
              <a:buClr>
                <a:srgbClr val="FF0000"/>
              </a:buClr>
              <a:buFont typeface="Wingdings" pitchFamily="2" charset="2"/>
              <a:buChar char="§"/>
            </a:pPr>
            <a:r>
              <a:rPr lang="en-CA" sz="2400" dirty="0" smtClean="0"/>
              <a:t>Room is based on your </a:t>
            </a:r>
            <a:r>
              <a:rPr lang="en-CA" sz="2400" b="1" dirty="0" smtClean="0"/>
              <a:t>Practical Group</a:t>
            </a:r>
            <a:r>
              <a:rPr lang="en-CA" sz="2400" dirty="0" smtClean="0"/>
              <a:t>.</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13065"/>
            <a:ext cx="2915816" cy="687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036"/>
            <a:ext cx="6372200" cy="269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90" y="4477071"/>
            <a:ext cx="6336806" cy="22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88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23528" y="84584"/>
            <a:ext cx="8496944" cy="536104"/>
          </a:xfrm>
        </p:spPr>
        <p:txBody>
          <a:bodyPr/>
          <a:lstStyle/>
          <a:p>
            <a:pPr algn="l"/>
            <a:r>
              <a:rPr lang="en-US" sz="2800" b="1" dirty="0" smtClean="0"/>
              <a:t>Announcement</a:t>
            </a:r>
            <a:endParaRPr lang="en-US" sz="2800" b="1" dirty="0"/>
          </a:p>
        </p:txBody>
      </p:sp>
      <p:sp>
        <p:nvSpPr>
          <p:cNvPr id="164867" name="Text Box 3"/>
          <p:cNvSpPr txBox="1">
            <a:spLocks noChangeArrowheads="1"/>
          </p:cNvSpPr>
          <p:nvPr/>
        </p:nvSpPr>
        <p:spPr bwMode="auto">
          <a:xfrm>
            <a:off x="235897" y="876875"/>
            <a:ext cx="8661862" cy="58015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3200" dirty="0" smtClean="0"/>
              <a:t>Test 1 is Tuesday Feb. 4</a:t>
            </a:r>
            <a:r>
              <a:rPr lang="en-CA" sz="3200" baseline="30000" dirty="0" smtClean="0"/>
              <a:t>th</a:t>
            </a:r>
            <a:r>
              <a:rPr lang="en-CA" sz="3200" dirty="0" smtClean="0"/>
              <a:t> from 6:00-7:30pm.</a:t>
            </a:r>
          </a:p>
          <a:p>
            <a:pPr marL="257175" indent="-257175">
              <a:spcAft>
                <a:spcPts val="675"/>
              </a:spcAft>
              <a:buClr>
                <a:srgbClr val="FF0000"/>
              </a:buClr>
              <a:buFont typeface="Wingdings" pitchFamily="2" charset="2"/>
              <a:buChar char="§"/>
            </a:pPr>
            <a:r>
              <a:rPr lang="en-CA" sz="3200" dirty="0" smtClean="0"/>
              <a:t>It’s not too late to register for the alternate sitting if you have a time-conflict.</a:t>
            </a:r>
          </a:p>
          <a:p>
            <a:pPr marL="257175" indent="-257175">
              <a:spcAft>
                <a:spcPts val="675"/>
              </a:spcAft>
              <a:buClr>
                <a:srgbClr val="FF0000"/>
              </a:buClr>
              <a:buFont typeface="Wingdings" pitchFamily="2" charset="2"/>
              <a:buChar char="§"/>
            </a:pPr>
            <a:endParaRPr lang="en-CA" sz="2400" dirty="0"/>
          </a:p>
          <a:p>
            <a:pPr marL="257175" indent="-257175">
              <a:spcAft>
                <a:spcPts val="675"/>
              </a:spcAft>
              <a:buClr>
                <a:srgbClr val="FF0000"/>
              </a:buClr>
              <a:buFont typeface="Wingdings" pitchFamily="2" charset="2"/>
              <a:buChar char="§"/>
            </a:pPr>
            <a:r>
              <a:rPr lang="en-CA" sz="2400" dirty="0"/>
              <a:t>T</a:t>
            </a:r>
            <a:r>
              <a:rPr lang="en-CA" sz="2400" dirty="0" smtClean="0"/>
              <a:t>he </a:t>
            </a:r>
            <a:r>
              <a:rPr lang="en-CA" sz="2400" b="1" dirty="0"/>
              <a:t>alternate sitting</a:t>
            </a:r>
            <a:r>
              <a:rPr lang="en-CA" sz="2400" dirty="0"/>
              <a:t> </a:t>
            </a:r>
            <a:r>
              <a:rPr lang="en-CA" sz="2400" dirty="0" smtClean="0"/>
              <a:t>will </a:t>
            </a:r>
            <a:r>
              <a:rPr lang="en-CA" sz="2400" dirty="0"/>
              <a:t>be from </a:t>
            </a:r>
            <a:r>
              <a:rPr lang="en-CA" sz="2400" dirty="0" smtClean="0"/>
              <a:t>4:30-6:00pm </a:t>
            </a:r>
            <a:r>
              <a:rPr lang="en-CA" sz="2400" dirty="0"/>
              <a:t>on Tuesday Feb. </a:t>
            </a:r>
            <a:r>
              <a:rPr lang="en-CA" sz="2400" dirty="0" smtClean="0"/>
              <a:t>4</a:t>
            </a:r>
            <a:r>
              <a:rPr lang="en-CA" sz="2400" baseline="30000" dirty="0" smtClean="0"/>
              <a:t>th</a:t>
            </a:r>
            <a:endParaRPr lang="en-CA" sz="2400" dirty="0" smtClean="0"/>
          </a:p>
          <a:p>
            <a:pPr marL="714375" lvl="1" indent="-257175">
              <a:spcAft>
                <a:spcPts val="675"/>
              </a:spcAft>
              <a:buClr>
                <a:srgbClr val="FF0000"/>
              </a:buClr>
              <a:buFont typeface="Wingdings" pitchFamily="2" charset="2"/>
              <a:buChar char="§"/>
            </a:pPr>
            <a:r>
              <a:rPr lang="en-CA" sz="2400" dirty="0"/>
              <a:t>To register, students should submit the Alternate Sitting Registration Form, available now in the PHY132S Portal course menu. </a:t>
            </a:r>
          </a:p>
          <a:p>
            <a:pPr marL="714375" lvl="1" indent="-257175">
              <a:spcAft>
                <a:spcPts val="675"/>
              </a:spcAft>
              <a:buClr>
                <a:srgbClr val="FF0000"/>
              </a:buClr>
              <a:buFont typeface="Wingdings" pitchFamily="2" charset="2"/>
              <a:buChar char="§"/>
            </a:pPr>
            <a:r>
              <a:rPr lang="en-CA" sz="2400" dirty="0" smtClean="0"/>
              <a:t>The </a:t>
            </a:r>
            <a:r>
              <a:rPr lang="en-CA" sz="2400" dirty="0"/>
              <a:t>location will be emailed </a:t>
            </a:r>
            <a:r>
              <a:rPr lang="en-CA" sz="2400" dirty="0" smtClean="0"/>
              <a:t>on Jan</a:t>
            </a:r>
            <a:r>
              <a:rPr lang="en-CA" sz="2400" dirty="0"/>
              <a:t>. 31 </a:t>
            </a:r>
            <a:r>
              <a:rPr lang="en-CA" sz="2400" dirty="0" smtClean="0"/>
              <a:t>to </a:t>
            </a:r>
            <a:r>
              <a:rPr lang="en-CA" sz="2400" dirty="0"/>
              <a:t>the people who have registered</a:t>
            </a:r>
            <a:r>
              <a:rPr lang="en-CA" sz="2400" dirty="0" smtClean="0"/>
              <a:t>.</a:t>
            </a:r>
            <a:endParaRPr lang="en-CA" sz="2400" dirty="0"/>
          </a:p>
          <a:p>
            <a:pPr marL="714375" lvl="1" indent="-257175">
              <a:spcAft>
                <a:spcPts val="675"/>
              </a:spcAft>
              <a:buClr>
                <a:srgbClr val="FF0000"/>
              </a:buClr>
              <a:buFont typeface="Wingdings" pitchFamily="2" charset="2"/>
              <a:buChar char="§"/>
            </a:pPr>
            <a:r>
              <a:rPr lang="en-CA" sz="2400" dirty="0" smtClean="0"/>
              <a:t>You have </a:t>
            </a:r>
            <a:r>
              <a:rPr lang="en-CA" sz="2400" dirty="0"/>
              <a:t>until Jan. </a:t>
            </a:r>
            <a:r>
              <a:rPr lang="en-CA" sz="2400" dirty="0" smtClean="0"/>
              <a:t>30 (tomorrow!) </a:t>
            </a:r>
            <a:r>
              <a:rPr lang="en-CA" sz="2400" dirty="0"/>
              <a:t>at </a:t>
            </a:r>
            <a:r>
              <a:rPr lang="en-CA" sz="2400" dirty="0" smtClean="0"/>
              <a:t>4:00pm </a:t>
            </a:r>
            <a:r>
              <a:rPr lang="en-CA" sz="2400" dirty="0"/>
              <a:t>to do it (the form will not be available after). </a:t>
            </a:r>
            <a:endParaRPr lang="en-US" sz="2400" dirty="0" smtClean="0"/>
          </a:p>
        </p:txBody>
      </p:sp>
    </p:spTree>
    <p:extLst>
      <p:ext uri="{BB962C8B-B14F-4D97-AF65-F5344CB8AC3E}">
        <p14:creationId xmlns:p14="http://schemas.microsoft.com/office/powerpoint/2010/main" val="187783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8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85900" y="274638"/>
            <a:ext cx="6172200" cy="1249362"/>
          </a:xfrm>
        </p:spPr>
        <p:txBody>
          <a:bodyPr/>
          <a:lstStyle/>
          <a:p>
            <a:r>
              <a:rPr lang="en-CA" dirty="0" smtClean="0"/>
              <a:t>What will Tuesday evening’s test cover?</a:t>
            </a:r>
          </a:p>
        </p:txBody>
      </p:sp>
      <p:sp>
        <p:nvSpPr>
          <p:cNvPr id="13315" name="Content Placeholder 2"/>
          <p:cNvSpPr>
            <a:spLocks noGrp="1"/>
          </p:cNvSpPr>
          <p:nvPr>
            <p:ph idx="1"/>
          </p:nvPr>
        </p:nvSpPr>
        <p:spPr>
          <a:xfrm>
            <a:off x="251520" y="2132856"/>
            <a:ext cx="8496944" cy="4496544"/>
          </a:xfrm>
        </p:spPr>
        <p:txBody>
          <a:bodyPr/>
          <a:lstStyle/>
          <a:p>
            <a:r>
              <a:rPr lang="en-CA" sz="2800" dirty="0"/>
              <a:t>Test 1 </a:t>
            </a:r>
            <a:r>
              <a:rPr lang="en-CA" sz="2800" dirty="0" smtClean="0"/>
              <a:t>is on:</a:t>
            </a:r>
            <a:endParaRPr lang="en-CA" sz="2800" dirty="0"/>
          </a:p>
          <a:p>
            <a:pPr lvl="1"/>
            <a:r>
              <a:rPr lang="en-CA" dirty="0" smtClean="0"/>
              <a:t>Knight </a:t>
            </a:r>
            <a:r>
              <a:rPr lang="en-CA" dirty="0" err="1"/>
              <a:t>Chs</a:t>
            </a:r>
            <a:r>
              <a:rPr lang="en-CA" dirty="0"/>
              <a:t>. 20, 21, 23, 24 and 25 </a:t>
            </a:r>
            <a:r>
              <a:rPr lang="en-CA" dirty="0" smtClean="0"/>
              <a:t>.</a:t>
            </a:r>
          </a:p>
          <a:p>
            <a:pPr marL="457200" lvl="1" indent="0">
              <a:buNone/>
            </a:pPr>
            <a:endParaRPr lang="en-CA" dirty="0" smtClean="0"/>
          </a:p>
          <a:p>
            <a:r>
              <a:rPr lang="en-CA" sz="2800" dirty="0" smtClean="0"/>
              <a:t>The </a:t>
            </a:r>
            <a:r>
              <a:rPr lang="en-CA" sz="2800" dirty="0"/>
              <a:t>midterm test will have:</a:t>
            </a:r>
          </a:p>
          <a:p>
            <a:pPr lvl="1">
              <a:buFont typeface="Wingdings" panose="05000000000000000000" pitchFamily="2" charset="2"/>
              <a:buChar char="§"/>
            </a:pPr>
            <a:r>
              <a:rPr lang="en-CA" sz="2400" b="1" dirty="0"/>
              <a:t>8</a:t>
            </a:r>
            <a:r>
              <a:rPr lang="en-CA" sz="2400" dirty="0"/>
              <a:t> multiple-choice questions</a:t>
            </a:r>
          </a:p>
          <a:p>
            <a:pPr lvl="1">
              <a:buFont typeface="Wingdings" panose="05000000000000000000" pitchFamily="2" charset="2"/>
              <a:buChar char="§"/>
            </a:pPr>
            <a:r>
              <a:rPr lang="en-CA" sz="2400" dirty="0"/>
              <a:t>2 unrelated long-answer problems counting for a total of </a:t>
            </a:r>
            <a:r>
              <a:rPr lang="en-CA" sz="2400" b="1" dirty="0"/>
              <a:t>16</a:t>
            </a:r>
            <a:r>
              <a:rPr lang="en-CA" sz="2400" dirty="0"/>
              <a:t> marks, which will be graded in detail; part marks may be awarded, but </a:t>
            </a:r>
            <a:r>
              <a:rPr lang="en-CA" sz="2400" b="1" dirty="0"/>
              <a:t>only if you show your work</a:t>
            </a:r>
            <a:r>
              <a:rPr lang="en-CA" sz="2400" dirty="0"/>
              <a:t>.</a:t>
            </a:r>
          </a:p>
          <a:p>
            <a:pPr marL="457200" lvl="1" indent="0">
              <a:buNone/>
            </a:pPr>
            <a:r>
              <a:rPr lang="en-CA" dirty="0" smtClean="0"/>
              <a:t> </a:t>
            </a:r>
          </a:p>
        </p:txBody>
      </p:sp>
    </p:spTree>
    <p:extLst>
      <p:ext uri="{BB962C8B-B14F-4D97-AF65-F5344CB8AC3E}">
        <p14:creationId xmlns:p14="http://schemas.microsoft.com/office/powerpoint/2010/main" val="3968402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59632" y="260648"/>
            <a:ext cx="7036296" cy="563562"/>
          </a:xfrm>
        </p:spPr>
        <p:txBody>
          <a:bodyPr/>
          <a:lstStyle/>
          <a:p>
            <a:r>
              <a:rPr lang="en-CA" dirty="0" smtClean="0"/>
              <a:t>Test 1 on Tuesday Evening</a:t>
            </a:r>
          </a:p>
        </p:txBody>
      </p:sp>
      <p:sp>
        <p:nvSpPr>
          <p:cNvPr id="3" name="Text Placeholder 2"/>
          <p:cNvSpPr>
            <a:spLocks noGrp="1"/>
          </p:cNvSpPr>
          <p:nvPr>
            <p:ph type="body" sz="half" idx="1"/>
          </p:nvPr>
        </p:nvSpPr>
        <p:spPr>
          <a:xfrm>
            <a:off x="179512" y="1268760"/>
            <a:ext cx="8784976" cy="5360640"/>
          </a:xfrm>
        </p:spPr>
        <p:txBody>
          <a:bodyPr/>
          <a:lstStyle/>
          <a:p>
            <a:r>
              <a:rPr lang="en-CA" sz="2800" dirty="0" smtClean="0"/>
              <a:t>Please </a:t>
            </a:r>
            <a:r>
              <a:rPr lang="en-CA" sz="2800" dirty="0"/>
              <a:t>bring:</a:t>
            </a:r>
          </a:p>
          <a:p>
            <a:pPr lvl="1">
              <a:buFont typeface="Wingdings" panose="05000000000000000000" pitchFamily="2" charset="2"/>
              <a:buChar char="q"/>
            </a:pPr>
            <a:r>
              <a:rPr lang="en-CA" sz="2400" b="1" dirty="0"/>
              <a:t> Your student card.</a:t>
            </a:r>
            <a:r>
              <a:rPr lang="en-CA" sz="2400" dirty="0"/>
              <a:t> </a:t>
            </a:r>
          </a:p>
          <a:p>
            <a:pPr lvl="1">
              <a:buFont typeface="Wingdings" panose="05000000000000000000" pitchFamily="2" charset="2"/>
              <a:buChar char="q"/>
            </a:pPr>
            <a:r>
              <a:rPr lang="en-CA" sz="2400" dirty="0"/>
              <a:t> A calculator without any communication capability.</a:t>
            </a:r>
          </a:p>
          <a:p>
            <a:pPr lvl="1">
              <a:buFont typeface="Wingdings" panose="05000000000000000000" pitchFamily="2" charset="2"/>
              <a:buChar char="q"/>
            </a:pPr>
            <a:r>
              <a:rPr lang="en-CA" sz="2400" dirty="0" smtClean="0"/>
              <a:t> A </a:t>
            </a:r>
            <a:r>
              <a:rPr lang="en-CA" sz="2400" dirty="0"/>
              <a:t>single, original, handwritten 8 1/2 × 11 inch sheet of paper on which you may have written anything you wish, on both sides</a:t>
            </a:r>
            <a:r>
              <a:rPr lang="en-CA" sz="2400" dirty="0" smtClean="0"/>
              <a:t>.  You may also type it if you wish, but it must be prepared by you.  No photocopies.</a:t>
            </a:r>
          </a:p>
          <a:p>
            <a:pPr lvl="1">
              <a:buFont typeface="Wingdings" panose="05000000000000000000" pitchFamily="2" charset="2"/>
              <a:buChar char="q"/>
            </a:pPr>
            <a:r>
              <a:rPr lang="en-CA" sz="2400" dirty="0"/>
              <a:t> </a:t>
            </a:r>
            <a:r>
              <a:rPr lang="en-CA" sz="2400" dirty="0" smtClean="0"/>
              <a:t>A ruler</a:t>
            </a:r>
            <a:endParaRPr lang="en-CA" sz="2400" dirty="0"/>
          </a:p>
          <a:p>
            <a:pPr lvl="1"/>
            <a:endParaRPr lang="en-CA" sz="2400" dirty="0"/>
          </a:p>
          <a:p>
            <a:endParaRPr lang="en-CA" sz="2400" dirty="0"/>
          </a:p>
        </p:txBody>
      </p:sp>
    </p:spTree>
    <p:extLst>
      <p:ext uri="{BB962C8B-B14F-4D97-AF65-F5344CB8AC3E}">
        <p14:creationId xmlns:p14="http://schemas.microsoft.com/office/powerpoint/2010/main" val="1441234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42900" y="208788"/>
            <a:ext cx="8229600" cy="504825"/>
          </a:xfrm>
        </p:spPr>
        <p:txBody>
          <a:bodyPr/>
          <a:lstStyle/>
          <a:p>
            <a:pPr eaLnBrk="1" hangingPunct="1"/>
            <a:r>
              <a:rPr lang="en-US" sz="3200" dirty="0" smtClean="0">
                <a:solidFill>
                  <a:schemeClr val="tx1"/>
                </a:solidFill>
              </a:rPr>
              <a:t>Benjamin Franklin (1706-1790)</a:t>
            </a:r>
          </a:p>
        </p:txBody>
      </p:sp>
      <p:sp>
        <p:nvSpPr>
          <p:cNvPr id="22531" name="Text Box 3"/>
          <p:cNvSpPr txBox="1">
            <a:spLocks noChangeArrowheads="1"/>
          </p:cNvSpPr>
          <p:nvPr/>
        </p:nvSpPr>
        <p:spPr bwMode="auto">
          <a:xfrm>
            <a:off x="3752596" y="854138"/>
            <a:ext cx="5263388" cy="481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31800" indent="-4318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Recognized that there were two types of electric charge.</a:t>
            </a:r>
          </a:p>
          <a:p>
            <a:pPr eaLnBrk="1" hangingPunct="1">
              <a:spcBef>
                <a:spcPct val="20000"/>
              </a:spcBef>
              <a:spcAft>
                <a:spcPct val="20000"/>
              </a:spcAft>
              <a:buClr>
                <a:srgbClr val="93001B"/>
              </a:buClr>
              <a:buFont typeface="Wingdings" pitchFamily="84" charset="2"/>
              <a:buChar char="§"/>
            </a:pPr>
            <a:r>
              <a:rPr lang="en-US" sz="2600" dirty="0" smtClean="0"/>
              <a:t>When a glass rod was rubbed with silk, it became charged in one way; Franklin called this “positive”</a:t>
            </a:r>
          </a:p>
          <a:p>
            <a:pPr eaLnBrk="1" hangingPunct="1">
              <a:spcBef>
                <a:spcPct val="20000"/>
              </a:spcBef>
              <a:spcAft>
                <a:spcPct val="20000"/>
              </a:spcAft>
              <a:buClr>
                <a:srgbClr val="93001B"/>
              </a:buClr>
              <a:buFont typeface="Wingdings" pitchFamily="84" charset="2"/>
              <a:buChar char="§"/>
            </a:pPr>
            <a:r>
              <a:rPr lang="en-US" sz="2600" dirty="0" smtClean="0"/>
              <a:t>When a piece of amber was rubbed with animal fur, it became charged in the opposite way; Franklin called this “negative”.</a:t>
            </a:r>
            <a:endParaRPr 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1" y="1143000"/>
            <a:ext cx="32670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332656"/>
            <a:ext cx="8496944" cy="536104"/>
          </a:xfrm>
        </p:spPr>
        <p:txBody>
          <a:bodyPr/>
          <a:lstStyle/>
          <a:p>
            <a:r>
              <a:rPr lang="en-US" sz="2800" b="1" dirty="0"/>
              <a:t>Class 8</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09449" y="1700808"/>
            <a:ext cx="8661862" cy="21185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a:t>The two oppositely charged metal spheres in the figure have equal quantities of charge. They are brought into contact with a neutral metal rod</a:t>
            </a:r>
            <a:r>
              <a:rPr lang="en-CA" sz="2400" dirty="0" smtClean="0"/>
              <a:t>.</a:t>
            </a:r>
          </a:p>
          <a:p>
            <a:pPr marL="257175" indent="-257175">
              <a:spcAft>
                <a:spcPts val="675"/>
              </a:spcAft>
              <a:buClr>
                <a:srgbClr val="FF0000"/>
              </a:buClr>
              <a:buFont typeface="Wingdings" pitchFamily="2" charset="2"/>
              <a:buChar char="§"/>
            </a:pPr>
            <a:r>
              <a:rPr lang="en-CA" sz="2400" dirty="0"/>
              <a:t>What is the final charge state of each sphere and of the rod? </a:t>
            </a:r>
            <a:endParaRPr lang="en-CA" sz="2400" dirty="0" smtClean="0"/>
          </a:p>
          <a:p>
            <a:pPr marL="257175" indent="-257175">
              <a:spcAft>
                <a:spcPts val="675"/>
              </a:spcAft>
              <a:buClr>
                <a:srgbClr val="FF0000"/>
              </a:buClr>
              <a:buFont typeface="Wingdings" pitchFamily="2" charset="2"/>
              <a:buChar char="§"/>
            </a:pPr>
            <a:r>
              <a:rPr lang="en-US" sz="2400" dirty="0" smtClean="0"/>
              <a:t>80% got: </a:t>
            </a:r>
            <a:r>
              <a:rPr lang="en-CA" sz="2400" dirty="0" smtClean="0"/>
              <a:t>Both </a:t>
            </a:r>
            <a:r>
              <a:rPr lang="en-CA" sz="2400" dirty="0"/>
              <a:t>the spheres and the rod are </a:t>
            </a:r>
            <a:r>
              <a:rPr lang="en-CA" sz="2400" b="1" dirty="0"/>
              <a:t>neutral.</a:t>
            </a:r>
            <a:endParaRPr lang="en-CA" sz="2400" b="1" dirty="0" smtClean="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264959"/>
            <a:ext cx="4968552" cy="219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5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22_01_Figure"/>
          <p:cNvPicPr>
            <a:picLocks noChangeAspect="1" noChangeArrowheads="1"/>
          </p:cNvPicPr>
          <p:nvPr/>
        </p:nvPicPr>
        <p:blipFill>
          <a:blip r:embed="rId2">
            <a:extLst>
              <a:ext uri="{28A0092B-C50C-407E-A947-70E740481C1C}">
                <a14:useLocalDpi xmlns:a14="http://schemas.microsoft.com/office/drawing/2010/main" val="0"/>
              </a:ext>
            </a:extLst>
          </a:blip>
          <a:srcRect b="5644"/>
          <a:stretch>
            <a:fillRect/>
          </a:stretch>
        </p:blipFill>
        <p:spPr bwMode="auto">
          <a:xfrm>
            <a:off x="296863" y="4151313"/>
            <a:ext cx="8548687" cy="233521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456406" y="160338"/>
            <a:ext cx="8229600" cy="735012"/>
          </a:xfrm>
        </p:spPr>
        <p:txBody>
          <a:bodyPr/>
          <a:lstStyle/>
          <a:p>
            <a:r>
              <a:rPr lang="en-US" dirty="0" smtClean="0"/>
              <a:t>Electric Force</a:t>
            </a:r>
          </a:p>
        </p:txBody>
      </p:sp>
      <p:sp>
        <p:nvSpPr>
          <p:cNvPr id="8195" name="Rectangle 3"/>
          <p:cNvSpPr>
            <a:spLocks noGrp="1" noChangeArrowheads="1"/>
          </p:cNvSpPr>
          <p:nvPr>
            <p:ph type="body" idx="1"/>
          </p:nvPr>
        </p:nvSpPr>
        <p:spPr>
          <a:xfrm>
            <a:off x="456406" y="1009650"/>
            <a:ext cx="8229600" cy="4525963"/>
          </a:xfrm>
        </p:spPr>
        <p:txBody>
          <a:bodyPr/>
          <a:lstStyle/>
          <a:p>
            <a:r>
              <a:rPr lang="en-US" dirty="0" smtClean="0"/>
              <a:t>When two objects have electric charges, there is a long-range force between them called the </a:t>
            </a:r>
            <a:r>
              <a:rPr lang="en-US" b="1" dirty="0" smtClean="0"/>
              <a:t>electric force</a:t>
            </a:r>
            <a:r>
              <a:rPr lang="en-US" dirty="0" smtClean="0"/>
              <a:t>.</a:t>
            </a:r>
          </a:p>
          <a:p>
            <a:r>
              <a:rPr lang="en-US" dirty="0" smtClean="0"/>
              <a:t>The rule for the electric force is:</a:t>
            </a:r>
          </a:p>
          <a:p>
            <a:pPr marL="0" indent="0" algn="ctr">
              <a:buNone/>
            </a:pPr>
            <a:r>
              <a:rPr lang="en-US" sz="2800" dirty="0" smtClean="0"/>
              <a:t>Opposite charges attract one another; </a:t>
            </a:r>
          </a:p>
          <a:p>
            <a:pPr marL="0" indent="0" algn="ctr">
              <a:buNone/>
            </a:pPr>
            <a:r>
              <a:rPr lang="en-US" sz="2800" dirty="0" smtClean="0"/>
              <a:t>	like charges repel.</a:t>
            </a:r>
          </a:p>
          <a:p>
            <a:endParaRPr lang="en-US" dirty="0" smtClean="0"/>
          </a:p>
          <a:p>
            <a:endParaRPr lang="en-US" dirty="0" smtClean="0"/>
          </a:p>
          <a:p>
            <a:endParaRPr lang="en-US" dirty="0" smtClean="0"/>
          </a:p>
          <a:p>
            <a:endParaRPr lang="en-US" dirty="0" smtClean="0"/>
          </a:p>
          <a:p>
            <a:endParaRPr lang="en-US" sz="1800" dirty="0" smtClean="0"/>
          </a:p>
        </p:txBody>
      </p:sp>
    </p:spTree>
    <p:extLst>
      <p:ext uri="{BB962C8B-B14F-4D97-AF65-F5344CB8AC3E}">
        <p14:creationId xmlns:p14="http://schemas.microsoft.com/office/powerpoint/2010/main" val="5697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22_02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133975" y="3341688"/>
            <a:ext cx="3806825" cy="335915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dirty="0" smtClean="0"/>
              <a:t>20</a:t>
            </a:r>
            <a:r>
              <a:rPr lang="en-US" baseline="30000" dirty="0" smtClean="0"/>
              <a:t>th</a:t>
            </a:r>
            <a:r>
              <a:rPr lang="en-US" dirty="0" smtClean="0"/>
              <a:t> Century Discovery: </a:t>
            </a:r>
            <a:br>
              <a:rPr lang="en-US" dirty="0" smtClean="0"/>
            </a:br>
            <a:r>
              <a:rPr lang="en-US" dirty="0" smtClean="0"/>
              <a:t>Atomic Structure</a:t>
            </a:r>
          </a:p>
        </p:txBody>
      </p:sp>
      <p:sp>
        <p:nvSpPr>
          <p:cNvPr id="9219" name="Rectangle 3"/>
          <p:cNvSpPr>
            <a:spLocks noGrp="1" noChangeArrowheads="1"/>
          </p:cNvSpPr>
          <p:nvPr>
            <p:ph type="body" idx="1"/>
          </p:nvPr>
        </p:nvSpPr>
        <p:spPr>
          <a:xfrm>
            <a:off x="457200" y="1447800"/>
            <a:ext cx="8229600" cy="5067300"/>
          </a:xfrm>
        </p:spPr>
        <p:txBody>
          <a:bodyPr/>
          <a:lstStyle/>
          <a:p>
            <a:pPr>
              <a:lnSpc>
                <a:spcPct val="90000"/>
              </a:lnSpc>
              <a:buFontTx/>
              <a:buNone/>
            </a:pPr>
            <a:r>
              <a:rPr lang="en-US" dirty="0" smtClean="0"/>
              <a:t>Protons</a:t>
            </a:r>
          </a:p>
          <a:p>
            <a:pPr>
              <a:lnSpc>
                <a:spcPct val="90000"/>
              </a:lnSpc>
            </a:pPr>
            <a:r>
              <a:rPr lang="en-US" sz="2800" dirty="0" smtClean="0"/>
              <a:t>Positive electric charges</a:t>
            </a:r>
          </a:p>
          <a:p>
            <a:pPr>
              <a:lnSpc>
                <a:spcPct val="90000"/>
              </a:lnSpc>
            </a:pPr>
            <a:r>
              <a:rPr lang="en-US" sz="2800" dirty="0" smtClean="0"/>
              <a:t>Repel positives, but attract negatives</a:t>
            </a:r>
            <a:endParaRPr lang="en-US" dirty="0" smtClean="0"/>
          </a:p>
          <a:p>
            <a:pPr>
              <a:lnSpc>
                <a:spcPct val="90000"/>
              </a:lnSpc>
              <a:buFontTx/>
              <a:buNone/>
            </a:pPr>
            <a:r>
              <a:rPr lang="en-US" dirty="0" smtClean="0"/>
              <a:t>Electrons	</a:t>
            </a:r>
          </a:p>
          <a:p>
            <a:pPr>
              <a:lnSpc>
                <a:spcPct val="90000"/>
              </a:lnSpc>
            </a:pPr>
            <a:r>
              <a:rPr lang="en-US" sz="2800" dirty="0" smtClean="0"/>
              <a:t>Negative electric charges</a:t>
            </a:r>
          </a:p>
          <a:p>
            <a:pPr>
              <a:lnSpc>
                <a:spcPct val="90000"/>
              </a:lnSpc>
            </a:pPr>
            <a:r>
              <a:rPr lang="en-US" sz="2800" dirty="0" smtClean="0"/>
              <a:t>Repel negatives, but attract </a:t>
            </a:r>
            <a:br>
              <a:rPr lang="en-US" sz="2800" dirty="0" smtClean="0"/>
            </a:br>
            <a:r>
              <a:rPr lang="en-US" sz="2800" dirty="0" smtClean="0"/>
              <a:t>positives</a:t>
            </a:r>
            <a:r>
              <a:rPr lang="en-US" sz="1800" dirty="0" smtClean="0"/>
              <a:t/>
            </a:r>
            <a:br>
              <a:rPr lang="en-US" sz="1800" dirty="0" smtClean="0"/>
            </a:br>
            <a:endParaRPr lang="en-US" sz="1800" dirty="0" smtClean="0"/>
          </a:p>
          <a:p>
            <a:pPr>
              <a:lnSpc>
                <a:spcPct val="90000"/>
              </a:lnSpc>
              <a:buFontTx/>
              <a:buNone/>
            </a:pPr>
            <a:r>
              <a:rPr lang="en-US" dirty="0" smtClean="0"/>
              <a:t>Neutrons</a:t>
            </a:r>
          </a:p>
          <a:p>
            <a:pPr>
              <a:lnSpc>
                <a:spcPct val="90000"/>
              </a:lnSpc>
            </a:pPr>
            <a:r>
              <a:rPr lang="en-US" sz="2800" dirty="0" smtClean="0"/>
              <a:t>No electric charge </a:t>
            </a:r>
          </a:p>
          <a:p>
            <a:pPr>
              <a:lnSpc>
                <a:spcPct val="90000"/>
              </a:lnSpc>
            </a:pPr>
            <a:r>
              <a:rPr lang="en-US" sz="2800" dirty="0" smtClean="0"/>
              <a:t>“neutral”</a:t>
            </a:r>
            <a:endParaRPr lang="en-US" dirty="0" smtClean="0"/>
          </a:p>
        </p:txBody>
      </p:sp>
    </p:spTree>
    <p:extLst>
      <p:ext uri="{BB962C8B-B14F-4D97-AF65-F5344CB8AC3E}">
        <p14:creationId xmlns:p14="http://schemas.microsoft.com/office/powerpoint/2010/main" val="5096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264294"/>
            <a:ext cx="8839200" cy="4525963"/>
          </a:xfrm>
        </p:spPr>
        <p:txBody>
          <a:bodyPr/>
          <a:lstStyle/>
          <a:p>
            <a:pPr>
              <a:buFontTx/>
              <a:buNone/>
            </a:pPr>
            <a:r>
              <a:rPr lang="en-US" dirty="0" smtClean="0"/>
              <a:t>Fundamental facts about atoms</a:t>
            </a:r>
          </a:p>
          <a:p>
            <a:pPr>
              <a:buFontTx/>
              <a:buNone/>
            </a:pPr>
            <a:r>
              <a:rPr lang="en-US" sz="2800" dirty="0" smtClean="0"/>
              <a:t>	1. Every atom is composed of a positively charged nucleus surrounded by negatively charged electrons.</a:t>
            </a:r>
          </a:p>
          <a:p>
            <a:pPr>
              <a:buFontTx/>
              <a:buNone/>
            </a:pPr>
            <a:r>
              <a:rPr lang="en-US" sz="2800" dirty="0" smtClean="0"/>
              <a:t>	2. Each of the electrons in any atom has the same quantity of negative charge and the same mass.</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82262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264294"/>
            <a:ext cx="8839200" cy="4525963"/>
          </a:xfrm>
        </p:spPr>
        <p:txBody>
          <a:bodyPr/>
          <a:lstStyle/>
          <a:p>
            <a:pPr>
              <a:buFontTx/>
              <a:buNone/>
            </a:pPr>
            <a:r>
              <a:rPr lang="en-US" dirty="0" smtClean="0"/>
              <a:t>Fundamental facts about atoms</a:t>
            </a:r>
          </a:p>
          <a:p>
            <a:pPr>
              <a:buFontTx/>
              <a:buNone/>
            </a:pPr>
            <a:r>
              <a:rPr lang="en-US" sz="2800" dirty="0" smtClean="0"/>
              <a:t>	3. Protons and neutrons compose the nucleus. Protons are about 1800 times more massive than electrons, but each one carries an amount of positive charge equal to the negative charge of electrons. Neutrons have slightly more mass than protons and have no net charge.</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26187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359545"/>
            <a:ext cx="8839200" cy="2155056"/>
          </a:xfrm>
        </p:spPr>
        <p:txBody>
          <a:bodyPr/>
          <a:lstStyle/>
          <a:p>
            <a:pPr>
              <a:buFontTx/>
              <a:buNone/>
            </a:pPr>
            <a:r>
              <a:rPr lang="en-US" dirty="0" smtClean="0"/>
              <a:t>Fundamental facts about atoms</a:t>
            </a:r>
          </a:p>
          <a:p>
            <a:pPr>
              <a:buFontTx/>
              <a:buNone/>
            </a:pPr>
            <a:r>
              <a:rPr lang="en-US" sz="2800" dirty="0" smtClean="0"/>
              <a:t>	4. Atoms usually have as many electrons as protons, so the atom has zero net charge.</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209515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a:buFontTx/>
              <a:buNone/>
            </a:pPr>
            <a:r>
              <a:rPr lang="en-US" dirty="0" smtClean="0"/>
              <a:t>An “Ion” is a charged atom</a:t>
            </a:r>
          </a:p>
          <a:p>
            <a:r>
              <a:rPr lang="en-US" sz="2800" dirty="0" smtClean="0"/>
              <a:t>Positive ion — an atom which has lost one or more of its electrons, and so has a positive net charge.</a:t>
            </a:r>
          </a:p>
          <a:p>
            <a:r>
              <a:rPr lang="en-US" sz="2800" dirty="0" smtClean="0"/>
              <a:t>Negative ion — an atom which has gained one or more electrons, and so has a negative net charge.</a:t>
            </a:r>
          </a:p>
        </p:txBody>
      </p:sp>
    </p:spTree>
    <p:extLst>
      <p:ext uri="{BB962C8B-B14F-4D97-AF65-F5344CB8AC3E}">
        <p14:creationId xmlns:p14="http://schemas.microsoft.com/office/powerpoint/2010/main" val="30769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229600" cy="1752600"/>
          </a:xfrm>
        </p:spPr>
        <p:txBody>
          <a:bodyPr/>
          <a:lstStyle/>
          <a:p>
            <a:pPr algn="l"/>
            <a:r>
              <a:rPr lang="en-US" sz="2400" dirty="0" smtClean="0"/>
              <a:t>When you rub a glass rod with silk, the glass rod becomes positively charged.  (As per Benjamin Franklin’s definition of “positive”.)</a:t>
            </a:r>
            <a:br>
              <a:rPr lang="en-US" sz="2400" dirty="0" smtClean="0"/>
            </a:br>
            <a:r>
              <a:rPr lang="en-US" sz="2400" dirty="0" smtClean="0"/>
              <a:t>What is going on here? </a:t>
            </a:r>
            <a:endParaRPr lang="en-US" sz="2800" b="1" i="1" dirty="0" smtClean="0">
              <a:latin typeface="Batang" pitchFamily="18" charset="-127"/>
              <a:ea typeface="Batang" pitchFamily="18" charset="-127"/>
            </a:endParaRPr>
          </a:p>
        </p:txBody>
      </p:sp>
      <p:sp>
        <p:nvSpPr>
          <p:cNvPr id="18435" name="Rectangle 3"/>
          <p:cNvSpPr>
            <a:spLocks noGrp="1" noChangeArrowheads="1"/>
          </p:cNvSpPr>
          <p:nvPr>
            <p:ph type="body" idx="1"/>
          </p:nvPr>
        </p:nvSpPr>
        <p:spPr>
          <a:xfrm>
            <a:off x="457200" y="2895600"/>
            <a:ext cx="8229600" cy="3432048"/>
          </a:xfrm>
        </p:spPr>
        <p:txBody>
          <a:bodyPr/>
          <a:lstStyle/>
          <a:p>
            <a:pPr marL="609600" indent="-609600">
              <a:buFontTx/>
              <a:buAutoNum type="alphaUcPeriod"/>
            </a:pPr>
            <a:r>
              <a:rPr lang="en-US" sz="2400" dirty="0"/>
              <a:t>The silk is adding electrons </a:t>
            </a:r>
            <a:r>
              <a:rPr lang="en-US" sz="2400" dirty="0" smtClean="0"/>
              <a:t>to the </a:t>
            </a:r>
            <a:r>
              <a:rPr lang="en-US" sz="2400" dirty="0"/>
              <a:t>glass.</a:t>
            </a:r>
          </a:p>
          <a:p>
            <a:pPr marL="609600" indent="-609600">
              <a:buFontTx/>
              <a:buAutoNum type="alphaUcPeriod"/>
            </a:pPr>
            <a:r>
              <a:rPr lang="en-US" sz="2400" dirty="0"/>
              <a:t>The silk is adding protons to the glass.</a:t>
            </a:r>
          </a:p>
          <a:p>
            <a:pPr marL="609600" indent="-609600">
              <a:buFontTx/>
              <a:buAutoNum type="alphaUcPeriod"/>
            </a:pPr>
            <a:r>
              <a:rPr lang="en-US" sz="2400" dirty="0" smtClean="0"/>
              <a:t>The silk is removing electrons from the glass.</a:t>
            </a:r>
          </a:p>
          <a:p>
            <a:pPr marL="609600" indent="-609600">
              <a:buFontTx/>
              <a:buAutoNum type="alphaUcPeriod"/>
            </a:pPr>
            <a:r>
              <a:rPr lang="en-US" sz="2400" dirty="0" smtClean="0"/>
              <a:t>The </a:t>
            </a:r>
            <a:r>
              <a:rPr lang="en-US" sz="2400" dirty="0"/>
              <a:t>silk is </a:t>
            </a:r>
            <a:r>
              <a:rPr lang="en-US" sz="2400" dirty="0" smtClean="0"/>
              <a:t>removing protons from </a:t>
            </a:r>
            <a:r>
              <a:rPr lang="en-US" sz="2400" dirty="0"/>
              <a:t>the glass.</a:t>
            </a:r>
          </a:p>
          <a:p>
            <a:pPr marL="609600" indent="-609600">
              <a:buFontTx/>
              <a:buAutoNum type="alphaUcPeriod"/>
            </a:pPr>
            <a:r>
              <a:rPr lang="en-US" sz="2400" dirty="0" smtClean="0"/>
              <a:t>The frictional force is generating positive charge within the glass.</a:t>
            </a:r>
          </a:p>
        </p:txBody>
      </p:sp>
      <p:sp>
        <p:nvSpPr>
          <p:cNvPr id="1536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Electric Force and Charges</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4053908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229600" cy="1752600"/>
          </a:xfrm>
        </p:spPr>
        <p:txBody>
          <a:bodyPr/>
          <a:lstStyle/>
          <a:p>
            <a:pPr algn="l"/>
            <a:r>
              <a:rPr lang="en-US" sz="2400" dirty="0" smtClean="0"/>
              <a:t>When you rub a plastic rod with fur or wool, the plastic rod becomes negatively charged.  (As per Benjamin Franklin’s definition of “negative”.)</a:t>
            </a:r>
            <a:br>
              <a:rPr lang="en-US" sz="2400" dirty="0" smtClean="0"/>
            </a:br>
            <a:r>
              <a:rPr lang="en-US" sz="2400" dirty="0" smtClean="0"/>
              <a:t>What is going on here? </a:t>
            </a:r>
            <a:endParaRPr lang="en-US" sz="2800" b="1" i="1" dirty="0" smtClean="0">
              <a:latin typeface="Batang" pitchFamily="18" charset="-127"/>
              <a:ea typeface="Batang" pitchFamily="18" charset="-127"/>
            </a:endParaRPr>
          </a:p>
        </p:txBody>
      </p:sp>
      <p:sp>
        <p:nvSpPr>
          <p:cNvPr id="18435" name="Rectangle 3"/>
          <p:cNvSpPr>
            <a:spLocks noGrp="1" noChangeArrowheads="1"/>
          </p:cNvSpPr>
          <p:nvPr>
            <p:ph type="body" idx="1"/>
          </p:nvPr>
        </p:nvSpPr>
        <p:spPr>
          <a:xfrm>
            <a:off x="457200" y="2895600"/>
            <a:ext cx="8229600" cy="3432048"/>
          </a:xfrm>
        </p:spPr>
        <p:txBody>
          <a:bodyPr/>
          <a:lstStyle/>
          <a:p>
            <a:pPr marL="609600" indent="-609600">
              <a:buFontTx/>
              <a:buAutoNum type="alphaUcPeriod"/>
            </a:pPr>
            <a:r>
              <a:rPr lang="en-US" sz="2400" dirty="0"/>
              <a:t>The </a:t>
            </a:r>
            <a:r>
              <a:rPr lang="en-US" sz="2400" dirty="0" smtClean="0"/>
              <a:t>fur or wool is </a:t>
            </a:r>
            <a:r>
              <a:rPr lang="en-US" sz="2400" dirty="0"/>
              <a:t>adding electrons </a:t>
            </a:r>
            <a:r>
              <a:rPr lang="en-US" sz="2400" dirty="0" smtClean="0"/>
              <a:t>to the plastic.</a:t>
            </a:r>
            <a:endParaRPr lang="en-US" sz="2400" dirty="0"/>
          </a:p>
          <a:p>
            <a:pPr marL="609600" indent="-609600">
              <a:buFontTx/>
              <a:buAutoNum type="alphaUcPeriod"/>
            </a:pPr>
            <a:r>
              <a:rPr lang="en-US" sz="2400" dirty="0"/>
              <a:t>The </a:t>
            </a:r>
            <a:r>
              <a:rPr lang="en-US" sz="2400" dirty="0" smtClean="0"/>
              <a:t>fur or wool is </a:t>
            </a:r>
            <a:r>
              <a:rPr lang="en-US" sz="2400" dirty="0"/>
              <a:t>adding protons to the </a:t>
            </a:r>
            <a:r>
              <a:rPr lang="en-US" sz="2400" dirty="0" smtClean="0"/>
              <a:t>plastic.</a:t>
            </a:r>
            <a:endParaRPr lang="en-US" sz="2400" dirty="0"/>
          </a:p>
          <a:p>
            <a:pPr marL="609600" indent="-609600">
              <a:buFontTx/>
              <a:buAutoNum type="alphaUcPeriod"/>
            </a:pPr>
            <a:r>
              <a:rPr lang="en-US" sz="2400" dirty="0" smtClean="0"/>
              <a:t>The fur or wool is removing electrons from the plastic.</a:t>
            </a:r>
          </a:p>
          <a:p>
            <a:pPr marL="609600" indent="-609600">
              <a:buFontTx/>
              <a:buAutoNum type="alphaUcPeriod"/>
            </a:pPr>
            <a:r>
              <a:rPr lang="en-US" sz="2400" dirty="0" smtClean="0"/>
              <a:t>The fur or wool is removing protons </a:t>
            </a:r>
            <a:r>
              <a:rPr lang="en-US" sz="2400" dirty="0"/>
              <a:t>to the </a:t>
            </a:r>
            <a:r>
              <a:rPr lang="en-US" sz="2400" dirty="0" smtClean="0"/>
              <a:t>plastic.</a:t>
            </a:r>
            <a:endParaRPr lang="en-US" sz="2400" dirty="0"/>
          </a:p>
          <a:p>
            <a:pPr marL="609600" indent="-609600">
              <a:buFontTx/>
              <a:buAutoNum type="alphaUcPeriod"/>
            </a:pPr>
            <a:r>
              <a:rPr lang="en-US" sz="2400" dirty="0" smtClean="0"/>
              <a:t>The frictional force is generating positive charge within the plastic.</a:t>
            </a:r>
          </a:p>
        </p:txBody>
      </p:sp>
      <p:sp>
        <p:nvSpPr>
          <p:cNvPr id="1536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Electric Force and Charges</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591619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Text Box 3"/>
          <p:cNvSpPr txBox="1">
            <a:spLocks noChangeArrowheads="1"/>
          </p:cNvSpPr>
          <p:nvPr/>
        </p:nvSpPr>
        <p:spPr bwMode="auto">
          <a:xfrm>
            <a:off x="473074" y="3724835"/>
            <a:ext cx="8289925" cy="3133165"/>
          </a:xfrm>
          <a:prstGeom prst="rect">
            <a:avLst/>
          </a:prstGeom>
          <a:noFill/>
          <a:ln w="9525">
            <a:noFill/>
            <a:miter lim="800000"/>
            <a:headEnd/>
            <a:tailEnd/>
          </a:ln>
          <a:effectLst/>
        </p:spPr>
        <p:txBody>
          <a:bodyPr wrap="square">
            <a:prstTxWarp prst="textNoShape">
              <a:avLst/>
            </a:prstTxWarp>
            <a:spAutoFit/>
          </a:bodyPr>
          <a:lstStyle/>
          <a:p>
            <a:pPr>
              <a:spcAft>
                <a:spcPct val="30000"/>
              </a:spcAft>
            </a:pPr>
            <a:r>
              <a:rPr lang="en-US" sz="2600" dirty="0">
                <a:latin typeface="Times New Roman" charset="0"/>
              </a:rPr>
              <a:t>where </a:t>
            </a:r>
            <a:r>
              <a:rPr lang="en-US" sz="2600" i="1" dirty="0" err="1">
                <a:latin typeface="Times New Roman" charset="0"/>
              </a:rPr>
              <a:t>N</a:t>
            </a:r>
            <a:r>
              <a:rPr lang="en-US" sz="2600" baseline="-25000" dirty="0" err="1">
                <a:latin typeface="Times New Roman" charset="0"/>
              </a:rPr>
              <a:t>p</a:t>
            </a:r>
            <a:r>
              <a:rPr lang="en-US" sz="2600" dirty="0">
                <a:latin typeface="Times New Roman" charset="0"/>
              </a:rPr>
              <a:t> and </a:t>
            </a:r>
            <a:r>
              <a:rPr lang="en-US" sz="2600" i="1" dirty="0">
                <a:latin typeface="Times New Roman" charset="0"/>
              </a:rPr>
              <a:t>N</a:t>
            </a:r>
            <a:r>
              <a:rPr lang="en-US" sz="2600" baseline="-25000" dirty="0">
                <a:latin typeface="Times New Roman" charset="0"/>
              </a:rPr>
              <a:t>e</a:t>
            </a:r>
            <a:r>
              <a:rPr lang="en-US" sz="2600" dirty="0">
                <a:latin typeface="Times New Roman" charset="0"/>
              </a:rPr>
              <a:t> are the number of protons and electrons contained in the object.</a:t>
            </a:r>
          </a:p>
          <a:p>
            <a:pPr>
              <a:spcAft>
                <a:spcPct val="30000"/>
              </a:spcAft>
              <a:buFontTx/>
              <a:buChar char="•"/>
            </a:pPr>
            <a:r>
              <a:rPr lang="en-US" sz="2600" dirty="0">
                <a:latin typeface="Times New Roman" charset="0"/>
              </a:rPr>
              <a:t>  The process of removing</a:t>
            </a:r>
            <a:r>
              <a:rPr lang="en-US" sz="2600" dirty="0" smtClean="0">
                <a:latin typeface="Times New Roman" charset="0"/>
              </a:rPr>
              <a:t> or adding an </a:t>
            </a:r>
            <a:r>
              <a:rPr lang="en-US" sz="2600" dirty="0">
                <a:latin typeface="Times New Roman" charset="0"/>
              </a:rPr>
              <a:t>electron from the electron cloud of an atom is called </a:t>
            </a:r>
            <a:r>
              <a:rPr lang="en-US" sz="2600" b="1" dirty="0">
                <a:latin typeface="Times New Roman" charset="0"/>
              </a:rPr>
              <a:t>ionization. </a:t>
            </a:r>
          </a:p>
          <a:p>
            <a:pPr>
              <a:spcAft>
                <a:spcPct val="30000"/>
              </a:spcAft>
              <a:buFontTx/>
              <a:buChar char="•"/>
            </a:pPr>
            <a:r>
              <a:rPr lang="en-US" sz="2600" dirty="0">
                <a:latin typeface="Times New Roman" charset="0"/>
              </a:rPr>
              <a:t>  An atom</a:t>
            </a:r>
            <a:r>
              <a:rPr lang="en-US" sz="2600" dirty="0" smtClean="0">
                <a:latin typeface="Times New Roman" charset="0"/>
              </a:rPr>
              <a:t> with fewer electrons than protons is </a:t>
            </a:r>
            <a:r>
              <a:rPr lang="en-US" sz="2600" dirty="0">
                <a:latin typeface="Times New Roman" charset="0"/>
              </a:rPr>
              <a:t>called a </a:t>
            </a:r>
            <a:r>
              <a:rPr lang="en-US" sz="2600" i="1" dirty="0">
                <a:latin typeface="Times New Roman" charset="0"/>
              </a:rPr>
              <a:t>positive ion.</a:t>
            </a:r>
            <a:r>
              <a:rPr lang="en-US" sz="2600" dirty="0" smtClean="0">
                <a:latin typeface="Times New Roman" charset="0"/>
              </a:rPr>
              <a:t> An atom with more electrons than protons is called a</a:t>
            </a:r>
            <a:r>
              <a:rPr lang="en-US" sz="2600" i="1" dirty="0" smtClean="0">
                <a:latin typeface="Times New Roman" charset="0"/>
              </a:rPr>
              <a:t> negative ion.</a:t>
            </a:r>
            <a:endParaRPr lang="en-US" sz="2600" dirty="0">
              <a:latin typeface="Times New Roman" charset="0"/>
            </a:endParaRPr>
          </a:p>
        </p:txBody>
      </p:sp>
      <p:sp>
        <p:nvSpPr>
          <p:cNvPr id="222212" name="Text Box 4"/>
          <p:cNvSpPr txBox="1">
            <a:spLocks noChangeArrowheads="1"/>
          </p:cNvSpPr>
          <p:nvPr/>
        </p:nvSpPr>
        <p:spPr bwMode="auto">
          <a:xfrm>
            <a:off x="434975" y="2676525"/>
            <a:ext cx="8134350" cy="488950"/>
          </a:xfrm>
          <a:prstGeom prst="rect">
            <a:avLst/>
          </a:prstGeom>
          <a:noFill/>
          <a:ln w="9525">
            <a:noFill/>
            <a:miter lim="800000"/>
            <a:headEnd/>
            <a:tailEnd/>
          </a:ln>
          <a:effectLst/>
        </p:spPr>
        <p:txBody>
          <a:bodyPr>
            <a:prstTxWarp prst="textNoShape">
              <a:avLst/>
            </a:prstTxWarp>
            <a:spAutoFit/>
          </a:bodyPr>
          <a:lstStyle/>
          <a:p>
            <a:pPr>
              <a:buFontTx/>
              <a:buChar char="•"/>
            </a:pPr>
            <a:r>
              <a:rPr lang="en-US" sz="2600" dirty="0">
                <a:latin typeface="Times New Roman" charset="0"/>
              </a:rPr>
              <a:t>  </a:t>
            </a:r>
            <a:r>
              <a:rPr lang="en-US" sz="2600" dirty="0" smtClean="0">
                <a:latin typeface="Times New Roman" charset="0"/>
              </a:rPr>
              <a:t>Any object </a:t>
            </a:r>
            <a:r>
              <a:rPr lang="en-US" sz="2600" dirty="0">
                <a:latin typeface="Times New Roman" charset="0"/>
              </a:rPr>
              <a:t>has net </a:t>
            </a:r>
            <a:r>
              <a:rPr lang="en-US" sz="2600" dirty="0" smtClean="0">
                <a:latin typeface="Times New Roman" charset="0"/>
              </a:rPr>
              <a:t>charge, </a:t>
            </a:r>
            <a:r>
              <a:rPr lang="en-US" sz="2600" i="1" dirty="0" err="1" smtClean="0">
                <a:latin typeface="Times New Roman" charset="0"/>
              </a:rPr>
              <a:t>q</a:t>
            </a:r>
            <a:r>
              <a:rPr lang="en-US" sz="2600" dirty="0" smtClean="0">
                <a:latin typeface="Times New Roman" charset="0"/>
              </a:rPr>
              <a:t>:</a:t>
            </a:r>
            <a:endParaRPr lang="en-US" sz="2400" dirty="0">
              <a:latin typeface="Times New Roman" charset="0"/>
            </a:endParaRPr>
          </a:p>
        </p:txBody>
      </p:sp>
      <p:pic>
        <p:nvPicPr>
          <p:cNvPr id="222213" name="Picture 5" descr="table26"/>
          <p:cNvPicPr>
            <a:picLocks noChangeAspect="1" noChangeArrowheads="1"/>
          </p:cNvPicPr>
          <p:nvPr/>
        </p:nvPicPr>
        <p:blipFill>
          <a:blip r:embed="rId2"/>
          <a:srcRect/>
          <a:stretch>
            <a:fillRect/>
          </a:stretch>
        </p:blipFill>
        <p:spPr bwMode="auto">
          <a:xfrm>
            <a:off x="1219200" y="0"/>
            <a:ext cx="6572250" cy="2747963"/>
          </a:xfrm>
          <a:prstGeom prst="rect">
            <a:avLst/>
          </a:prstGeom>
          <a:noFill/>
        </p:spPr>
      </p:pic>
      <p:pic>
        <p:nvPicPr>
          <p:cNvPr id="222214" name="Picture 6" descr="equation26"/>
          <p:cNvPicPr>
            <a:picLocks noChangeAspect="1" noChangeArrowheads="1"/>
          </p:cNvPicPr>
          <p:nvPr/>
        </p:nvPicPr>
        <p:blipFill>
          <a:blip r:embed="rId3"/>
          <a:srcRect/>
          <a:stretch>
            <a:fillRect/>
          </a:stretch>
        </p:blipFill>
        <p:spPr bwMode="auto">
          <a:xfrm>
            <a:off x="2598738" y="3236912"/>
            <a:ext cx="4381500" cy="496888"/>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538000" y="147240"/>
              <a:ext cx="5547240" cy="3127680"/>
            </p14:xfrm>
          </p:contentPart>
        </mc:Choice>
        <mc:Fallback xmlns="">
          <p:pic>
            <p:nvPicPr>
              <p:cNvPr id="2" name="Ink 1"/>
              <p:cNvPicPr/>
              <p:nvPr/>
            </p:nvPicPr>
            <p:blipFill>
              <a:blip r:embed="rId5"/>
              <a:stretch>
                <a:fillRect/>
              </a:stretch>
            </p:blipFill>
            <p:spPr>
              <a:xfrm>
                <a:off x="2527560" y="138240"/>
                <a:ext cx="5565960" cy="3145320"/>
              </a:xfrm>
              <a:prstGeom prst="rect">
                <a:avLst/>
              </a:prstGeom>
            </p:spPr>
          </p:pic>
        </mc:Fallback>
      </mc:AlternateContent>
    </p:spTree>
    <p:extLst>
      <p:ext uri="{BB962C8B-B14F-4D97-AF65-F5344CB8AC3E}">
        <p14:creationId xmlns:p14="http://schemas.microsoft.com/office/powerpoint/2010/main" val="197246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P spid="2222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342900"/>
            <a:ext cx="8229600" cy="5676900"/>
          </a:xfrm>
        </p:spPr>
        <p:txBody>
          <a:bodyPr/>
          <a:lstStyle/>
          <a:p>
            <a:pPr>
              <a:buFontTx/>
              <a:buNone/>
            </a:pPr>
            <a:r>
              <a:rPr lang="en-US" dirty="0" smtClean="0"/>
              <a:t>Electrons in an atom</a:t>
            </a:r>
          </a:p>
          <a:p>
            <a:r>
              <a:rPr lang="en-US" sz="2800" dirty="0" smtClean="0"/>
              <a:t>Innermost—attracted very strongly to oppositely charged atomic nucleus</a:t>
            </a:r>
          </a:p>
          <a:p>
            <a:r>
              <a:rPr lang="en-US" sz="2800" dirty="0" smtClean="0"/>
              <a:t>Outermost—attracted loosely and can be easily dislodged</a:t>
            </a:r>
          </a:p>
          <a:p>
            <a:pPr>
              <a:buFontTx/>
              <a:buNone/>
            </a:pPr>
            <a:endParaRPr lang="en-US" sz="2800" dirty="0" smtClean="0"/>
          </a:p>
          <a:p>
            <a:pPr>
              <a:buFontTx/>
              <a:buNone/>
            </a:pPr>
            <a:endParaRPr lang="en-US" sz="2800" dirty="0"/>
          </a:p>
          <a:p>
            <a:pPr>
              <a:buFontTx/>
              <a:buNone/>
            </a:pPr>
            <a:r>
              <a:rPr lang="en-US" sz="2800" dirty="0" smtClean="0"/>
              <a:t>Examples:</a:t>
            </a:r>
          </a:p>
          <a:p>
            <a:pPr lvl="1">
              <a:buFontTx/>
              <a:buChar char="•"/>
            </a:pPr>
            <a:r>
              <a:rPr lang="en-US" sz="2400" dirty="0" smtClean="0"/>
              <a:t>When rubbing a comb through your hair, electrons transfer from your hair to the comb. Your hair has a deficiency of electrons (positively charged).</a:t>
            </a:r>
          </a:p>
          <a:p>
            <a:pPr lvl="1">
              <a:buFontTx/>
              <a:buChar char="•"/>
            </a:pPr>
            <a:r>
              <a:rPr lang="en-US" sz="2400" dirty="0" smtClean="0"/>
              <a:t>When rubbing a glass rod with silk, electrons transfer from the rod onto the silk and the rod becomes positively charged.</a:t>
            </a:r>
          </a:p>
        </p:txBody>
      </p:sp>
      <p:pic>
        <p:nvPicPr>
          <p:cNvPr id="5" name="Picture 6" descr="http://www.sciencebuddies.org/blog/graphics/02-09-11-st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403475"/>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29150" y="6584722"/>
            <a:ext cx="4376519" cy="215444"/>
          </a:xfrm>
          <a:prstGeom prst="rect">
            <a:avLst/>
          </a:prstGeom>
          <a:noFill/>
        </p:spPr>
        <p:txBody>
          <a:bodyPr wrap="none" rtlCol="0">
            <a:spAutoFit/>
          </a:bodyPr>
          <a:lstStyle/>
          <a:p>
            <a:r>
              <a:rPr lang="en-CA" sz="800" dirty="0" smtClean="0"/>
              <a:t>[image from </a:t>
            </a:r>
            <a:r>
              <a:rPr lang="en-CA" sz="800" dirty="0" smtClean="0">
                <a:hlinkClick r:id="rId3"/>
              </a:rPr>
              <a:t>http://www.sciencebuddies.org/blog/2011/02/the-shock-of-static-electricity.php</a:t>
            </a:r>
            <a:r>
              <a:rPr lang="en-CA" sz="800" dirty="0" smtClean="0"/>
              <a:t> ]</a:t>
            </a:r>
            <a:endParaRPr lang="en-CA" sz="800" dirty="0"/>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731840" y="47520"/>
              <a:ext cx="1567080" cy="921600"/>
            </p14:xfrm>
          </p:contentPart>
        </mc:Choice>
        <mc:Fallback xmlns="">
          <p:pic>
            <p:nvPicPr>
              <p:cNvPr id="2" name="Ink 1"/>
              <p:cNvPicPr/>
              <p:nvPr/>
            </p:nvPicPr>
            <p:blipFill>
              <a:blip r:embed="rId5"/>
              <a:stretch>
                <a:fillRect/>
              </a:stretch>
            </p:blipFill>
            <p:spPr>
              <a:xfrm>
                <a:off x="4726080" y="41760"/>
                <a:ext cx="1580400" cy="930600"/>
              </a:xfrm>
              <a:prstGeom prst="rect">
                <a:avLst/>
              </a:prstGeom>
            </p:spPr>
          </p:pic>
        </mc:Fallback>
      </mc:AlternateContent>
    </p:spTree>
    <p:extLst>
      <p:ext uri="{BB962C8B-B14F-4D97-AF65-F5344CB8AC3E}">
        <p14:creationId xmlns:p14="http://schemas.microsoft.com/office/powerpoint/2010/main" val="3550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376414"/>
            <a:ext cx="4601650" cy="316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4866" name="Rectangle 2"/>
          <p:cNvSpPr>
            <a:spLocks noGrp="1" noChangeArrowheads="1"/>
          </p:cNvSpPr>
          <p:nvPr>
            <p:ph type="title"/>
          </p:nvPr>
        </p:nvSpPr>
        <p:spPr>
          <a:xfrm>
            <a:off x="291908" y="332656"/>
            <a:ext cx="8496944" cy="536104"/>
          </a:xfrm>
        </p:spPr>
        <p:txBody>
          <a:bodyPr/>
          <a:lstStyle/>
          <a:p>
            <a:r>
              <a:rPr lang="en-US" sz="2800" b="1" dirty="0"/>
              <a:t>Class 8</a:t>
            </a:r>
            <a:r>
              <a:rPr lang="en-US" sz="2800" b="1" dirty="0" smtClean="0"/>
              <a:t>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09449" y="1700808"/>
            <a:ext cx="8661862" cy="21185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a:t>Metal spheres </a:t>
            </a:r>
            <a:r>
              <a:rPr lang="en-CA" sz="2400" b="1" dirty="0"/>
              <a:t>A</a:t>
            </a:r>
            <a:r>
              <a:rPr lang="en-CA" sz="2400" dirty="0"/>
              <a:t> and </a:t>
            </a:r>
            <a:r>
              <a:rPr lang="en-CA" sz="2400" b="1" dirty="0"/>
              <a:t>B</a:t>
            </a:r>
            <a:r>
              <a:rPr lang="en-CA" sz="2400" dirty="0"/>
              <a:t> in the figure are initially neutral and are touching. A positively charged rod is brought near </a:t>
            </a:r>
            <a:r>
              <a:rPr lang="en-CA" sz="2400" b="1" dirty="0"/>
              <a:t>A</a:t>
            </a:r>
            <a:r>
              <a:rPr lang="en-CA" sz="2400" dirty="0"/>
              <a:t>, but not touching</a:t>
            </a:r>
            <a:r>
              <a:rPr lang="en-CA" sz="2400" dirty="0" smtClean="0"/>
              <a:t>.</a:t>
            </a:r>
          </a:p>
          <a:p>
            <a:pPr marL="257175" indent="-257175">
              <a:spcAft>
                <a:spcPts val="675"/>
              </a:spcAft>
              <a:buClr>
                <a:srgbClr val="FF0000"/>
              </a:buClr>
              <a:buFont typeface="Wingdings" pitchFamily="2" charset="2"/>
              <a:buChar char="§"/>
            </a:pPr>
            <a:r>
              <a:rPr lang="en-CA" sz="2400" dirty="0"/>
              <a:t>Is </a:t>
            </a:r>
            <a:r>
              <a:rPr lang="en-CA" sz="2400" b="1" dirty="0"/>
              <a:t>A</a:t>
            </a:r>
            <a:r>
              <a:rPr lang="en-CA" sz="2400" dirty="0"/>
              <a:t> now positive, negative, or neutral? </a:t>
            </a:r>
            <a:endParaRPr lang="en-CA" sz="2400" dirty="0" smtClean="0"/>
          </a:p>
          <a:p>
            <a:pPr marL="257175" indent="-257175">
              <a:spcAft>
                <a:spcPts val="675"/>
              </a:spcAft>
              <a:buClr>
                <a:srgbClr val="FF0000"/>
              </a:buClr>
              <a:buFont typeface="Wingdings" pitchFamily="2" charset="2"/>
              <a:buChar char="§"/>
            </a:pPr>
            <a:r>
              <a:rPr lang="en-US" sz="2400" dirty="0" smtClean="0"/>
              <a:t>61% got: </a:t>
            </a:r>
            <a:r>
              <a:rPr lang="en-CA" sz="2400" b="1" dirty="0"/>
              <a:t>A</a:t>
            </a:r>
            <a:r>
              <a:rPr lang="en-CA" sz="2400" dirty="0"/>
              <a:t> is negative.</a:t>
            </a:r>
            <a:endParaRPr lang="en-US" sz="2400" dirty="0" smtClean="0"/>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838760" y="3928320"/>
              <a:ext cx="1366920" cy="585360"/>
            </p14:xfrm>
          </p:contentPart>
        </mc:Choice>
        <mc:Fallback xmlns="">
          <p:pic>
            <p:nvPicPr>
              <p:cNvPr id="2" name="Ink 1"/>
              <p:cNvPicPr/>
              <p:nvPr/>
            </p:nvPicPr>
            <p:blipFill>
              <a:blip r:embed="rId5"/>
              <a:stretch>
                <a:fillRect/>
              </a:stretch>
            </p:blipFill>
            <p:spPr>
              <a:xfrm>
                <a:off x="4830120" y="3921120"/>
                <a:ext cx="1379880" cy="596520"/>
              </a:xfrm>
              <a:prstGeom prst="rect">
                <a:avLst/>
              </a:prstGeom>
            </p:spPr>
          </p:pic>
        </mc:Fallback>
      </mc:AlternateContent>
    </p:spTree>
    <p:extLst>
      <p:ext uri="{BB962C8B-B14F-4D97-AF65-F5344CB8AC3E}">
        <p14:creationId xmlns:p14="http://schemas.microsoft.com/office/powerpoint/2010/main" val="37155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22_03_Figure"/>
          <p:cNvPicPr>
            <a:picLocks noChangeAspect="1" noChangeArrowheads="1"/>
          </p:cNvPicPr>
          <p:nvPr/>
        </p:nvPicPr>
        <p:blipFill>
          <a:blip r:embed="rId2">
            <a:extLst>
              <a:ext uri="{28A0092B-C50C-407E-A947-70E740481C1C}">
                <a14:useLocalDpi xmlns:a14="http://schemas.microsoft.com/office/drawing/2010/main" val="0"/>
              </a:ext>
            </a:extLst>
          </a:blip>
          <a:srcRect b="2580"/>
          <a:stretch>
            <a:fillRect/>
          </a:stretch>
        </p:blipFill>
        <p:spPr bwMode="auto">
          <a:xfrm>
            <a:off x="5259388" y="1592263"/>
            <a:ext cx="3562350" cy="48069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lstStyle/>
          <a:p>
            <a:r>
              <a:rPr lang="en-US" smtClean="0"/>
              <a:t>Conservation of Charge</a:t>
            </a:r>
          </a:p>
        </p:txBody>
      </p:sp>
      <p:sp>
        <p:nvSpPr>
          <p:cNvPr id="17411" name="Rectangle 3"/>
          <p:cNvSpPr>
            <a:spLocks noGrp="1" noChangeArrowheads="1"/>
          </p:cNvSpPr>
          <p:nvPr>
            <p:ph type="body" idx="1"/>
          </p:nvPr>
        </p:nvSpPr>
        <p:spPr>
          <a:xfrm>
            <a:off x="457200" y="2329250"/>
            <a:ext cx="5029200" cy="2395538"/>
          </a:xfrm>
        </p:spPr>
        <p:txBody>
          <a:bodyPr/>
          <a:lstStyle/>
          <a:p>
            <a:pPr marL="0" indent="0">
              <a:buNone/>
            </a:pPr>
            <a:r>
              <a:rPr lang="en-US" sz="2800" dirty="0" smtClean="0"/>
              <a:t>In any charging process, </a:t>
            </a:r>
            <a:br>
              <a:rPr lang="en-US" sz="2800" dirty="0" smtClean="0"/>
            </a:br>
            <a:r>
              <a:rPr lang="en-US" sz="2800" dirty="0" smtClean="0"/>
              <a:t>no electrons are created </a:t>
            </a:r>
            <a:br>
              <a:rPr lang="en-US" sz="2800" dirty="0" smtClean="0"/>
            </a:br>
            <a:r>
              <a:rPr lang="en-US" sz="2800" dirty="0" smtClean="0"/>
              <a:t>or destroyed. Electrons </a:t>
            </a:r>
            <a:br>
              <a:rPr lang="en-US" sz="2800" dirty="0" smtClean="0"/>
            </a:br>
            <a:r>
              <a:rPr lang="en-US" sz="2800" dirty="0" smtClean="0"/>
              <a:t>are simply transferred from</a:t>
            </a:r>
            <a:br>
              <a:rPr lang="en-US" sz="2800" dirty="0" smtClean="0"/>
            </a:br>
            <a:r>
              <a:rPr lang="en-US" sz="2800" dirty="0" smtClean="0"/>
              <a:t>one material to another.</a:t>
            </a:r>
            <a:endParaRPr lang="en-US" dirty="0" smtClean="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887440" y="3477240"/>
              <a:ext cx="2696040" cy="2524320"/>
            </p14:xfrm>
          </p:contentPart>
        </mc:Choice>
        <mc:Fallback xmlns="">
          <p:pic>
            <p:nvPicPr>
              <p:cNvPr id="2" name="Ink 1"/>
              <p:cNvPicPr/>
              <p:nvPr/>
            </p:nvPicPr>
            <p:blipFill>
              <a:blip r:embed="rId4"/>
              <a:stretch>
                <a:fillRect/>
              </a:stretch>
            </p:blipFill>
            <p:spPr>
              <a:xfrm>
                <a:off x="5884200" y="3474720"/>
                <a:ext cx="2702160" cy="2530440"/>
              </a:xfrm>
              <a:prstGeom prst="rect">
                <a:avLst/>
              </a:prstGeom>
            </p:spPr>
          </p:pic>
        </mc:Fallback>
      </mc:AlternateContent>
    </p:spTree>
    <p:extLst>
      <p:ext uri="{BB962C8B-B14F-4D97-AF65-F5344CB8AC3E}">
        <p14:creationId xmlns:p14="http://schemas.microsoft.com/office/powerpoint/2010/main" val="2794649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06680" y="426720"/>
            <a:ext cx="8229600" cy="441325"/>
          </a:xfrm>
        </p:spPr>
        <p:txBody>
          <a:bodyPr/>
          <a:lstStyle/>
          <a:p>
            <a:pPr algn="l" eaLnBrk="1" hangingPunct="1"/>
            <a:r>
              <a:rPr lang="en-US" sz="3200" dirty="0" smtClean="0">
                <a:solidFill>
                  <a:schemeClr val="tx1"/>
                </a:solidFill>
              </a:rPr>
              <a:t>Recall: Discovering Electricity: Experiment 4</a:t>
            </a:r>
          </a:p>
        </p:txBody>
      </p:sp>
      <p:sp>
        <p:nvSpPr>
          <p:cNvPr id="24580" name="Text Box 3"/>
          <p:cNvSpPr txBox="1">
            <a:spLocks noChangeArrowheads="1"/>
          </p:cNvSpPr>
          <p:nvPr/>
        </p:nvSpPr>
        <p:spPr bwMode="auto">
          <a:xfrm>
            <a:off x="261551" y="4918675"/>
            <a:ext cx="8534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FF0000"/>
              </a:buClr>
            </a:pPr>
            <a:r>
              <a:rPr lang="en-US" sz="2600" dirty="0"/>
              <a:t>The force between two charged objects depends on the distance between them.</a:t>
            </a:r>
            <a:endParaRPr lang="en-US" sz="2600" b="1" dirty="0"/>
          </a:p>
        </p:txBody>
      </p:sp>
      <p:pic>
        <p:nvPicPr>
          <p:cNvPr id="24581" name="Picture 6" descr="Figure_UNTBL25_1_4"/>
          <p:cNvPicPr>
            <a:picLocks noChangeAspect="1" noChangeArrowheads="1"/>
          </p:cNvPicPr>
          <p:nvPr/>
        </p:nvPicPr>
        <p:blipFill>
          <a:blip r:embed="rId2">
            <a:extLst>
              <a:ext uri="{28A0092B-C50C-407E-A947-70E740481C1C}">
                <a14:useLocalDpi xmlns:a14="http://schemas.microsoft.com/office/drawing/2010/main" val="0"/>
              </a:ext>
            </a:extLst>
          </a:blip>
          <a:srcRect t="4959" b="41322"/>
          <a:stretch>
            <a:fillRect/>
          </a:stretch>
        </p:blipFill>
        <p:spPr bwMode="auto">
          <a:xfrm>
            <a:off x="2211858" y="1134761"/>
            <a:ext cx="4078827" cy="37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7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79388"/>
            <a:ext cx="4914900" cy="735012"/>
          </a:xfrm>
        </p:spPr>
        <p:txBody>
          <a:bodyPr/>
          <a:lstStyle/>
          <a:p>
            <a:r>
              <a:rPr lang="en-US" dirty="0" smtClean="0"/>
              <a:t>Coulomb’s Law</a:t>
            </a:r>
          </a:p>
        </p:txBody>
      </p:sp>
      <p:sp>
        <p:nvSpPr>
          <p:cNvPr id="1028" name="Rectangle 3"/>
          <p:cNvSpPr>
            <a:spLocks noGrp="1" noChangeArrowheads="1"/>
          </p:cNvSpPr>
          <p:nvPr>
            <p:ph type="body" idx="1"/>
          </p:nvPr>
        </p:nvSpPr>
        <p:spPr>
          <a:xfrm>
            <a:off x="438150" y="1009650"/>
            <a:ext cx="8229600" cy="5448300"/>
          </a:xfrm>
        </p:spPr>
        <p:txBody>
          <a:bodyPr/>
          <a:lstStyle/>
          <a:p>
            <a:pPr>
              <a:lnSpc>
                <a:spcPct val="90000"/>
              </a:lnSpc>
            </a:pPr>
            <a:r>
              <a:rPr lang="en-US" sz="2800" dirty="0" smtClean="0"/>
              <a:t>The magnitude of the force, </a:t>
            </a:r>
            <a:r>
              <a:rPr lang="en-US" sz="2800" i="1" dirty="0" smtClean="0"/>
              <a:t>F</a:t>
            </a:r>
            <a:r>
              <a:rPr lang="en-US" sz="2800" dirty="0" smtClean="0"/>
              <a:t>, between two point charges depends on the product of their charges, and the distance between them.</a:t>
            </a:r>
          </a:p>
          <a:p>
            <a:pPr>
              <a:lnSpc>
                <a:spcPct val="90000"/>
              </a:lnSpc>
            </a:pPr>
            <a:r>
              <a:rPr lang="en-US" sz="2800" dirty="0" smtClean="0"/>
              <a:t>In equation form: 			</a:t>
            </a:r>
          </a:p>
          <a:p>
            <a:pPr>
              <a:lnSpc>
                <a:spcPct val="150000"/>
              </a:lnSpc>
              <a:buFontTx/>
              <a:buNone/>
            </a:pPr>
            <a:r>
              <a:rPr lang="en-US" sz="2800" dirty="0" smtClean="0"/>
              <a:t>					</a:t>
            </a:r>
            <a:r>
              <a:rPr lang="en-US" sz="2800" i="1" dirty="0" smtClean="0"/>
              <a:t>k</a:t>
            </a:r>
            <a:r>
              <a:rPr lang="en-US" sz="2800" dirty="0" smtClean="0"/>
              <a:t> = 9×10</a:t>
            </a:r>
            <a:r>
              <a:rPr lang="en-US" sz="2800" baseline="30000" dirty="0" smtClean="0"/>
              <a:t>9</a:t>
            </a:r>
            <a:r>
              <a:rPr lang="en-US" sz="2800" dirty="0" smtClean="0"/>
              <a:t> Nm</a:t>
            </a:r>
            <a:r>
              <a:rPr lang="en-US" sz="2800" baseline="30000" dirty="0" smtClean="0"/>
              <a:t>2</a:t>
            </a:r>
            <a:r>
              <a:rPr lang="en-US" sz="2800" dirty="0" smtClean="0"/>
              <a:t>/C</a:t>
            </a:r>
            <a:r>
              <a:rPr lang="en-US" sz="2800" baseline="30000" dirty="0" smtClean="0"/>
              <a:t>2</a:t>
            </a:r>
          </a:p>
          <a:p>
            <a:pPr>
              <a:lnSpc>
                <a:spcPct val="110000"/>
              </a:lnSpc>
            </a:pPr>
            <a:r>
              <a:rPr lang="en-US" sz="2800" dirty="0" smtClean="0"/>
              <a:t>Unit of charge is </a:t>
            </a:r>
            <a:r>
              <a:rPr lang="en-US" sz="2800" b="1" dirty="0" smtClean="0"/>
              <a:t>coulomb</a:t>
            </a:r>
            <a:r>
              <a:rPr lang="en-US" sz="2800" dirty="0" smtClean="0"/>
              <a:t>, C</a:t>
            </a:r>
          </a:p>
          <a:p>
            <a:pPr>
              <a:lnSpc>
                <a:spcPct val="90000"/>
              </a:lnSpc>
            </a:pPr>
            <a:r>
              <a:rPr lang="en-US" sz="2800" dirty="0" smtClean="0"/>
              <a:t>Similar to Newton’s law of gravitation for masses</a:t>
            </a:r>
          </a:p>
          <a:p>
            <a:pPr>
              <a:lnSpc>
                <a:spcPct val="90000"/>
              </a:lnSpc>
            </a:pPr>
            <a:r>
              <a:rPr lang="en-US" sz="2800" dirty="0" smtClean="0"/>
              <a:t>Underlies the bonding forces between molecules</a:t>
            </a:r>
          </a:p>
          <a:p>
            <a:pPr marL="0"/>
            <a:r>
              <a:rPr lang="en-US" sz="2800" dirty="0" smtClean="0"/>
              <a:t>Electrical forces may be either attractive or repulsive.</a:t>
            </a:r>
          </a:p>
          <a:p>
            <a:pPr marL="0"/>
            <a:r>
              <a:rPr lang="en-US" sz="2800" dirty="0" smtClean="0"/>
              <a:t>Gravitational forces are only attractive.</a:t>
            </a:r>
          </a:p>
        </p:txBody>
      </p:sp>
      <mc:AlternateContent xmlns:mc="http://schemas.openxmlformats.org/markup-compatibility/2006" xmlns:a14="http://schemas.microsoft.com/office/drawing/2010/main">
        <mc:Choice Requires="a14">
          <p:sp>
            <p:nvSpPr>
              <p:cNvPr id="2" name="TextBox 1"/>
              <p:cNvSpPr txBox="1"/>
              <p:nvPr/>
            </p:nvSpPr>
            <p:spPr>
              <a:xfrm>
                <a:off x="1738650" y="2647950"/>
                <a:ext cx="1954061" cy="8302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a:rPr>
                        <m:t>𝐹</m:t>
                      </m:r>
                      <m:r>
                        <a:rPr lang="en-CA" sz="2800" b="0" i="1" smtClean="0">
                          <a:latin typeface="Cambria Math"/>
                        </a:rPr>
                        <m:t>=</m:t>
                      </m:r>
                      <m:r>
                        <a:rPr lang="en-CA" sz="2800" b="0" i="1" smtClean="0">
                          <a:latin typeface="Cambria Math"/>
                        </a:rPr>
                        <m:t>𝑘</m:t>
                      </m:r>
                      <m:f>
                        <m:fPr>
                          <m:ctrlPr>
                            <a:rPr lang="en-CA" sz="2800" b="0" i="1" smtClean="0">
                              <a:latin typeface="Cambria Math"/>
                            </a:rPr>
                          </m:ctrlPr>
                        </m:fPr>
                        <m:num>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num>
                        <m:den>
                          <m:sSup>
                            <m:sSupPr>
                              <m:ctrlPr>
                                <a:rPr lang="en-CA" sz="2800" b="0" i="1" smtClean="0">
                                  <a:latin typeface="Cambria Math"/>
                                </a:rPr>
                              </m:ctrlPr>
                            </m:sSupPr>
                            <m:e>
                              <m:r>
                                <a:rPr lang="en-CA" sz="2800" b="0" i="1" smtClean="0">
                                  <a:latin typeface="Cambria Math"/>
                                </a:rPr>
                                <m:t>𝑑</m:t>
                              </m:r>
                            </m:e>
                            <m:sup>
                              <m:r>
                                <a:rPr lang="en-CA" sz="2800" b="0" i="1" smtClean="0">
                                  <a:latin typeface="Cambria Math"/>
                                </a:rPr>
                                <m:t>2</m:t>
                              </m:r>
                            </m:sup>
                          </m:sSup>
                        </m:den>
                      </m:f>
                    </m:oMath>
                  </m:oMathPara>
                </a14:m>
                <a:endParaRPr lang="en-CA"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738650" y="2647950"/>
                <a:ext cx="1954061" cy="830292"/>
              </a:xfrm>
              <a:prstGeom prst="rect">
                <a:avLst/>
              </a:prstGeom>
              <a:blipFill rotWithShape="1">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40090" y="280660"/>
                <a:ext cx="6299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oMath>
                  </m:oMathPara>
                </a14:m>
                <a:endParaRPr lang="en-CA"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640090" y="280660"/>
                <a:ext cx="629916" cy="523220"/>
              </a:xfrm>
              <a:prstGeom prst="rect">
                <a:avLst/>
              </a:prstGeom>
              <a:blipFill rotWithShape="1">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64190" y="280660"/>
                <a:ext cx="63818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oMath>
                  </m:oMathPara>
                </a14:m>
                <a:endParaRPr lang="en-CA"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964190" y="280660"/>
                <a:ext cx="638187" cy="523220"/>
              </a:xfrm>
              <a:prstGeom prst="rect">
                <a:avLst/>
              </a:prstGeom>
              <a:blipFill rotWithShape="1">
                <a:blip r:embed="rId4"/>
                <a:stretch>
                  <a:fillRect/>
                </a:stretch>
              </a:blipFill>
            </p:spPr>
            <p:txBody>
              <a:bodyPr/>
              <a:lstStyle/>
              <a:p>
                <a:r>
                  <a:rPr lang="en-CA">
                    <a:noFill/>
                  </a:rPr>
                  <a:t> </a:t>
                </a:r>
              </a:p>
            </p:txBody>
          </p:sp>
        </mc:Fallback>
      </mc:AlternateContent>
      <p:sp>
        <p:nvSpPr>
          <p:cNvPr id="3" name="Oval 2"/>
          <p:cNvSpPr/>
          <p:nvPr/>
        </p:nvSpPr>
        <p:spPr>
          <a:xfrm>
            <a:off x="6138606" y="411465"/>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701390" y="421600"/>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Arrow Connector 4"/>
          <p:cNvCxnSpPr/>
          <p:nvPr/>
        </p:nvCxnSpPr>
        <p:spPr>
          <a:xfrm>
            <a:off x="6270006" y="280660"/>
            <a:ext cx="156278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810456" y="199355"/>
                <a:ext cx="5038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a:rPr>
                        <m:t>𝑑</m:t>
                      </m:r>
                    </m:oMath>
                  </m:oMathPara>
                </a14:m>
                <a:endParaRPr lang="en-CA"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810456" y="199355"/>
                <a:ext cx="503856" cy="523220"/>
              </a:xfrm>
              <a:prstGeom prst="rect">
                <a:avLst/>
              </a:prstGeom>
              <a:blipFill rotWithShape="1">
                <a:blip r:embed="rId5"/>
                <a:stretch>
                  <a:fillRect/>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3764880" y="2235600"/>
              <a:ext cx="4887720" cy="1608120"/>
            </p14:xfrm>
          </p:contentPart>
        </mc:Choice>
        <mc:Fallback xmlns="">
          <p:pic>
            <p:nvPicPr>
              <p:cNvPr id="4" name="Ink 3"/>
              <p:cNvPicPr/>
              <p:nvPr/>
            </p:nvPicPr>
            <p:blipFill>
              <a:blip r:embed="rId7"/>
              <a:stretch>
                <a:fillRect/>
              </a:stretch>
            </p:blipFill>
            <p:spPr>
              <a:xfrm>
                <a:off x="3753720" y="2228400"/>
                <a:ext cx="4910760" cy="1623600"/>
              </a:xfrm>
              <a:prstGeom prst="rect">
                <a:avLst/>
              </a:prstGeom>
            </p:spPr>
          </p:pic>
        </mc:Fallback>
      </mc:AlternateContent>
    </p:spTree>
    <p:extLst>
      <p:ext uri="{BB962C8B-B14F-4D97-AF65-F5344CB8AC3E}">
        <p14:creationId xmlns:p14="http://schemas.microsoft.com/office/powerpoint/2010/main" val="15499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57400" y="2101850"/>
            <a:ext cx="5073650" cy="3536950"/>
            <a:chOff x="1282" y="1084"/>
            <a:chExt cx="3196" cy="2228"/>
          </a:xfrm>
        </p:grpSpPr>
        <p:pic>
          <p:nvPicPr>
            <p:cNvPr id="235523" name="Picture 3" descr="25_stt_04"/>
            <p:cNvPicPr>
              <a:picLocks noChangeAspect="1" noChangeArrowheads="1"/>
            </p:cNvPicPr>
            <p:nvPr/>
          </p:nvPicPr>
          <p:blipFill>
            <a:blip r:embed="rId3"/>
            <a:srcRect/>
            <a:stretch>
              <a:fillRect/>
            </a:stretch>
          </p:blipFill>
          <p:spPr bwMode="auto">
            <a:xfrm>
              <a:off x="1282" y="1084"/>
              <a:ext cx="3196" cy="2152"/>
            </a:xfrm>
            <a:prstGeom prst="rect">
              <a:avLst/>
            </a:prstGeom>
            <a:noFill/>
          </p:spPr>
        </p:pic>
        <p:sp>
          <p:nvSpPr>
            <p:cNvPr id="235524" name="Rectangle 4"/>
            <p:cNvSpPr>
              <a:spLocks noChangeArrowheads="1"/>
            </p:cNvSpPr>
            <p:nvPr/>
          </p:nvSpPr>
          <p:spPr bwMode="auto">
            <a:xfrm>
              <a:off x="1872" y="3072"/>
              <a:ext cx="2112" cy="24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235525" name="Text Box 5"/>
          <p:cNvSpPr txBox="1">
            <a:spLocks noChangeArrowheads="1"/>
          </p:cNvSpPr>
          <p:nvPr/>
        </p:nvSpPr>
        <p:spPr bwMode="auto">
          <a:xfrm>
            <a:off x="762000" y="304800"/>
            <a:ext cx="7651750" cy="2062103"/>
          </a:xfrm>
          <a:prstGeom prst="rect">
            <a:avLst/>
          </a:prstGeom>
          <a:noFill/>
          <a:ln w="9525">
            <a:noFill/>
            <a:miter lim="800000"/>
            <a:headEnd/>
            <a:tailEnd/>
          </a:ln>
          <a:effectLst/>
        </p:spPr>
        <p:txBody>
          <a:bodyPr>
            <a:prstTxWarp prst="textNoShape">
              <a:avLst/>
            </a:prstTxWarp>
            <a:spAutoFit/>
          </a:bodyPr>
          <a:lstStyle/>
          <a:p>
            <a:r>
              <a:rPr lang="en-US" sz="3200" b="1" dirty="0" smtClean="0">
                <a:solidFill>
                  <a:srgbClr val="316598"/>
                </a:solidFill>
                <a:latin typeface="Times New Roman" charset="0"/>
              </a:rPr>
              <a:t>Discussion question.</a:t>
            </a:r>
          </a:p>
          <a:p>
            <a:r>
              <a:rPr lang="en-US" sz="3200" b="1" dirty="0">
                <a:solidFill>
                  <a:srgbClr val="316598"/>
                </a:solidFill>
                <a:latin typeface="Times New Roman" charset="0"/>
              </a:rPr>
              <a:t>Charges A and B exert repulsive forces on each other. </a:t>
            </a:r>
            <a:r>
              <a:rPr lang="en-US" sz="3200" b="1" i="1" dirty="0" err="1">
                <a:solidFill>
                  <a:srgbClr val="316598"/>
                </a:solidFill>
                <a:latin typeface="Times New Roman" charset="0"/>
              </a:rPr>
              <a:t>q</a:t>
            </a:r>
            <a:r>
              <a:rPr lang="en-US" sz="3200" b="1" baseline="-25000" dirty="0" err="1">
                <a:solidFill>
                  <a:srgbClr val="316598"/>
                </a:solidFill>
                <a:latin typeface="Times New Roman" charset="0"/>
              </a:rPr>
              <a:t>A</a:t>
            </a:r>
            <a:r>
              <a:rPr lang="en-US" sz="3200" b="1" dirty="0">
                <a:solidFill>
                  <a:srgbClr val="316598"/>
                </a:solidFill>
                <a:latin typeface="Times New Roman" charset="0"/>
              </a:rPr>
              <a:t> = 4</a:t>
            </a:r>
            <a:r>
              <a:rPr lang="en-US" sz="3200" b="1" i="1" dirty="0">
                <a:solidFill>
                  <a:srgbClr val="316598"/>
                </a:solidFill>
                <a:latin typeface="Times New Roman" charset="0"/>
              </a:rPr>
              <a:t>q</a:t>
            </a:r>
            <a:r>
              <a:rPr lang="en-US" sz="3200" b="1" baseline="-25000" dirty="0">
                <a:solidFill>
                  <a:srgbClr val="316598"/>
                </a:solidFill>
                <a:latin typeface="Times New Roman" charset="0"/>
              </a:rPr>
              <a:t>B</a:t>
            </a:r>
            <a:r>
              <a:rPr lang="en-US" sz="3200" b="1" dirty="0">
                <a:solidFill>
                  <a:srgbClr val="316598"/>
                </a:solidFill>
                <a:latin typeface="Times New Roman" charset="0"/>
              </a:rPr>
              <a:t>. Which statement is true?</a:t>
            </a:r>
          </a:p>
        </p:txBody>
      </p:sp>
      <p:sp>
        <p:nvSpPr>
          <p:cNvPr id="235526" name="Text Box 6"/>
          <p:cNvSpPr txBox="1">
            <a:spLocks noChangeArrowheads="1"/>
          </p:cNvSpPr>
          <p:nvPr/>
        </p:nvSpPr>
        <p:spPr bwMode="auto">
          <a:xfrm>
            <a:off x="3340100" y="4708525"/>
            <a:ext cx="2914650" cy="1692275"/>
          </a:xfrm>
          <a:prstGeom prst="rect">
            <a:avLst/>
          </a:prstGeom>
          <a:noFill/>
          <a:ln w="9525">
            <a:noFill/>
            <a:miter lim="800000"/>
            <a:headEnd/>
            <a:tailEnd/>
          </a:ln>
          <a:effectLst/>
        </p:spPr>
        <p:txBody>
          <a:bodyPr wrap="none">
            <a:prstTxWarp prst="textNoShape">
              <a:avLst/>
            </a:prstTxWarp>
            <a:spAutoFit/>
          </a:bodyPr>
          <a:lstStyle/>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&gt; </a:t>
            </a:r>
            <a:r>
              <a:rPr lang="en-US" sz="2800" i="1">
                <a:latin typeface="Times New Roman" charset="0"/>
              </a:rPr>
              <a:t>F</a:t>
            </a:r>
            <a:r>
              <a:rPr lang="en-US" sz="2800" baseline="-25000">
                <a:latin typeface="Times New Roman" charset="0"/>
              </a:rPr>
              <a:t>B on A</a:t>
            </a:r>
            <a:r>
              <a:rPr lang="en-US" sz="2800">
                <a:latin typeface="Times New Roman" charset="0"/>
              </a:rPr>
              <a:t> </a:t>
            </a:r>
          </a:p>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&lt; </a:t>
            </a:r>
            <a:r>
              <a:rPr lang="en-US" sz="2800" i="1">
                <a:latin typeface="Times New Roman" charset="0"/>
              </a:rPr>
              <a:t>F</a:t>
            </a:r>
            <a:r>
              <a:rPr lang="en-US" sz="2800" baseline="-25000">
                <a:latin typeface="Times New Roman" charset="0"/>
              </a:rPr>
              <a:t>B on A</a:t>
            </a:r>
            <a:r>
              <a:rPr lang="en-US" sz="2800">
                <a:latin typeface="Times New Roman" charset="0"/>
              </a:rPr>
              <a:t> </a:t>
            </a:r>
          </a:p>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 </a:t>
            </a:r>
            <a:r>
              <a:rPr lang="en-US" sz="2800" i="1">
                <a:latin typeface="Times New Roman" charset="0"/>
              </a:rPr>
              <a:t>F</a:t>
            </a:r>
            <a:r>
              <a:rPr lang="en-US" sz="2800" baseline="-25000">
                <a:latin typeface="Times New Roman" charset="0"/>
              </a:rPr>
              <a:t>B on A</a:t>
            </a:r>
            <a:r>
              <a:rPr lang="en-US" sz="2800">
                <a:latin typeface="Times New Roman" charset="0"/>
              </a:rPr>
              <a:t> </a:t>
            </a:r>
          </a:p>
        </p:txBody>
      </p:sp>
    </p:spTree>
    <p:extLst>
      <p:ext uri="{BB962C8B-B14F-4D97-AF65-F5344CB8AC3E}">
        <p14:creationId xmlns:p14="http://schemas.microsoft.com/office/powerpoint/2010/main" val="2574480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3.bp.blogspot.com/-7RODcAQ8Tcs/T-helPNS3RI/AAAAAAAAAIs/q1d6EbRjT_g/s1600/copper-wi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425" y="2570460"/>
            <a:ext cx="1349375" cy="1138536"/>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idx="4294967295"/>
          </p:nvPr>
        </p:nvSpPr>
        <p:spPr>
          <a:xfrm>
            <a:off x="0" y="0"/>
            <a:ext cx="9144000" cy="1009650"/>
          </a:xfrm>
        </p:spPr>
        <p:txBody>
          <a:bodyPr/>
          <a:lstStyle/>
          <a:p>
            <a:pPr eaLnBrk="1" hangingPunct="1"/>
            <a:r>
              <a:rPr lang="en-US" smtClean="0"/>
              <a:t>Conductors and Insulators</a:t>
            </a:r>
          </a:p>
        </p:txBody>
      </p:sp>
      <p:sp>
        <p:nvSpPr>
          <p:cNvPr id="208899" name="Rectangle 3"/>
          <p:cNvSpPr>
            <a:spLocks noGrp="1" noChangeArrowheads="1"/>
          </p:cNvSpPr>
          <p:nvPr>
            <p:ph type="body" idx="4294967295"/>
          </p:nvPr>
        </p:nvSpPr>
        <p:spPr>
          <a:xfrm>
            <a:off x="230188" y="852488"/>
            <a:ext cx="8524875" cy="5624512"/>
          </a:xfrm>
        </p:spPr>
        <p:txBody>
          <a:bodyPr/>
          <a:lstStyle/>
          <a:p>
            <a:pPr>
              <a:lnSpc>
                <a:spcPct val="90000"/>
              </a:lnSpc>
            </a:pPr>
            <a:r>
              <a:rPr lang="en-US" sz="2800" b="1" dirty="0" smtClean="0"/>
              <a:t>Conductors</a:t>
            </a:r>
            <a:r>
              <a:rPr lang="en-US" sz="2800" dirty="0" smtClean="0"/>
              <a:t>:  Materials in which one or more of the electrons in the outer shell of its atoms are not anchored to the nuclei of particular atoms but are free to wander in the material</a:t>
            </a:r>
          </a:p>
          <a:p>
            <a:pPr lvl="1">
              <a:lnSpc>
                <a:spcPct val="90000"/>
              </a:lnSpc>
            </a:pPr>
            <a:r>
              <a:rPr lang="en-US" sz="2400" dirty="0" smtClean="0"/>
              <a:t>Example: Metals such as copper and aluminum</a:t>
            </a:r>
          </a:p>
          <a:p>
            <a:pPr lvl="1">
              <a:lnSpc>
                <a:spcPct val="90000"/>
              </a:lnSpc>
            </a:pPr>
            <a:endParaRPr lang="en-US" sz="2400" dirty="0" smtClean="0"/>
          </a:p>
          <a:p>
            <a:pPr marL="457200" lvl="1" indent="0">
              <a:lnSpc>
                <a:spcPct val="90000"/>
              </a:lnSpc>
              <a:buNone/>
            </a:pPr>
            <a:endParaRPr lang="en-US" sz="2400" dirty="0" smtClean="0"/>
          </a:p>
          <a:p>
            <a:pPr>
              <a:lnSpc>
                <a:spcPct val="90000"/>
              </a:lnSpc>
            </a:pPr>
            <a:r>
              <a:rPr lang="en-US" sz="2800" b="1" dirty="0" smtClean="0"/>
              <a:t>Insulators: </a:t>
            </a:r>
            <a:r>
              <a:rPr lang="en-US" sz="2800" dirty="0" smtClean="0"/>
              <a:t>Materials in which electrons are tightly bound and belong to particular atoms and are not free to wander about among other atoms in the material, making them flow</a:t>
            </a:r>
          </a:p>
          <a:p>
            <a:pPr lvl="1">
              <a:lnSpc>
                <a:spcPct val="90000"/>
              </a:lnSpc>
            </a:pPr>
            <a:r>
              <a:rPr lang="en-US" sz="2400" dirty="0" smtClean="0"/>
              <a:t>Example: Rubber, glass</a:t>
            </a:r>
          </a:p>
          <a:p>
            <a:pPr>
              <a:lnSpc>
                <a:spcPct val="90000"/>
              </a:lnSpc>
            </a:pPr>
            <a:endParaRPr lang="en-US" sz="2800" dirty="0" smtClean="0"/>
          </a:p>
          <a:p>
            <a:pPr>
              <a:lnSpc>
                <a:spcPct val="90000"/>
              </a:lnSpc>
            </a:pPr>
            <a:endParaRPr lang="en-US" sz="2800" dirty="0" smtClean="0"/>
          </a:p>
        </p:txBody>
      </p:sp>
      <p:pic>
        <p:nvPicPr>
          <p:cNvPr id="23560" name="Picture 8" descr="http://img.tradeindia.com/fp/2/120/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5051424"/>
            <a:ext cx="1806575" cy="180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1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990600"/>
            <a:ext cx="8229600" cy="1752600"/>
          </a:xfrm>
        </p:spPr>
        <p:txBody>
          <a:bodyPr/>
          <a:lstStyle/>
          <a:p>
            <a:pPr algn="l"/>
            <a:r>
              <a:rPr lang="en-US" sz="2400" smtClean="0"/>
              <a:t>When you buy a water pipe in a hardware store, the water isn’t included. When you buy copper wire, electrons</a:t>
            </a:r>
            <a:endParaRPr lang="en-US" sz="2800" b="1" i="1" smtClean="0">
              <a:latin typeface="Batang" pitchFamily="18" charset="-127"/>
              <a:ea typeface="Batang" pitchFamily="18" charset="-127"/>
            </a:endParaRPr>
          </a:p>
        </p:txBody>
      </p:sp>
      <p:sp>
        <p:nvSpPr>
          <p:cNvPr id="109571" name="Rectangle 3"/>
          <p:cNvSpPr>
            <a:spLocks noGrp="1" noChangeArrowheads="1"/>
          </p:cNvSpPr>
          <p:nvPr>
            <p:ph type="body" idx="1"/>
          </p:nvPr>
        </p:nvSpPr>
        <p:spPr>
          <a:xfrm>
            <a:off x="457200" y="2895600"/>
            <a:ext cx="8229600" cy="3962400"/>
          </a:xfrm>
        </p:spPr>
        <p:txBody>
          <a:bodyPr/>
          <a:lstStyle/>
          <a:p>
            <a:pPr marL="609600" indent="-609600">
              <a:buFontTx/>
              <a:buNone/>
            </a:pPr>
            <a:r>
              <a:rPr lang="en-US" sz="2400" dirty="0" smtClean="0"/>
              <a:t>A.	must be supplied by you, just as water must be supplied for a water pipe.</a:t>
            </a:r>
            <a:endParaRPr lang="en-US" sz="2400" dirty="0" smtClean="0">
              <a:ea typeface="Batang" pitchFamily="18" charset="-127"/>
            </a:endParaRPr>
          </a:p>
          <a:p>
            <a:pPr marL="609600" indent="-609600">
              <a:buFontTx/>
              <a:buAutoNum type="alphaUcPeriod" startAt="2"/>
            </a:pPr>
            <a:r>
              <a:rPr lang="en-US" sz="2400" dirty="0" smtClean="0"/>
              <a:t>are already in the wire.</a:t>
            </a:r>
            <a:r>
              <a:rPr lang="en-US" sz="2400" b="1" dirty="0" smtClean="0">
                <a:ea typeface="Batang" pitchFamily="18" charset="-127"/>
              </a:rPr>
              <a:t> </a:t>
            </a:r>
          </a:p>
          <a:p>
            <a:pPr marL="609600" indent="-609600">
              <a:buFontTx/>
              <a:buAutoNum type="alphaUcPeriod" startAt="2"/>
            </a:pPr>
            <a:r>
              <a:rPr lang="en-US" sz="2400" dirty="0" smtClean="0"/>
              <a:t>may fall out, which is why wires are insulated.</a:t>
            </a:r>
            <a:endParaRPr lang="en-US" sz="2400" dirty="0" smtClean="0">
              <a:ea typeface="Batang" pitchFamily="18" charset="-127"/>
            </a:endParaRPr>
          </a:p>
          <a:p>
            <a:pPr marL="609600" indent="-609600">
              <a:buFontTx/>
              <a:buAutoNum type="alphaUcPeriod" startAt="4"/>
            </a:pPr>
            <a:r>
              <a:rPr lang="en-US" sz="2400" dirty="0" smtClean="0"/>
              <a:t>None of the above.</a:t>
            </a:r>
          </a:p>
          <a:p>
            <a:pPr marL="609600" indent="-609600">
              <a:buFontTx/>
              <a:buNone/>
            </a:pPr>
            <a:endParaRPr lang="en-US" sz="2400" dirty="0" smtClean="0"/>
          </a:p>
        </p:txBody>
      </p:sp>
      <p:sp>
        <p:nvSpPr>
          <p:cNvPr id="2560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Conductors and Insulators</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3192066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44624"/>
            <a:ext cx="8763000" cy="792088"/>
          </a:xfrm>
        </p:spPr>
        <p:txBody>
          <a:bodyPr/>
          <a:lstStyle/>
          <a:p>
            <a:pPr eaLnBrk="1" hangingPunct="1"/>
            <a:r>
              <a:rPr lang="en-US" dirty="0"/>
              <a:t>Before Class</a:t>
            </a:r>
            <a:r>
              <a:rPr lang="en-US" dirty="0" smtClean="0"/>
              <a:t> 9 on Monday</a:t>
            </a:r>
            <a:endParaRPr lang="en-US" dirty="0"/>
          </a:p>
        </p:txBody>
      </p:sp>
      <p:sp>
        <p:nvSpPr>
          <p:cNvPr id="28675" name="Rectangle 3"/>
          <p:cNvSpPr>
            <a:spLocks noGrp="1" noChangeArrowheads="1"/>
          </p:cNvSpPr>
          <p:nvPr>
            <p:ph type="body" idx="1"/>
          </p:nvPr>
        </p:nvSpPr>
        <p:spPr>
          <a:xfrm>
            <a:off x="107504" y="870509"/>
            <a:ext cx="8784976" cy="2702507"/>
          </a:xfrm>
        </p:spPr>
        <p:txBody>
          <a:bodyPr/>
          <a:lstStyle/>
          <a:p>
            <a:r>
              <a:rPr lang="en-CA" sz="2800" dirty="0" smtClean="0"/>
              <a:t>Problem </a:t>
            </a:r>
            <a:r>
              <a:rPr lang="en-CA" sz="2800" dirty="0"/>
              <a:t>Set 3 on </a:t>
            </a:r>
            <a:r>
              <a:rPr lang="en-CA" sz="2800" dirty="0" err="1"/>
              <a:t>MasteringPhysics</a:t>
            </a:r>
            <a:r>
              <a:rPr lang="en-CA" sz="2800" dirty="0"/>
              <a:t> due </a:t>
            </a:r>
            <a:r>
              <a:rPr lang="en-CA" sz="2800" dirty="0" smtClean="0"/>
              <a:t>Sunday </a:t>
            </a:r>
            <a:r>
              <a:rPr lang="en-CA" sz="2800" dirty="0"/>
              <a:t>at 11:59pm, </a:t>
            </a:r>
            <a:r>
              <a:rPr lang="en-CA" sz="2800" dirty="0" err="1"/>
              <a:t>Chs</a:t>
            </a:r>
            <a:r>
              <a:rPr lang="en-CA" sz="2800" dirty="0"/>
              <a:t>. 24, 25 </a:t>
            </a:r>
            <a:endParaRPr lang="en-CA" sz="2800" dirty="0" smtClean="0"/>
          </a:p>
          <a:p>
            <a:r>
              <a:rPr lang="en-CA" sz="2800" dirty="0" smtClean="0"/>
              <a:t>For Monday please read Pgs</a:t>
            </a:r>
            <a:r>
              <a:rPr lang="en-CA" sz="2800" dirty="0"/>
              <a:t>. </a:t>
            </a:r>
            <a:r>
              <a:rPr lang="en-CA" sz="2800" dirty="0" smtClean="0"/>
              <a:t>736-756</a:t>
            </a:r>
            <a:endParaRPr lang="en-CA" sz="2800" dirty="0"/>
          </a:p>
          <a:p>
            <a:r>
              <a:rPr lang="en-CA" sz="2800" dirty="0"/>
              <a:t>Ch. 25, section 25.5</a:t>
            </a:r>
            <a:br>
              <a:rPr lang="en-CA" sz="2800" dirty="0"/>
            </a:br>
            <a:r>
              <a:rPr lang="en-CA" sz="2800" dirty="0"/>
              <a:t>Ch. 26, sections 26.1 and 26.2</a:t>
            </a:r>
          </a:p>
          <a:p>
            <a:r>
              <a:rPr lang="en-US" sz="2800" dirty="0" smtClean="0"/>
              <a:t>Please </a:t>
            </a:r>
            <a:r>
              <a:rPr lang="en-US" sz="2800" dirty="0"/>
              <a:t>do the short pre-class </a:t>
            </a:r>
            <a:r>
              <a:rPr lang="en-US" sz="2800" dirty="0" smtClean="0"/>
              <a:t>quiz on </a:t>
            </a:r>
            <a:r>
              <a:rPr lang="en-US" sz="2800" dirty="0" err="1" smtClean="0"/>
              <a:t>MasteringPhysics</a:t>
            </a:r>
            <a:r>
              <a:rPr lang="en-US" sz="2800" dirty="0" smtClean="0"/>
              <a:t> by Monday morning.</a:t>
            </a:r>
          </a:p>
        </p:txBody>
      </p:sp>
      <p:sp>
        <p:nvSpPr>
          <p:cNvPr id="6" name="Rectangle 3"/>
          <p:cNvSpPr txBox="1">
            <a:spLocks noChangeArrowheads="1"/>
          </p:cNvSpPr>
          <p:nvPr/>
        </p:nvSpPr>
        <p:spPr bwMode="auto">
          <a:xfrm>
            <a:off x="216177" y="5013176"/>
            <a:ext cx="8712968" cy="15879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kern="0" dirty="0" smtClean="0"/>
              <a:t>Something to think about: What </a:t>
            </a:r>
            <a:r>
              <a:rPr lang="en-US" sz="2800" b="1" i="1" kern="0" dirty="0" smtClean="0"/>
              <a:t>is</a:t>
            </a:r>
            <a:r>
              <a:rPr lang="en-US" sz="2800" kern="0" dirty="0" smtClean="0"/>
              <a:t> the electric field?  Is it real, or is just something that people made up?</a:t>
            </a:r>
            <a:endParaRPr lang="en-US" sz="2800" kern="0" dirty="0"/>
          </a:p>
        </p:txBody>
      </p:sp>
    </p:spTree>
    <p:extLst>
      <p:ext uri="{BB962C8B-B14F-4D97-AF65-F5344CB8AC3E}">
        <p14:creationId xmlns:p14="http://schemas.microsoft.com/office/powerpoint/2010/main" val="1833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a:t>
            </a:r>
            <a:r>
              <a:rPr lang="en-US" sz="2800" b="1" dirty="0" smtClean="0"/>
              <a:t>8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31440" y="1124744"/>
            <a:ext cx="8595360" cy="4793620"/>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a:t>“Is a conductor's natural tendency to equilibrate its charge</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Yes!  Like charges repel, so they tend to spread out as far away from each other as they can when in a conductor, leaving the centre neutral and only the surfaces charged.</a:t>
            </a:r>
          </a:p>
          <a:p>
            <a:pPr marL="257175" indent="-257175">
              <a:spcAft>
                <a:spcPts val="675"/>
              </a:spcAft>
              <a:buClr>
                <a:srgbClr val="FF0000"/>
              </a:buClr>
              <a:buFont typeface="Wingdings" pitchFamily="2" charset="2"/>
              <a:buChar char="§"/>
            </a:pPr>
            <a:r>
              <a:rPr lang="en-CA" sz="2400" i="1" dirty="0" smtClean="0"/>
              <a:t>“This </a:t>
            </a:r>
            <a:r>
              <a:rPr lang="en-CA" sz="2400" i="1" dirty="0"/>
              <a:t>is my first winter. Could you please explain what causes winter static</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The water molecule is easily polarized, and so it can absorb and carry away static charge build-up.  In the summer, the humidity in the air is much higher, so there is less static build-up.  In the winter the air is dry, so there is more static charge build-up.</a:t>
            </a:r>
          </a:p>
        </p:txBody>
      </p:sp>
    </p:spTree>
    <p:extLst>
      <p:ext uri="{BB962C8B-B14F-4D97-AF65-F5344CB8AC3E}">
        <p14:creationId xmlns:p14="http://schemas.microsoft.com/office/powerpoint/2010/main" val="5774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a:t>
            </a:r>
            <a:r>
              <a:rPr lang="en-US" sz="2800" b="1" dirty="0" smtClean="0"/>
              <a:t>8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31440" y="1124744"/>
            <a:ext cx="8595360" cy="239809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“Can you post past-year’s tests?”</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Okay.  On Lectures-Harlow page near the bottom now there are links to my Test 1’s that I gave in 2009 and 2010.  There are also solutions, and for the 2010 test </a:t>
            </a:r>
            <a:r>
              <a:rPr lang="en-CA" sz="2400" dirty="0" err="1" smtClean="0"/>
              <a:t>youtube</a:t>
            </a:r>
            <a:r>
              <a:rPr lang="en-CA" sz="2400" dirty="0" smtClean="0"/>
              <a:t> videos of me carefully going through all the solutions.</a:t>
            </a:r>
          </a:p>
        </p:txBody>
      </p:sp>
    </p:spTree>
    <p:extLst>
      <p:ext uri="{BB962C8B-B14F-4D97-AF65-F5344CB8AC3E}">
        <p14:creationId xmlns:p14="http://schemas.microsoft.com/office/powerpoint/2010/main" val="185798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76200" y="114300"/>
            <a:ext cx="8229600" cy="411163"/>
          </a:xfrm>
        </p:spPr>
        <p:txBody>
          <a:bodyPr/>
          <a:lstStyle/>
          <a:p>
            <a:pPr algn="l" eaLnBrk="1" hangingPunct="1"/>
            <a:r>
              <a:rPr lang="en-US" altLang="en-US" sz="3200" smtClean="0">
                <a:solidFill>
                  <a:schemeClr val="tx1"/>
                </a:solidFill>
              </a:rPr>
              <a:t>The Microscope</a:t>
            </a:r>
          </a:p>
        </p:txBody>
      </p:sp>
      <p:sp>
        <p:nvSpPr>
          <p:cNvPr id="65539" name="Text Box 3"/>
          <p:cNvSpPr txBox="1">
            <a:spLocks noChangeArrowheads="1"/>
          </p:cNvSpPr>
          <p:nvPr/>
        </p:nvSpPr>
        <p:spPr bwMode="auto">
          <a:xfrm>
            <a:off x="50800" y="838200"/>
            <a:ext cx="8636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tabLst>
                <a:tab pos="342900" algn="l"/>
              </a:tabLst>
              <a:defRPr sz="2400">
                <a:solidFill>
                  <a:schemeClr val="tx1"/>
                </a:solidFill>
                <a:latin typeface="Arial" charset="0"/>
                <a:ea typeface="ＭＳ Ｐゴシック" pitchFamily="84" charset="-128"/>
              </a:defRPr>
            </a:lvl1pPr>
            <a:lvl2pPr marL="742950" indent="-285750">
              <a:tabLst>
                <a:tab pos="342900" algn="l"/>
              </a:tabLst>
              <a:defRPr sz="2400">
                <a:solidFill>
                  <a:schemeClr val="tx1"/>
                </a:solidFill>
                <a:latin typeface="Arial" charset="0"/>
                <a:ea typeface="ＭＳ Ｐゴシック" pitchFamily="84" charset="-128"/>
              </a:defRPr>
            </a:lvl2pPr>
            <a:lvl3pPr marL="1143000" indent="-228600">
              <a:tabLst>
                <a:tab pos="342900" algn="l"/>
              </a:tabLst>
              <a:defRPr sz="2400">
                <a:solidFill>
                  <a:schemeClr val="tx1"/>
                </a:solidFill>
                <a:latin typeface="Arial" charset="0"/>
                <a:ea typeface="ＭＳ Ｐゴシック" pitchFamily="84" charset="-128"/>
              </a:defRPr>
            </a:lvl3pPr>
            <a:lvl4pPr marL="1600200" indent="-228600">
              <a:tabLst>
                <a:tab pos="342900" algn="l"/>
              </a:tabLst>
              <a:defRPr sz="2400">
                <a:solidFill>
                  <a:schemeClr val="tx1"/>
                </a:solidFill>
                <a:latin typeface="Arial" charset="0"/>
                <a:ea typeface="ＭＳ Ｐゴシック" pitchFamily="84" charset="-128"/>
              </a:defRPr>
            </a:lvl4pPr>
            <a:lvl5pPr marL="2057400" indent="-228600">
              <a:tabLst>
                <a:tab pos="342900"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342900"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800" dirty="0"/>
              <a:t>A microscope, whose major parts are shown in the next slide, can attain a magnification of up to </a:t>
            </a:r>
            <a:r>
              <a:rPr lang="en-US" altLang="en-US" sz="2800" dirty="0">
                <a:latin typeface="Times New Roman" pitchFamily="84" charset="0"/>
              </a:rPr>
              <a:t>1000</a:t>
            </a:r>
            <a:r>
              <a:rPr lang="en-US" altLang="en-US" sz="2800" b="1" dirty="0">
                <a:latin typeface="Times New Roman" pitchFamily="84" charset="0"/>
                <a:sym typeface="Symbol" pitchFamily="84" charset="2"/>
              </a:rPr>
              <a:t></a:t>
            </a:r>
            <a:r>
              <a:rPr lang="en-US" altLang="en-US" sz="2800" dirty="0"/>
              <a:t> by a </a:t>
            </a:r>
            <a:r>
              <a:rPr lang="en-US" altLang="en-US" sz="2800" i="1" dirty="0"/>
              <a:t>two-step</a:t>
            </a:r>
            <a:r>
              <a:rPr lang="en-US" altLang="en-US" sz="2800" dirty="0"/>
              <a:t> magnification process.</a:t>
            </a:r>
          </a:p>
          <a:p>
            <a:pPr eaLnBrk="1" hangingPunct="1">
              <a:spcBef>
                <a:spcPct val="20000"/>
              </a:spcBef>
              <a:spcAft>
                <a:spcPct val="20000"/>
              </a:spcAft>
              <a:buClr>
                <a:srgbClr val="93001B"/>
              </a:buClr>
              <a:buFont typeface="Wingdings" pitchFamily="84" charset="2"/>
              <a:buChar char="§"/>
            </a:pPr>
            <a:r>
              <a:rPr lang="en-US" altLang="en-US" sz="2800" dirty="0"/>
              <a:t>A specimen to be observed is placed on the </a:t>
            </a:r>
            <a:r>
              <a:rPr lang="en-US" altLang="en-US" sz="2800" i="1" dirty="0"/>
              <a:t>stage </a:t>
            </a:r>
            <a:r>
              <a:rPr lang="en-US" altLang="en-US" sz="2800" dirty="0"/>
              <a:t>of the microscope, directly beneath the </a:t>
            </a:r>
            <a:r>
              <a:rPr lang="en-US" altLang="en-US" sz="2800" b="1" dirty="0"/>
              <a:t>objective</a:t>
            </a:r>
            <a:r>
              <a:rPr lang="en-US" altLang="en-US" sz="2800" dirty="0"/>
              <a:t>, a converging lens with a relatively short focal length.</a:t>
            </a:r>
          </a:p>
          <a:p>
            <a:pPr eaLnBrk="1" hangingPunct="1">
              <a:spcBef>
                <a:spcPct val="20000"/>
              </a:spcBef>
              <a:spcAft>
                <a:spcPct val="20000"/>
              </a:spcAft>
              <a:buClr>
                <a:srgbClr val="93001B"/>
              </a:buClr>
              <a:buFont typeface="Wingdings" pitchFamily="84" charset="2"/>
              <a:buChar char="§"/>
            </a:pPr>
            <a:r>
              <a:rPr lang="en-US" altLang="en-US" sz="2800" dirty="0"/>
              <a:t>The objective creates a magnified real image that is further enlarged by the </a:t>
            </a:r>
            <a:r>
              <a:rPr lang="en-US" altLang="en-US" sz="2800" b="1" dirty="0"/>
              <a:t>eyepiece.</a:t>
            </a:r>
            <a:endParaRPr lang="en-US" altLang="en-US" sz="2800" dirty="0"/>
          </a:p>
        </p:txBody>
      </p:sp>
    </p:spTree>
    <p:extLst>
      <p:ext uri="{BB962C8B-B14F-4D97-AF65-F5344CB8AC3E}">
        <p14:creationId xmlns:p14="http://schemas.microsoft.com/office/powerpoint/2010/main" val="425802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8" descr="24_13_FigureA"/>
          <p:cNvPicPr>
            <a:picLocks noChangeAspect="1" noChangeArrowheads="1"/>
          </p:cNvPicPr>
          <p:nvPr/>
        </p:nvPicPr>
        <p:blipFill>
          <a:blip r:embed="rId3">
            <a:extLst>
              <a:ext uri="{28A0092B-C50C-407E-A947-70E740481C1C}">
                <a14:useLocalDpi xmlns:a14="http://schemas.microsoft.com/office/drawing/2010/main" val="0"/>
              </a:ext>
            </a:extLst>
          </a:blip>
          <a:srcRect b="2556"/>
          <a:stretch>
            <a:fillRect/>
          </a:stretch>
        </p:blipFill>
        <p:spPr bwMode="auto">
          <a:xfrm>
            <a:off x="152400" y="982663"/>
            <a:ext cx="409575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0" descr="24_13_FigureB"/>
          <p:cNvPicPr>
            <a:picLocks noChangeAspect="1" noChangeArrowheads="1"/>
          </p:cNvPicPr>
          <p:nvPr/>
        </p:nvPicPr>
        <p:blipFill>
          <a:blip r:embed="rId4">
            <a:extLst>
              <a:ext uri="{28A0092B-C50C-407E-A947-70E740481C1C}">
                <a14:useLocalDpi xmlns:a14="http://schemas.microsoft.com/office/drawing/2010/main" val="0"/>
              </a:ext>
            </a:extLst>
          </a:blip>
          <a:srcRect l="426" t="1065" b="2556"/>
          <a:stretch>
            <a:fillRect/>
          </a:stretch>
        </p:blipFill>
        <p:spPr bwMode="auto">
          <a:xfrm>
            <a:off x="4795756" y="37082"/>
            <a:ext cx="3510044" cy="678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2"/>
          <p:cNvSpPr txBox="1">
            <a:spLocks noChangeArrowheads="1"/>
          </p:cNvSpPr>
          <p:nvPr/>
        </p:nvSpPr>
        <p:spPr bwMode="auto">
          <a:xfrm>
            <a:off x="76200" y="114300"/>
            <a:ext cx="8229600" cy="4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3200"/>
              <a:t>The Microscope</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6256080" y="2728440"/>
              <a:ext cx="719280" cy="568080"/>
            </p14:xfrm>
          </p:contentPart>
        </mc:Choice>
        <mc:Fallback xmlns="">
          <p:pic>
            <p:nvPicPr>
              <p:cNvPr id="2" name="Ink 1"/>
              <p:cNvPicPr/>
              <p:nvPr/>
            </p:nvPicPr>
            <p:blipFill>
              <a:blip r:embed="rId6"/>
              <a:stretch>
                <a:fillRect/>
              </a:stretch>
            </p:blipFill>
            <p:spPr>
              <a:xfrm>
                <a:off x="6251760" y="2720880"/>
                <a:ext cx="731520" cy="582120"/>
              </a:xfrm>
              <a:prstGeom prst="rect">
                <a:avLst/>
              </a:prstGeom>
            </p:spPr>
          </p:pic>
        </mc:Fallback>
      </mc:AlternateContent>
    </p:spTree>
    <p:extLst>
      <p:ext uri="{BB962C8B-B14F-4D97-AF65-F5344CB8AC3E}">
        <p14:creationId xmlns:p14="http://schemas.microsoft.com/office/powerpoint/2010/main" val="1385728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38100" y="971550"/>
            <a:ext cx="82423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800"/>
              <a:t>The lateral magnification of the objective is:</a:t>
            </a:r>
          </a:p>
        </p:txBody>
      </p:sp>
      <p:sp>
        <p:nvSpPr>
          <p:cNvPr id="67587" name="Text Box 5"/>
          <p:cNvSpPr txBox="1">
            <a:spLocks noChangeArrowheads="1"/>
          </p:cNvSpPr>
          <p:nvPr/>
        </p:nvSpPr>
        <p:spPr bwMode="auto">
          <a:xfrm>
            <a:off x="65088" y="2711450"/>
            <a:ext cx="813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800" dirty="0">
                <a:cs typeface="Arial" charset="0"/>
              </a:rPr>
              <a:t>Together, the objective and eyepiece produce a total angular magnification:</a:t>
            </a:r>
          </a:p>
        </p:txBody>
      </p:sp>
      <p:sp>
        <p:nvSpPr>
          <p:cNvPr id="67588" name="Text Box 5"/>
          <p:cNvSpPr txBox="1">
            <a:spLocks noChangeArrowheads="1"/>
          </p:cNvSpPr>
          <p:nvPr/>
        </p:nvSpPr>
        <p:spPr bwMode="auto">
          <a:xfrm>
            <a:off x="47625" y="4616450"/>
            <a:ext cx="8134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800" dirty="0">
                <a:cs typeface="Arial" charset="0"/>
              </a:rPr>
              <a:t>The minus sign shows that the image seen in a microscope is inverted.</a:t>
            </a:r>
          </a:p>
          <a:p>
            <a:pPr eaLnBrk="1" hangingPunct="1">
              <a:lnSpc>
                <a:spcPct val="90000"/>
              </a:lnSpc>
              <a:spcBef>
                <a:spcPct val="20000"/>
              </a:spcBef>
              <a:spcAft>
                <a:spcPct val="20000"/>
              </a:spcAft>
              <a:buClr>
                <a:srgbClr val="93001B"/>
              </a:buClr>
              <a:buFont typeface="Wingdings" pitchFamily="84" charset="2"/>
              <a:buChar char="§"/>
            </a:pPr>
            <a:r>
              <a:rPr lang="en-US" altLang="en-US" sz="2800" dirty="0">
                <a:cs typeface="Arial" charset="0"/>
              </a:rPr>
              <a:t>Most biological microscopes are standardized with a tube length </a:t>
            </a:r>
            <a:r>
              <a:rPr lang="en-US" altLang="en-US" sz="2800" i="1" dirty="0">
                <a:latin typeface="Times New Roman" pitchFamily="84" charset="0"/>
                <a:cs typeface="Arial" charset="0"/>
              </a:rPr>
              <a:t>L</a:t>
            </a:r>
            <a:r>
              <a:rPr lang="en-US" altLang="en-US" sz="2800" dirty="0">
                <a:latin typeface="Times New Roman" pitchFamily="84" charset="0"/>
                <a:cs typeface="Arial" charset="0"/>
              </a:rPr>
              <a:t> = 160 mm.</a:t>
            </a:r>
            <a:endParaRPr lang="en-US" altLang="en-US" sz="2800" dirty="0">
              <a:cs typeface="Arial" charset="0"/>
            </a:endParaRPr>
          </a:p>
        </p:txBody>
      </p:sp>
      <p:sp>
        <p:nvSpPr>
          <p:cNvPr id="67589" name="Rectangle 2"/>
          <p:cNvSpPr>
            <a:spLocks noChangeArrowheads="1"/>
          </p:cNvSpPr>
          <p:nvPr/>
        </p:nvSpPr>
        <p:spPr bwMode="auto">
          <a:xfrm>
            <a:off x="76200" y="114300"/>
            <a:ext cx="8229600" cy="4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The Microscope</a:t>
            </a:r>
          </a:p>
        </p:txBody>
      </p:sp>
      <p:pic>
        <p:nvPicPr>
          <p:cNvPr id="67591" name="Picture 10" descr="CH24_PPT_Slide_24-63a"/>
          <p:cNvPicPr>
            <a:picLocks noChangeAspect="1" noChangeArrowheads="1"/>
          </p:cNvPicPr>
          <p:nvPr/>
        </p:nvPicPr>
        <p:blipFill>
          <a:blip r:embed="rId3">
            <a:extLst>
              <a:ext uri="{28A0092B-C50C-407E-A947-70E740481C1C}">
                <a14:useLocalDpi xmlns:a14="http://schemas.microsoft.com/office/drawing/2010/main" val="0"/>
              </a:ext>
            </a:extLst>
          </a:blip>
          <a:srcRect r="53648"/>
          <a:stretch>
            <a:fillRect/>
          </a:stretch>
        </p:blipFill>
        <p:spPr bwMode="auto">
          <a:xfrm>
            <a:off x="2743200" y="1530350"/>
            <a:ext cx="3657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1" descr="CH24_PPT_Slide_24-63b"/>
          <p:cNvPicPr>
            <a:picLocks noChangeAspect="1" noChangeArrowheads="1"/>
          </p:cNvPicPr>
          <p:nvPr/>
        </p:nvPicPr>
        <p:blipFill>
          <a:blip r:embed="rId4">
            <a:extLst>
              <a:ext uri="{28A0092B-C50C-407E-A947-70E740481C1C}">
                <a14:useLocalDpi xmlns:a14="http://schemas.microsoft.com/office/drawing/2010/main" val="0"/>
              </a:ext>
            </a:extLst>
          </a:blip>
          <a:srcRect r="43752"/>
          <a:stretch>
            <a:fillRect/>
          </a:stretch>
        </p:blipFill>
        <p:spPr bwMode="auto">
          <a:xfrm>
            <a:off x="2251075" y="3633788"/>
            <a:ext cx="44894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816560" y="3519720"/>
              <a:ext cx="5132160" cy="3083760"/>
            </p14:xfrm>
          </p:contentPart>
        </mc:Choice>
        <mc:Fallback xmlns="">
          <p:pic>
            <p:nvPicPr>
              <p:cNvPr id="2" name="Ink 1"/>
              <p:cNvPicPr/>
              <p:nvPr/>
            </p:nvPicPr>
            <p:blipFill>
              <a:blip r:embed="rId6"/>
              <a:stretch>
                <a:fillRect/>
              </a:stretch>
            </p:blipFill>
            <p:spPr>
              <a:xfrm>
                <a:off x="1807920" y="3510720"/>
                <a:ext cx="5149800" cy="3101040"/>
              </a:xfrm>
              <a:prstGeom prst="rect">
                <a:avLst/>
              </a:prstGeom>
            </p:spPr>
          </p:pic>
        </mc:Fallback>
      </mc:AlternateContent>
    </p:spTree>
    <p:extLst>
      <p:ext uri="{BB962C8B-B14F-4D97-AF65-F5344CB8AC3E}">
        <p14:creationId xmlns:p14="http://schemas.microsoft.com/office/powerpoint/2010/main" val="8246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5858</TotalTime>
  <Words>2277</Words>
  <Application>Microsoft Office PowerPoint</Application>
  <PresentationFormat>On-screen Show (4:3)</PresentationFormat>
  <Paragraphs>258</Paragraphs>
  <Slides>46</Slides>
  <Notes>18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PHY132 Introduction to Physics II  Class 8 – Outline:</vt:lpstr>
      <vt:lpstr>Class 8 Preclass Quiz on MasteringPhysics</vt:lpstr>
      <vt:lpstr>Class 8 Preclass Quiz on MasteringPhysics</vt:lpstr>
      <vt:lpstr>Class 8 Preclass Quiz on MasteringPhysics</vt:lpstr>
      <vt:lpstr>Class 8 Preclass Quiz – Student Comments…</vt:lpstr>
      <vt:lpstr>Class 8 Preclass Quiz – Student Comments…</vt:lpstr>
      <vt:lpstr>The Microscope</vt:lpstr>
      <vt:lpstr>PowerPoint Presentation</vt:lpstr>
      <vt:lpstr>PowerPoint Presentation</vt:lpstr>
      <vt:lpstr>A Refracting Telescope</vt:lpstr>
      <vt:lpstr>The Telescope</vt:lpstr>
      <vt:lpstr>And now for something completely different:   Electrostatics</vt:lpstr>
      <vt:lpstr>Discovering Electricity: Experiment 1</vt:lpstr>
      <vt:lpstr>Discussion Question</vt:lpstr>
      <vt:lpstr>Discovering Electricity: Experiment 2 Conclusion</vt:lpstr>
      <vt:lpstr>Discussion Question</vt:lpstr>
      <vt:lpstr>Discovering Electricity: Experiment 3 Conclusion</vt:lpstr>
      <vt:lpstr>Discussion Question</vt:lpstr>
      <vt:lpstr>Discovering Electricity: Experiment 4 Conclusion</vt:lpstr>
      <vt:lpstr>Discussion Question</vt:lpstr>
      <vt:lpstr>Discovering Electricity: Experiment 5 Conclusion</vt:lpstr>
      <vt:lpstr>PowerPoint Presentation</vt:lpstr>
      <vt:lpstr>Charge Polarization</vt:lpstr>
      <vt:lpstr>Charge Polarization</vt:lpstr>
      <vt:lpstr>PowerPoint Presentation</vt:lpstr>
      <vt:lpstr>Announcement</vt:lpstr>
      <vt:lpstr>What will Tuesday evening’s test cover?</vt:lpstr>
      <vt:lpstr>Test 1 on Tuesday Evening</vt:lpstr>
      <vt:lpstr>Benjamin Franklin (1706-1790)</vt:lpstr>
      <vt:lpstr>Electric Force</vt:lpstr>
      <vt:lpstr>20th Century Discovery:  Atomic Structure</vt:lpstr>
      <vt:lpstr>PowerPoint Presentation</vt:lpstr>
      <vt:lpstr>PowerPoint Presentation</vt:lpstr>
      <vt:lpstr>PowerPoint Presentation</vt:lpstr>
      <vt:lpstr>PowerPoint Presentation</vt:lpstr>
      <vt:lpstr>When you rub a glass rod with silk, the glass rod becomes positively charged.  (As per Benjamin Franklin’s definition of “positive”.) What is going on here? </vt:lpstr>
      <vt:lpstr>When you rub a plastic rod with fur or wool, the plastic rod becomes negatively charged.  (As per Benjamin Franklin’s definition of “negative”.) What is going on here? </vt:lpstr>
      <vt:lpstr>PowerPoint Presentation</vt:lpstr>
      <vt:lpstr>PowerPoint Presentation</vt:lpstr>
      <vt:lpstr>Conservation of Charge</vt:lpstr>
      <vt:lpstr>Recall: Discovering Electricity: Experiment 4</vt:lpstr>
      <vt:lpstr>Coulomb’s Law</vt:lpstr>
      <vt:lpstr>PowerPoint Presentation</vt:lpstr>
      <vt:lpstr>Conductors and Insulators</vt:lpstr>
      <vt:lpstr>When you buy a water pipe in a hardware store, the water isn’t included. When you buy copper wire, electrons</vt:lpstr>
      <vt:lpstr>Before Class 9 on Monday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208</cp:revision>
  <cp:lastPrinted>2014-01-29T15:53:43Z</cp:lastPrinted>
  <dcterms:created xsi:type="dcterms:W3CDTF">2010-09-20T13:36:26Z</dcterms:created>
  <dcterms:modified xsi:type="dcterms:W3CDTF">2014-01-29T19:50:37Z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