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ink/ink2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3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4.xml" ContentType="application/inkml+xml"/>
  <Override PartName="/ppt/notesSlides/notesSlide13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14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15.xml" ContentType="application/vnd.openxmlformats-officedocument.presentationml.notesSlide+xml"/>
  <Override PartName="/ppt/ink/ink13.xml" ContentType="application/inkml+xml"/>
  <Override PartName="/ppt/notesSlides/notesSlide16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ink/ink16.xml" ContentType="application/inkml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400" r:id="rId2"/>
    <p:sldId id="357" r:id="rId3"/>
    <p:sldId id="404" r:id="rId4"/>
    <p:sldId id="406" r:id="rId5"/>
    <p:sldId id="405" r:id="rId6"/>
    <p:sldId id="403" r:id="rId7"/>
    <p:sldId id="410" r:id="rId8"/>
    <p:sldId id="411" r:id="rId9"/>
    <p:sldId id="407" r:id="rId10"/>
    <p:sldId id="409" r:id="rId11"/>
    <p:sldId id="318" r:id="rId12"/>
    <p:sldId id="345" r:id="rId13"/>
    <p:sldId id="346" r:id="rId14"/>
    <p:sldId id="395" r:id="rId15"/>
    <p:sldId id="396" r:id="rId16"/>
    <p:sldId id="397" r:id="rId17"/>
    <p:sldId id="366" r:id="rId18"/>
    <p:sldId id="379" r:id="rId19"/>
    <p:sldId id="398" r:id="rId20"/>
    <p:sldId id="367" r:id="rId21"/>
    <p:sldId id="369" r:id="rId22"/>
    <p:sldId id="380" r:id="rId23"/>
    <p:sldId id="381" r:id="rId24"/>
    <p:sldId id="383" r:id="rId25"/>
    <p:sldId id="385" r:id="rId26"/>
    <p:sldId id="387" r:id="rId27"/>
    <p:sldId id="389" r:id="rId28"/>
    <p:sldId id="390" r:id="rId29"/>
    <p:sldId id="408" r:id="rId30"/>
    <p:sldId id="391" r:id="rId31"/>
    <p:sldId id="393" r:id="rId32"/>
    <p:sldId id="399" r:id="rId33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8A96"/>
    <a:srgbClr val="FFA4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68" autoAdjust="0"/>
    <p:restoredTop sz="94660"/>
  </p:normalViewPr>
  <p:slideViewPr>
    <p:cSldViewPr>
      <p:cViewPr varScale="1">
        <p:scale>
          <a:sx n="61" d="100"/>
          <a:sy n="61" d="100"/>
        </p:scale>
        <p:origin x="-70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1.emf"/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810" tIns="43905" rIns="87810" bIns="4390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736" y="0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810" tIns="43905" rIns="87810" bIns="4390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773356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810" tIns="43905" rIns="87810" bIns="4390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736" y="8773356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810" tIns="43905" rIns="87810" bIns="4390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2F1AC7A-A382-1944-9F1F-F30449D4AF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437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278.90762" units="1/cm"/>
          <inkml:channelProperty channel="Y" name="resolution" value="371.9008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14T16:13:44.79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11098 15624 68 0,'-31'-61'34'0,"41"61"-20"0,1 5-34 0,10 8-28 15,7 6 1-15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278.90762" units="1/cm"/>
          <inkml:channelProperty channel="Y" name="resolution" value="371.9008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14T16:35:25.31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17678 9827 20 0,'3'-6'10'0,"8"-2"8"0,-11 3-10 16,0 5-2-16,3-8 0 15,-3 0-1-15,0 0 0 16,0-2-1-16,0 4 1 15,0 4-2-15,0-1 1 16,0 3-4-16,4 0 0 16,-1 5 2-16,1 3 0 15,-1 3 1-15,4 7 1 16,4 9-1-16,7 10 0 16,6 5-2-16,8 14 0 15,7 2 0-15,7-5 0 0,10 3 1 16,1-1 0-16,6-7 2 15,11-3 0-15,11-3-3 16,3-13 0-16,-3-2 1 16,3 4 0-16,-3-7-1 15,-4 0 0-15,-4 2-2 16,-10-4 0-16,-7-1 1 16,-7-3 1-16,-7-4-1 15,-3-1 0-15,-12 0-10 16,-2-2 0-16,-8-1-8 15,-4 1 0-15,-3-1-9 16,-3-2 0-16,0-5 15 16,-4-3 1-16</inkml:trace>
  <inkml:trace contextRef="#ctx0" brushRef="#br0" timeOffset="640.6318">17699 10089 22 0,'-7'2'11'0,"10"3"3"16,-3-5-10-16,0 0 0 15,4 6 1-15,-1 4-3 16,1 1 0-16,-1 2 1 16,-3 0 1-16,4 1-4 15,-4-1 0-15,3-5 1 16,-3-3 0-16,4 3 4 16,-4-3 1-16,0-2-5 15,0-3 0-15,0-11 0 0,0-7 1 16,0-9-3-16,0-4 1 15,0-6 0-15,0-6 1 16,-4-2-2-16,1 6 0 16,-4-1 2-16,0-2 0 15,3 5-1-15,-3 5 0 16,4 3 1-16,3 5 0 16,7 8 1-16,0 8 0 15,3 5 4-15,5 9 1 16,9 4-6-16,8 4 1 15,3-4-3-15,8 1 1 0,2 5 0 16,12 2 1-16,-8 3-27 16,4-2 0-16,4-1-3 15,-1 1 1-15</inkml:trace>
  <inkml:trace contextRef="#ctx0" brushRef="#br0" timeOffset="1827.6739">19713 10586 34 0,'-10'-32'17'0,"10"-2"0"0,0 23-17 16,-4 1 4-16,-3-1 1 31,-4 1-2-31,1 2 0 16,-4 2-1-16,-4 4 0 16,-3 10-1-16,0 5 0 15,0 5 0-15,-1 9 0 0,1-1-1 16,4 6 1-16,3 5-1 15,3 3 1-15,4-6-2 16,7-2 0-16,7-8 1 16,4-6 0-16,6-5 0 15,1-2 0-15,3-8 1 16,4-9 0-16,-1-7-2 0,1-11 0 16,0-5 1-16,-1 3 0 15,-6-6 0-15,-4 0 0 16,-7 0 0-16,-3 6 1 15,-4 8 0-15,0 7 1 16,0 14-1-16,0 10 0 16,0 0-1-16,0 13 1 15,3 12-1-15,4 4 1 16,4-5-2-16,7 3 0 16,3-9-10-16,0-2 0 15,0-2-13-15,4-17 1 0,-4-2 9 16,4-8 1-16</inkml:trace>
  <inkml:trace contextRef="#ctx0" brushRef="#br0" timeOffset="2174.6882">20020 10604 23 0,'4'14'11'0,"-4"-4"6"0,0-2-13 16,-4 8 2-16,1 5 0 15,-1 3-2-15,1 3 1 16,-1-4-2-16,0 1 1 16,1-8-1-16,3 3 0 15,0-9-1-15,3-7 1 16,5-8-4-16,6-14 1 16,0-10 0-16,3-5 1 15,1 4 4-15,3-1 0 16,-3 4-2-16,-4 9 0 0,0 7 1 15,0 8 0-15,0 6-3 16,-3 13 0-16,-4 8-1 16,4 8 0-16,-1 2-13 15,8-5 1-15,-1 0-19 16,1 0 31 0,-18-29 0-16</inkml:trace>
  <inkml:trace contextRef="#ctx0" brushRef="#br0" timeOffset="2631.747">20507 10210 43 0,'-7'0'21'0,"17"35"2"15,-6-17-22-15,0 11-1 16,-1 6 1-16,1 7 0 16,-1 11 0-16,1-5-1 15,-4-1 1-15,0 3-2 16,3-2 0-16,1-3 0 0,-1-5 1 15,1-8-18-15,-1-9 0 16,1-7-8-16,-1-3 0 16</inkml:trace>
  <inkml:trace contextRef="#ctx0" brushRef="#br0" timeOffset="2804.437">20341 10459 41 0,'25'5'20'0,"38"-18"1"0,-45 13-21 0,3 3 0 15,4-1 0-15,10-2-16 16,4 3 0-16,-7-3-9 16,3 0 1-16</inkml:trace>
  <inkml:trace contextRef="#ctx0" brushRef="#br0" timeOffset="2949.2543">20832 10615 43 0,'-18'27'21'0,"11"28"1"0,7-39-22 16,-4 8-1-16,4-3 0 15,0 0-41-15,4 3 1 16</inkml:trace>
  <inkml:trace contextRef="#ctx0" brushRef="#br0" timeOffset="3095.2677">20916 10361 47 0,'-17'-32'23'0,"17"19"-6"15,0 13-24-15,3 3-19 16,4 5 1-16,4 2 11 0,6 3 0 15</inkml:trace>
  <inkml:trace contextRef="#ctx0" brushRef="#br0" timeOffset="3329.6373">21057 10708 45 0,'-21'53'22'0,"11"-11"5"0,10-37-23 16,3-2 7-16,4-6 0 15,4-7-9-15,3-14 0 16,3-8 1-16,1 3 1 0,3-5-1 16,0 4 1-16,1 7-5 15,-1 9 0-15,-4 9 1 16,-2 8 0-16,-5 7-6 16,1 12 0-16,3 4-23 15,3 6 1-15,5-3-5 16,6-3 0-16</inkml:trace>
  <inkml:trace contextRef="#ctx0" brushRef="#br0" timeOffset="3730.7021">21597 10665 37 0,'-7'40'18'0,"18"18"6"16,-8-42-18-16,4 3-1 15,4-1 1-15,6-2 1 16,5-3 1-16,2-2-3 0,4-11 0 16,-3-5-2-16,0-6 0 15,0-8-2-15,-11-4 1 16,-11-4-1-16,-10-2 0 16,-14 3-2-16,-11 2 1 15,-7 11-5-15,-3 5 1 16,3 8-19-16,4 8 1 15,14 2-16-15,21 3 0 16</inkml:trace>
  <inkml:trace contextRef="#ctx0" brushRef="#br0" timeOffset="4291.4693">22049 10710 35 0,'-22'-21'17'0,"12"13"0"15,6 3-17-15,1 2 1 16,-1 1 0-16,-3 4-1 16,0 6 0-16,-3 5 4 15,-5 9 0-15,1 4-2 16,4-2 0-16,3 5-2 0,7 0 1 15,7-5 0-15,3-6 0 16,1-10 0-16,3-8 1 16,4-10-3-16,3-9 1 15,4-10-1-15,3-11 1 16,-4 3 0-16,1-13 0 16,-4-8 1-16,-7 2 0 15,-3 3 4-15,-4 6 1 0,-7 10 2 16,-3 16 1-16,-5 13-8 15,-6 16 0-15,-3 18-1 16,-1 11 1-16,0 13-2 16,4 9 1-16,4-4-10 15,10 1 1-15,7-1-24 16,10-7 0-16,12-6 16 16,2-10 1-16</inkml:trace>
  <inkml:trace contextRef="#ctx0" brushRef="#br0" timeOffset="4666.4471">22497 10824 38 0,'10'-34'19'0,"-10"-11"2"15,0 29-19-15,-7 0 3 16,-3 3 1-16,-1 5-2 16,-3 3 1-16,-4 7-3 15,-3 9 1-15,0 7-2 0,0 6 0 16,0 3-1-16,3 2 0 15,4 5 0-15,7 0 0 16,7-4 0-16,7-7 0 16,10-15-1-16,1-8 0 15,3-5 1-15,0-11 0 16,1-5 1-16,-1-3 0 16,-4-5-2-16,-2 0 1 15,-5 5 5-15,1 3 1 16,-4 8-2-16,-7 7 0 0,0 9-2 15,0 8 0-15,0 5 0 16,-4 7 1-16,4 6-4 16,4 6 0-16,3-6-10 15,3-3 1-15,4-4-19 16,4-7 0-16,3-9 3 16,8-9 1-16</inkml:trace>
  <inkml:trace contextRef="#ctx0" brushRef="#br0" timeOffset="4845.0157">22899 10409 58 0,'-11'-8'29'0,"11"29"11"16,0-8-29-16,0 22-4 16,0-1 0-16,0 14-7 0,0 7 1 15,0 1-8-15,4 2 1 16,6-5-34-16,8 0 0 0,7-8 11 15,-1-8 0-15</inkml:trace>
  <inkml:trace contextRef="#ctx0" brushRef="#br0" timeOffset="5365.5924">23710 10504 45 0,'0'69'22'0,"-3"5"4"0,-1-48-24 16,-3 11 0-16,-4 8 1 15,1-2-4-15,6 2 0 16,1-6-23-16,3-7 0 15,7-8 0-15,3-8 0 16</inkml:trace>
  <inkml:trace contextRef="#ctx0" brushRef="#br0" timeOffset="5521.8637">23880 10766 50 0,'-25'40'25'0,"14"-9"0"0,8-20-25 0,3 5-14 16,0 2 0-16,0-2-13 16,7 0 1-16,3-8 17 15,4-11 0-15</inkml:trace>
  <inkml:trace contextRef="#ctx0" brushRef="#br0" timeOffset="5631.2226">23982 10665 23 0,'0'-47'11'0,"0"-19"2"15,0 47-11-15,0 6-9 16,0 0 0-16,0 7-10 16,3 9 1-16</inkml:trace>
  <inkml:trace contextRef="#ctx0" brushRef="#br0" timeOffset="6131.3643">24077 10885 43 0,'-42'45'21'0,"17"3"6"0,22-40-22 16,-1-6 2-16,4 1 1 15,4-6-7-15,3-10 1 16,7-8-2-16,3-6 0 16,4 1 0-16,1-3 1 15,-1 2-2-15,-4 3 1 0,1 6 0 16,0 5 0-16,-4 7 0 15,0 6 1-15,-3 6-2 16,-1 4 1-16,-3 9 0 16,0 7 1-16,0 9-1 15,0-4 0-15,0 1 1 16,8-5 1-16,-1-4-1 16,3-1 0-16,4-7 0 15,8-7 0-15,2-2-1 16,5-12 0-16,-1-2 0 15,-3-10 0-15,-4-11-8 16,0-6 1-16,-3-4-2 16,-8-6 0-16,-6 2 9 15,-7 12 0-15,-4 7 9 16,-7 11 0-16,-4 13 0 0,-7 13 1 16,1 8-4-16,-1 21 1 15,7 3-7-15,11 3 0 16,11 2 2-16,3-5 0 15,7-5-30-15,8-6 0 16,9-10-15-16,-2-16 0 16</inkml:trace>
  <inkml:trace contextRef="#ctx0" brushRef="#br0" timeOffset="7415.9966">20496 11327 41 0,'-10'-3'20'0,"38"22"4"0,-10-14-21 0,13-2-3 15,5 5 1-15,6-1-1 16,11 7 1-16,3-4-1 16,1 1 0-16,3-6-10 15,-4 3 0-15,-6-3-17 16,-8 1 0-16,-7-1 20 16,-10-2 0-16</inkml:trace>
  <inkml:trace contextRef="#ctx0" brushRef="#br0" timeOffset="7636.5575">20920 11247 29 0,'-29'-15'14'0,"22"23"5"0,11-6-15 15,3 6 0-15,4 5 0 16,3 6 0-16,3-1 0 16,12 6 0-16,2-3 1 15,1-5-3-15,-7 0 0 16,-4-3 8-16,-7 1 1 15,-10 1-9-15,-8 4 0 16,-14 2-3-16,-6 3 1 0,-5 5-11 16,-2 0 0-1,-1 0-37-15,7 0 1 0</inkml:trace>
  <inkml:trace contextRef="#ctx0" brushRef="#br0" timeOffset="8847.9653">21548 11382 30 0,'-14'0'15'15,"-1"-21"0"-15,12 16-15 0,-8 5 2 16,-3 0 1-16,-3 5 2 15,-1-2 0-15,-3 5-2 16,0 5 1-16,-1 0-1 16,1 6 0-16,0 7-2 15,7 3 1-15,3 3-1 16,8-3 1-16,6-5-1 16,8 0 0-16,7-3-1 15,10-5 0-15,7-6-1 16,0-7 1-16,4-6-10 15,4-5 0-15,2-10-2 16,-2-8 0-16,-4-1 9 16,-11 1 0-16,-7 4 4 0,-7 4 0 15,-7 5 9-15,-7 5 1 16,-7 2-7-16,-4 9 1 16,-3 8-2-16,0 7 1 15,4 6-2-15,6 5 1 0,4-5-1 16,7-3 0-16,11-2 3 15,3-6 1-15,4-5-2 16,6 0 1-16,1-8-6 16,0-6 1-16,-4-7 0 15,-7-5 0-15,-3-3 0 16,-11-3 0-16,-14-3 0 16,-7 6 1-16,-11 0-3 15,-7 0 0-15,-3 5-23 0,3 8 1 16,4 8-6-16,11 5 1 15</inkml:trace>
  <inkml:trace contextRef="#ctx0" brushRef="#br0" timeOffset="9705.6622">22102 11546 17 0,'-11'24'8'0,"-3"5"9"0,10-21-8 16,1 0-4-16,-1 0 0 15,1 0-2-15,-1-3 0 0,1-2 1 16,3 0 0-16,3-6-4 16,4-5 0-16,7-8 1 15,4-5 1-15,7-5 0 16,-1-1 1-16,1 3-3 15,-4 6 1-15,0 2-1 0,-3 3 1 16,-4 5 1-16,-3 8 1 16,-4 5-2-16,-4 8 0 15,1 6-1-15,-4 5 1 16,0-1-2-16,0-1 1 16,0-1-10-16,7-3 0 15,0 1-26-15,4-1 1 16</inkml:trace>
  <inkml:trace contextRef="#ctx0" brushRef="#br0" timeOffset="10245.117">22518 11187 16 0,'-7'18'8'0,"7"6"9"0,0-19-8 16,0 3-4-16,0-3 0 15,0 3 1-15,0 3 1 16,0-6-1-16,0 3 0 0,0 0-2 16,0 0 1-16,-4 0-3 15,1 0 0-15,-1 3-2 16,4-6 1-16,0 0 1 16,0 0 1-16,0-5-2 15,0 0 0-15,0-2-1 16,4-4 1-16,-1 1-1 15,1 0 0-15,-1 0-1 16,1-1 1-16,-1 4 0 16,1-1 0-16,-4 3 0 15,3-5 1-15,1 5-1 16,-4 0 0-16,0 0-1 16,0-6 0-16,0 6 2 0,0-5 0 15,0 0-2-15,0 0 1 16,0-1-2-16,0-2 1 15,-4 3-43-15,1 2 0 16,3 3 37-16,0 3 0 16</inkml:trace>
  <inkml:trace contextRef="#ctx0" brushRef="#br0" timeOffset="10854.4698">22669 11232 31 0,'-7'-8'15'0,"-3"0"8"15,6 5-15-15,-3 3-2 16,-3 0 1-16,-1 3-3 16,-3 2 0-16,-4 0-1 15,4 6 0-15,0 5-5 16,7 2 0-16,4 3 3 16,3 3 1-16,0 0-2 0,3-5 1 15,4-1-1-15,4 1 0 16,-1-1 0-16,-3-2 0 15,0-3-2-15,0 0 0 16,-3-2 7-16,-4 0 0 16,-4-3-4-16,-6-3 1 15,-1 0 0-15,1-2 0 16,-1-3-1-16,1 0 0 16,-1 0-3-16,4 0 1 15,-4 0 1-15,4 2 1 0,0 1-1 16,0 2 0-16,0 1 0 15,4 2 0-15,-1 0-1 16,1-1 1-16,3 1 0 16,0 0 1-16,0 0-1 15,0-2 1-15,0-4-1 16,0 1 0-16,0 0 0 16,-4-1 0-16,0 1 0 15,-3-1 1-15,0 1-2 16,-3 0 1-16,-1-3-24 15,1 2 1-15,3-2-12 16,3-2 0-16</inkml:trace>
  <inkml:trace contextRef="#ctx0" brushRef="#br0" timeOffset="11175.7392">22842 11187 35 0,'4'2'17'0,"3"19"7"16,-7-15-18-16,0 10 0 15,0 10 0-15,0 6-5 0,0 0 1 16,-7 5-2-16,-4 5 0 16,1 0 0-16,-1 1 0 15,4-6-19-15,4-8 0 16,3-3-10-16,3-10 1 16</inkml:trace>
  <inkml:trace contextRef="#ctx0" brushRef="#br0" timeOffset="11349.0737">22655 11329 40 0,'-10'-7'20'0,"27"28"2"16,-6-19-20-16,7 9-1 16,6-1 0-16,8 4-1 15,0-1 0 1,-32-13 0-16,53 5-42 15,0 3 0-15</inkml:trace>
  <inkml:trace contextRef="#ctx0" brushRef="#br0" timeOffset="11520.9297">23061 11589 34 0,'-18'26'17'0,"4"-10"10"16,14-16-18-16,0 0-3 15,0 0 0-15,4-8 0 0,3-5 0 16,3-6-4-16,5-2 0 15,2-5-6-15,8-1 1 16,0 9-21-16,3-3 0 16,0-1-5-16,0 1 0 15</inkml:trace>
  <inkml:trace contextRef="#ctx0" brushRef="#br0" timeOffset="11833.7649">23379 11404 42 0,'-15'7'21'0,"8"20"4"0,7-19-20 0,-3 5 2 16,3 8 0-16,-4 3-5 16,4 3 0-16,4-6 0 15,-1 3 0-15,4-9-2 16,8-4 0-16,2-3 0 16,1-5 0-16,3-9 0 15,0-7 1-15,0-8-1 16,1-6 0-16,2 1 0 15,-6 5 1-15,-1 5 0 16,-6 0 0-16,-4 11 3 16,-7 5 0-16,0 8-3 15,-3 10 1-15,-1 9-4 16,4 4 1-16,7-7-10 16,11 3 1-16,6-6-18 0,1-3 1 15,3-2 2-15,4-5 0 16</inkml:trace>
  <inkml:trace contextRef="#ctx0" brushRef="#br0" timeOffset="12163.6106">24007 11496 40 0,'-29'-5'20'0,"-2"15"10"15,20-4-20-15,-7 4-5 16,-3 9 0-16,4 2-3 15,-1 0 0-15,7 3-1 16,8 2 0-16,3-2-1 16,7 3 0-16,7-6-9 15,4-5 1-15,3-6-28 16,7-2 1-16,4-10 21 16,3-9 1-16</inkml:trace>
  <inkml:trace contextRef="#ctx0" brushRef="#br0" timeOffset="12359.1437">24296 11343 36 0,'3'-21'18'0,"4"26"9"15,-3 0-19-15,-1 6-3 16,-3 7 0-16,-3 1 0 16,-1 7 1-16,-3 14-6 15,0 2 0-15,-3 1 0 16,3 2 0-16,0-1-25 15,0-1 1-15,3-9-6 0,0-5 0 16</inkml:trace>
  <inkml:trace contextRef="#ctx0" brushRef="#br0" timeOffset="12501.927">24155 11491 40 0,'14'-3'20'0,"32"-7"-1"0,-32 7-20 0,7 0-14 16,0 3 0-16,4 0-8 16,7 3 0-16</inkml:trace>
  <inkml:trace contextRef="#ctx0" brushRef="#br0" timeOffset="12642.5515">24486 11626 54 0,'-31'26'27'0,"-1"17"6"16,25-30-27-16,0 3-6 15,0 2 0-15,0 1-2 16,0-6 0-16,3-2-28 16,4-4 0-16,0-4 3 15,7-8 0-15</inkml:trace>
  <inkml:trace contextRef="#ctx0" brushRef="#br0" timeOffset="12974.7843">24550 11523 35 0,'-7'-14'17'0,"17"4"2"0,-6 7-19 16,-1 1 2-16,1 2 0 15,-1 2 0-15,1 6 0 0,-1 5 1 16,1 8 0-16,0 1 1 16,-1 1 1-16,1 9-2 15,-1 3 0-15,1-4-4 16,-1 1 1-16,4-8 0 15,-3-6 0-15,-1-2 0 16,1-5 1-16,-1-3-1 16,1-8 0-16,3-5-2 15,0-1 1-15,0-4 1 16,0-6 0-16,-3 5-3 16,-1 1 0-16,1-1-7 15,-1 3 0-15,-3 3-15 16,0 5 0-16,0 0 15 15,7 2 1-15</inkml:trace>
  <inkml:trace contextRef="#ctx0" brushRef="#br0" timeOffset="13257.6191">24747 11792 50 0,'0'16'25'0,"18"-10"9"0,-11-6-24 15,4 0-7-15,3-6 0 16,7-2-3-16,4-2 1 15,3-9-1-15,0-2 0 0,-7 3-1 16,-3-1 1-16,-4 3 0 16,-3 3 1-16,-11 2-1 15,-8 3 0-15,-9 6 4 16,-4 7 1-16,0 6 1 16,-1 10 1-16,5 5-1 15,3 1 1-15,3 2-7 16,7 3 1-16,8-1-1 31,10-2 0-31,11-5-20 16,0-5 0-16,-1-9-40 15,4-4 0-15</inkml:trace>
  <inkml:trace contextRef="#ctx0" brushRef="#br0" timeOffset="18139.1204">19699 11181 18 0,'4'6'9'0,"6"20"6"0,-6-18-9 31,-8 8-3-31,1 8 1 0,-4 13 2 16,-7 0 0-16,-8 10-2 15,-6 9 0-15,-7 7-1 16,-4 4 1-16,0-1-4 16,-10-5 1-16,-4 2 0 15,0 1 1-15,4-6-2 16,-1 3 0-16,-3 2-1 0,4-5 1 16,3-7 0-16,0-1 1 15,0 0-1-15,0-2 0 16,8-3 0-16,-1-8 0 15,0 10 0-15,-3-2 1 16,-1-2-1-16,1-1 0 16,3-10 1-16,4 0 0 15,-7-1-1-15,3-2 0 16,-3 3-1-16,6-3 1 16,4-2 1-16,4-1 0 15,4 1-1-15,-1-6 0 0,4 5 0 16,3 1 1-1,0-6-1-15,4-3 0 0,0 4-1 16,0-1 1-16,0-5 0 16,0-3 1-16,0 3-1 15,0-3 0-15,0-2 0 16,3-3 0-16,-3-1 0 16,3-1 1-16,1-1-1 15,-1-2 0-15,4-3-1 16,-4 2 1-16,-3-2-1 15,0 3 0-15,0-3 2 16,4 3 0-16,-1-3 0 16,4-3 0-16,0 0-1 15,0 1 0-15,3-6-1 0,1 0 1 16,-1-3 0-16,1 3 1 16,-1 3-2-16,1-8 1 15,-1 0 1-15,4 2 0 16,0-5-2-16,4 3 0 15,3-3 1-15,0 5 0 16,0-2 1-16,0 0 0 16,3 0-1-16,1-1 1 15,0 4 0-15,-1 2 0 16,1 0-1-16,-4 3 0 16,0 2-1-16,0 3 0 0,-4 3 2 15,-3-1 0-15,0 4 0 16,0 2 1-16,-3 7-3 15,-1 9 1-15,1 5 0 16,-1 0 1-16,-3-5 1 16,-3 0 0-16,-1-3-1 15,1 0 1-15,3-2-1 16,-1-3 0-16,1-3 1 16,7-2 1-16,0-1 0 15,7-2 0-15,4 3-1 16,3-1 1-16,11 1-4 15,7-3 1-15,10 0-1 16,4-3 1-16,7 0-44 16,3 1 0-16,-6-6 27 0,-19-6 0 15</inkml:trace>
  <inkml:trace contextRef="#ctx0" brushRef="#br0" timeOffset="30836.3942">15198 11591 4 0,'-7'0'2'0,"0"-8"2"0,7 8-3 16,-4-2 3-16,0 2 0 15,1 0-1-15,-1 0 1 16,1 2-3-16,-4 1 0 16,0 2 1-16,-4 3 0 15,1 0-2-15,-1 3 1 16,4-1 2-16,0 6 0 0,0 3-2 16,0 2 0-16,3-2 0 15,1-1 1-15,3 1 0 16,3-6 1-16,4-3-2 15,4-2 1-15,0 0-1 16,-1-5 1-16,1-3-1 16,-1-8 0-16,4-3-1 0,0-2 0 15,4-3 0-15,0-2 1 16,-4-1-1-16,0 3 1 16,-3-2-2-16,-4-1 1 15,-4 1 1-15,-3-1 0 16,-3 3-2-16,-4 3 0 15,-4 3 2-15,-3 2 0 16,0 2 0-16,0 4 0 16,3 4-2-16,-3 6 0 15,0 0 0-15,0 5 1 16,0 3 1-16,0 5 1 16,3 6-3-16,4 2 1 0,7 0 0 15,3-2 1-15,4-6-1 16,1-3 1-16,2-4 1 15,1-4 1-15,3-2-2 16,0-3 0-16,4-5-2 16,3-2 0-16,3-9 1 15,1-2 1-15,-4-3-1 16,-3-2 0-16,-4-4-1 16,-3 1 1-16,-8 0 0 15,-3 2 0-15,-7 1 0 16,-7 2 1-16,-4 3-2 15,-3 5 1-15,-4 3 1 16,4 5 1-16,0 2-3 16,-4 4 0-16,1-1 0 0,3 3 1 15,-1 8 0-15,5 2 0 16,6 6 0-16,8 0 0 16,6 0-1-16,4-3 1 15,4-5 1-15,-1-3 0 16,1-3 0-16,7-4 0 15,-1-4 0-15,4-2 0 16,4-5-2-16,0-5 0 16,0-4 1-16,-4-4 1 0,-4-1-1 15,-6 1 1-15,-4-3-1 16,-4-1 0-16,-3 4-1 16,-7-1 1-16,-7 6 0 15,0 3 1-15,-3 4-2 16,-5 6 1-16,5 3 0 15,-4 2 1-15,-1 3-1 16,1 3 0-16,4 7 1 16,3 1 0-16,3-1-3 15,7 1 1-15,11-3 2 16,4 0 0-16,-4-6 0 16,4-5 0-16,3-5 1 0,3 0 0 15,1-5-3-15,3-5 0 16,0-4 2-16,-3-2 0 15,-4 1-2-15,-7-1 0 16,-3 0 1-16,-8 0 0 16,-3 0-1-1,-3 3 1-15,-5 0 0 16,1 7 1-16,0 6-1 16,4 6 0-16,-1 4-1 15,0 1 0-15,4 2-9 16,4 3 0-16,-1 0-17 15,8 2 0-15</inkml:trace>
  <inkml:trace contextRef="#ctx0" brushRef="#br0" timeOffset="34376.8883">12093 11250 10 0,'-7'-3'5'0,"7"1"2"0,0 2-4 16,0 0-3-16,0 0 1 15,0 0-1-15,0 0 1 16,0 0-2-16,0 0 1 15,0 0 1-15,4 2 0 16,-4 1 1-16,0-3 0 0,0 0-1 16,0 0 0-16,0 3 1 31,0-1 0-31,0 1-1 16,0-3 0-16,0 0 0 15,3 3 0-15,-3-6 1 0,0 3 1 16,0 0-1-16,0 0 0 15,0 0-1-15,4-3 0 16,-1 1 0-16,1 2 0 16,-4 0-2-16,3-3 1 0,-3 3 1 15,4 0 1-15,-4 0-3 16,3 0 0-16,1 0 2 16,-4 0 0-16,0 0-1 15,0 0 0-15,0 0 0 16,0 0 0-16,0 0 0 15,0 0 1-15,3 0-1 16,-3 0 1-16,0 0-2 16,0 0 1-16,4 0 2 15,-4 0 0-15,0 0-4 16,3 3 0-16,-3-3 3 16,4 0 0-16,0 0-2 15,-4 0 1-15,0 0 0 16,0 0 1-16,3 0-1 0,-3 0 1 15,0 0-1-15,0 0 1 16,4 0-2-16,-4 0 0 0,0 0 2 16,0 0 0-16,0 0-1 15,3 0 0-15,1 0 1 16,-1 0 0-16,4 0-1 16,-3 0 0-16,3 0 1 31,-4 0 0-31,4 0-1 15,-3 0 0-15,-1 0 0 0,5 0 0 16,-1-3-2-16,0 3 1 16,3 3 4-16,-3-1 0 15,4 1-4-15,-1 0 0 16,5 2 1-16,-1 0 0 16,0-2 0-16,0 0 0 15,0-1 0-15,4 3 1 16,-4-2-1-16,0 2 0 15,3 1 1-15,1-4 1 16,7 6-2-16,-4-2 0 0,4-1 0 16,-1 0 0-16,-6 0 0 15,0 1 1-15,-1 4 0 16,1-4 1-16,3-4-2 16,0 4 0-16,0-1-1 15,4-3 1-15,0 1 0 16,0 0 0-16,-4 2 0 15,0 0 1-15,0 3-1 16,0-2 0-16,4-4 0 16,0 6 0-16,-1-5 0 15,4 2 0-15,-3-2 0 16,-4-1 0-16,1 1 0 16,-1 0 1-16,3-1-2 15,1-2 1-15,0 0 1 16,-1 0 0-16,5 3-2 15,-1-3 0-15,-3 0 1 0,-1 0 0 16,8 3 1-16,0-1 0 16,0 1-2-16,3 0 0 15,-10 2 2-15,-1-2 0 16,1-1-2-16,0 1 1 16,-1-1 0-16,5 1 0 15,-1 0 0-15,0 2 0 16,0 0 0-16,0 1 1 15,-3 2-2-15,0 0 0 16,3-1 2-16,4 4 1 0,3 0-2 16,-3-3 0-16,-4-1 0 15,0 1 1-15,0 3-1 16,4-3 0-16,0 0 0 16,0 0 0-16,-1 0 3 15,1-3 1-15,-4 3-4 16,4 0 1-16,3-3-2 15,1 3 1-15,-1 0 0 16,-7 3 1-16,0-1-1 16,1-2 0-16,-1 0-1 15,4-3 1-15,3 3 0 16,0 0 0-16,0 0 1 16,-6-5 0-16,2 2-2 15,5 3 1-15,-1-3 1 0,0 3 0 16,-3 3-1-16,-4-6 0 15,0 3 1-15,-3-3 1 16,3 1-4-16,1-1 1 16,-1 0 3-16,-3 1 0 15,-1-1-1-15,1-2 0 0,-4 2-1 16,0 0 1-16,-3 3-2 16,-4-3 1-16,-3-2 0 15,-1 0 1-15,1-1 1 16,-4 1 0-16,0 0 1 15,0-3 1-15,-7 0-3 16,3 0 0-16,5 0 1 16,-1 2 1-16,3-2-3 15,4 0 0-15,0-5-1 16,0 5 1-16,1-5 0 16,-8 2 1-16,3 3-1 15,-3-3 0-15,0 3-1 16,0 3 1-16,-3-3 0 15,-1 0 0-15,1 0 0 16,3 0 1-16,-3-3-2 0,-1 3 1 16,-3 0 0-16,4 3 0 15,-1 0-1-15,1-1 1 16,-1 1 0-16,-3 0 1 16,0-1-2-16,4-2 1 15,3 0 0-15,0 0 0 16,0 0 1-16,0 0 0 15,0 3-2-15,-3-3 0 16,-1 3 1-16,-3-3 1 0,0 0-1 16,4 0 1-16,-4 0-1 15,0 0 0-15,0 0 0 16,0 0 0-16,0 0-1 16,0 0 0-16,0 0 1 15,0 0 1-15,0 0-1 16,0 0 1-16,0 0-1 15,0 0 0-15,0 0-1 16,0 0 0-16,0 0 2 16,0 0 1-1,0 0-4 1,0 0 0-16,0 2 2 16,0 1 1-16,0-3-1 15,0 0 1-15,0 0-1 16,0 0 1-16,0 0-3 15,0 0 1-15,3 0 1 16,-3 0 0-16,0 2 0 0,0-2 1 16,0 0 0-16,0 0 0 15,0 0-2-15,0 0 0 16,0 0 0-16,0 0 1 16,4 0 0-16,-4 0 1 15,0 0-1-15,0 0 0 16,0 0-1-16,0 0 1 15,0 0-1-15,0 0 0 16,0 0-17-16,0 0 0 0,0 0-18 16,0 0 1-16</inkml:trace>
  <inkml:trace contextRef="#ctx0" brushRef="#br0" timeOffset="37363.4375">15145 11660 17 0,'3'-5'8'0,"-3"2"6"0,0 3-10 0,0 0-2 31,0 0 1-31,0 0-1 0,0 0 1 16,0 0-1-16,0 0 1 16,0 0 1-16,0 0 1 15,0-2-2-15,-3-1 0 16,3 3-2-16,0 0 1 16,0 0-2-16,0-3 1 15,0 3 0-15,-4 0 0 16,1-2-1-16,-1-1 1 0,1 0-1 15,-1-2 1-15,-3 0-1 16,0-1 1-16,0-1 0 16,0-1 1-16,-4 0 0 15,1-3 0-15,-4 1-2 16,-1-1 1-16,1-2-1 16,0-1 1-16,4 1 0 15,-4 0 1-15,3 0-2 16,-3 0 0-16,0 2 1 15,0 0 1-15,0-2-2 16,-1-5 0-16,-2-1 3 16,-4 1 0-16,-1-1-3 15,1-5 0-15,4 0 1 0,-5 3 0 16,5 3-2-16,-1-1 1 16,-3-2 0-16,0 0 1 15,-4-3 0-15,-3-2 0 16,3-1 0-16,4 1 0 15,0 5 0-15,3-1 0 16,1-4-1-16,-1-1 0 16,0-2-1-16,-3-2 1 15,0-1 1-15,0 3 0 16,0 0 0-16,0-3 0 0,-1 3-1 16,1-3 0-16,0 0-1 15,3 1 1-15,-3 4 0 16,0 1 1-16,0-9-1 15,-7-4 1-15,-1-1-2 16,5 5 0-16,-1-2 2 16,0 0 0-16,1 0-2 15,-1 3 0-15,-3 0 2 16,0 4 1-16,-1 7-3 16,-2-9 0-16,6 0 1 15,0-5 1-15,-7 0-1 16,1 3 1-16,-5-1-2 15,5 1 1-15,-1-3 0 16,4 2 1-16,-4 1-2 0,0 5 1 16,0 2 0-16,1 1 0 15,-1-3 0-15,0 0 0 16,4-8 1-16,0 2 0 16,0 4 0-16,-4-1 1 15,-4-3-2-15,5-2 1 16,-1 3-1-16,4 0 0 15,-4 5 0-15,0-1 1 0,-3-7-1 16,0 0 0-16,-1 0 0 16,5 0 0-16,-1 3 0 15,-3-1 0-15,-1-2 0 16,-2-2 0-16,2 2 0 16,5 2 0-16,-5 4 0 15,1-4 1-15,0-2-2 16,-1-5 1-16,1 5 1 15,3 0 0-15,1 2-1 16,-5 1 0-16,1-3 3 16,-4-3 1-16,4 6-4 15,7 7 1-15,-4-4-1 16,0-6 0-16,1-1 1 0,-5 1 0 16,5 3-1-16,-1 2 0 15,4 3 0-15,3 0 0 16,0 3-5-16,4 2 1 15,3 3-45-15,4 5 0 16,4 3 36-16,-1 2 0 0</inkml:trace>
  <inkml:trace contextRef="#ctx0" brushRef="#br0" timeOffset="41366.31">14531 10922 12 0,'-11'0'6'0,"-10"8"-1"16,18-5-5-16,-4 2 1 16,0 0 0-16,-1 0-2 15,5-2 1-15,-1 0 1 0,1-3 0 16,3 0 4-16,3-6 1 16,4 4-3-16,1-3 1 15,2-3-3-15,1 5 1 16,3-2-1-16,7-1 0 15,7 6-1-15,0 3 0 16,1 0 1-16,2 2 0 16,5-2-1-16,6 7 1 15,4 3-1-15,0 6 1 16,0-3-2-16,6 8 0 16,-2 2 2-16,-4 6 1 15,3 2-1-15,1 3 0 0,2 11-2 16,1 2 1-16,0-8 1 15,4 3 0-15,3 6-1 16,-4-1 1-16,1 3-2 16,6 2 1-16,-3 6 0 15,-4-5 1-15,1 5-1 16,-1 5 0-16,-6 0 0 16,-4 5 1-16,-1 4-3 15,1-4 1-15,-3 8 1 16,-1 1 0-16,0 7 1 0,-6-2 0 15,2 2-2-15,5 3 0 32,27 61 2-32,-10-19 0 15,-3-18-1-15,-1 0 0 16,-6-14 0-16,-1-5 1 16,7 1-2-16,4-4 1 15,-7 1-1-15,-3-11 1 16,3 0-1-16,0 3 1 15,3-3 1-15,0 8 0 16,1-14-1-16,-1 6 0 0,-3-2 0 16,4 2 0-16,3 2 1 15,0-10 1-15,0 1 1 16,7-4 1-16,-4-5-5 16,1-5 1-16,6 5 0 15,1-5 0-15,-1-8 0 16,1-8 1-16,-4 0-1 15,0-5 0-15,0-1 3 16,0 1 1-16,-4-3 0 16,1-5 0-16,-1-1 1 15,-6 1 0-15,-4-3-3 16,0-2 1-16,-4-1-2 16,4-2 0-16,-4-3-1 15,-6 0 0-15,3 1-2 16,3-9 1-16,-7-3-19 0,1 1 0 15,-8-3-8-15,0 2 1 16</inkml:trace>
  <inkml:trace contextRef="#ctx0" brushRef="#br0" timeOffset="42308.7675">19106 15203 25 0,'7'13'12'0,"18"19"5"0,-18-21-13 15,4 7-3-15,-1 9 0 16,1 2 2-16,-4 2 1 15,0-2-1-15,-3 1 0 16,-1-1-1-16,-3 2 1 16,0-1 0-16,0-7 0 15,-3-1-2-15,-1-7 0 16,4-1 1-16,-3-6 1 16,-1-6-2-16,1-7 0 15,3-6-1-15,0-7 0 0,3-9 1 16,4-12 0-16,7-9 0 15,0 0-1 1,-14 48 0-16,60-63 6 16,-3 5 1-16,-1 13-7 15,1 10 0-15,-4 9-2 16,-4 7 0-16,4 6-29 16,-4 5 0-16,1 8 10 15,-8 0 0-15</inkml:trace>
  <inkml:trace contextRef="#ctx0" brushRef="#br0" timeOffset="43758.1709">19752 15764 34 0,'-4'37'17'0,"12"21"1"0,-5-50-17 15,-3 8-1-15,4 2 1 31,-1 6-1-31,1 0 1 16,-1 0-6-16,4-3 0 16,0 3-25-16,0-6 0 15</inkml:trace>
  <inkml:trace contextRef="#ctx0" brushRef="#br0" timeOffset="44981.0223">20281 15460 37 0,'-3'-8'18'0,"3"8"4"0,0-3-18 16,3 6-4-16,8-3 1 0,6-3 0 16,15 3 0-16,7-3-1 15,3 3 1-15,11 0-2 16,4 0 1-16,-8 3-34 15,-3-3 1-15,-4 0 25 16,-6-3 1-16</inkml:trace>
  <inkml:trace contextRef="#ctx0" brushRef="#br0" timeOffset="45169.0392">20313 15581 52 0,'3'3'26'0,"57"-14"0"0,-35 6-26 16,10 0 0-16,8 0 1 15,13 2-24-15,1 0 0 16,6 3-6-16,-3 3 1 16</inkml:trace>
  <inkml:trace contextRef="#ctx0" brushRef="#br0" timeOffset="45841.3846">21082 15259 37 0,'-4'-16'18'0,"29"-13"0"0,-18 21-18 16,7-3 3-16,7 0 1 16,11 1-2-16,7 5 0 15,3 5-3-15,1 5 1 0,-1 5-1 16,-3 6 1-16,-7 0 1 15,-8 0 0-15,-13 3-1 16,-11-1 0-16,-7 6-1 16,-7 0 1-16,-7-3-1 15,-8 3 1-15,-6-3 0 16,3-11 1-16,4-4-2 16,7 2 1-16,7-6 0 15,7 4 0-15,7 4-1 16,3 1 1-16,8 2 0 15,6 3 0-15,1 5 2 16,0 0 0-16,-1 3-2 16,-2-3 0-16,-1 0 3 15,-7 1 1-15,-7-4-3 0,-7 1 0 16,-7-6-1-16,-4-3 1 16,-3 1-2-16,-4-6 0 15,0-5-22-15,4 0 0 16,4-2 0-16,6-4 0 15</inkml:trace>
  <inkml:trace contextRef="#ctx0" brushRef="#br0" timeOffset="46200.7643">21833 15081 31 0,'0'8'15'0,"15"19"1"16,-8-19-16-16,3 7 6 15,8 12 1-15,6 2 0 16,1 5 0-16,7 9-5 15,0 4 0-15,3-7-2 16,0-3 0-16,-3 0-1 16,-4 0 0-16,-3-2 2 15,-7-1 0-15,-11 0-2 16,-4-5 1-16,-6 3-7 16,-8-3 1-16,-3-8-24 0,0-2 1 15,0-8 20-15,3-11 0 16</inkml:trace>
  <inkml:trace contextRef="#ctx0" brushRef="#br0" timeOffset="46390.9946">22137 15526 55 0,'-43'16'27'0,"-9"21"3"0,34-24-29 0,-14 3-1 15,-7 2 0-15,4 1-10 16,-4 5 0-16,4-3-29 16,3 0 0-16,11-5 32 15,7-14 1-15</inkml:trace>
  <inkml:trace contextRef="#ctx0" brushRef="#br0" timeOffset="47855.1625">14316 11837 16 0,'-14'-7'8'0,"10"-17"2"16,4 18-7-16,0-7 1 15,0 3 1-15,0-6-1 0,0 5 0 16,4-2-3-16,-1 5 0 16,1 3 0-16,3 7 1 15,0 6 0-15,-4 13 0 16,4-5 0-16,0 8 0 16,0 5 0-16,1 11 1 15,2 2-2-15,4 3 0 16,7 6-1-16,1 1 0 15,-1-7-1-15,0 0 1 16,4 6 1-16,3 2 0 16,7-1 1-16,4 7 0 0,0-4-2 15,3 3 1-15,4-7-1 16,3-1 1-16,1 0-2 16,6 3 1-16,11-3 1 15,-10 3 0-15,3 6-2 16,3-7 1-16,4-4 0 15,-3 0 0-15,13 5 1 16,-6-6 0-16,-1 4-1 16,8 7 0-16,-4-3-1 15,4-2 1-15,-1 3 1 16,-3-3 0-16,0 2-1 16,4-2 0-16,-4 5 0 15,7 6 1-15,-7-9-2 16,-3 1 1-16,-1 0-1 15,-3 4 1-15,-3 1 0 16,3 11 1 0,25 42-2-16,-15-17 1 15,-3 1 0-15,-7-8 1 16,-7-13-1-16,-3-3 0 16,3 3 0-16,0-3 1 15,-7 3-1-15,3-6 0 16,1-2-1-16,-1 2 1 15,-3 1 0-15,7-1 0 16,3 3 3-16,-6-2 1 16,-1-9-4-16,4 1 1 0,-3-1-1 15,-1 1 1-15,-3 7-1 16,0-2 1-16,0-8-1 16,-4 0 1-16,-3-3 4 15,4-3 0-15,2-2-4 16,1 3 0-16,-3 2-1 15,-4-8 0-15,3-7 2 16,4-4 0-16,-7-2-1 16,0-2 1-16,7-6-2 15,0 0 1-15,-1-3-2 16,1-4 0-16,0-6 0 16,0 2 1-16,-3-7-2 15,-5-1 1-15,1-2-15 16,-3-3 0-16,-5 1-22 15,-2-1 1-15</inkml:trace>
  <inkml:trace contextRef="#ctx0" brushRef="#br0" timeOffset="48566.687">19293 16640 31 0,'0'-11'15'0,"22"38"4"16,-15-17-16-16,3-2 1 15,-6 16 0-15,-1 0 0 16,4 5 0-16,-3 3-2 16,3-3 1-16,0-6-1 15,0 4 0-15,-3 2-2 16,-1 0 0-16,-3-29 0 15,4 32 0-15,-4 0 0 16,3-6 1 0,-3-7 0-16,0-9-2 0,0-2 0 15,0-11 1-15,0-12 0 16,0-12 0-16,4-13 0 16,3-15 0-16,0-3 0 15,3-14 0-15,4-5 0 16,4 6 0-16,3 5 1 15,0 13-1-15,1 13 0 0,2 11-1 16,5 8 1 0,27 18 0-1,-3 9 1-15,-7 2-9 16,-4 2 1-16,-3 1-21 16,-7 2 1-16,-4 0 16 15,-3 6 0-15</inkml:trace>
  <inkml:trace contextRef="#ctx0" brushRef="#br0" timeOffset="48972.9872">19900 16843 35 0,'11'0'17'0,"21"19"1"0,-25-14-18 15,0-2 2-15,-4 5 0 16,-3 0-1-16,-3 5 1 16,-4 0 1-16,-4 8 1 15,-3 0-2-15,0-2 1 16,0-3 0-16,0 8 0 15,-1-6 1-15,1-2 1 0,4-5-2 16,3-3 1-16,3-3-3 16,4-2 0-16,4 2 0 15,3-2 0-15,7 2 0 16,7-5 0-16,11 0-2 16,3 0 1-16,4 0-11 15,7 0 0-15,3-5-13 16,-3 2 0-16,-7-5 1 15,0-5 1-15</inkml:trace>
  <inkml:trace contextRef="#ctx0" brushRef="#br0" timeOffset="49191.7429">20609 16658 47 0,'18'-18'23'0,"28"26"2"0,-32-16-24 16,7 5-2-16,11-2 0 15,3 5-1-15,0 0 1 16,-3-3-18-16,0 0 1 16,-7 1-9-16,-4 2 1 15</inkml:trace>
  <inkml:trace contextRef="#ctx0" brushRef="#br0" timeOffset="49336.7086">20659 16732 47 0,'-32'8'23'0,"42"19"2"16,5-19-25-16,-1-3-4 16,7 0 0-16,7-2-13 31,7-1 0-31,4 1-9 15,-4-3 0-15</inkml:trace>
  <inkml:trace contextRef="#ctx0" brushRef="#br0" timeOffset="50146.7849">21361 16462 39 0,'17'-8'19'0,"43"6"1"0,-39 2-20 16,4 0 1-16,0 2 0 15,0 6-2-15,-8 0 0 16,-3 0 1-16,-3 13 0 15,-8 1 1-15,-3-1 0 16,-3 0-1-16,-15 5 0 0,-10 3 3 16,-4-7 1-16,-7 4-1 15,-3-2 0-15,0 2-1 16,3-2 1-16,7 0-1 16,11-5 1-16,10-4 0 15,8-1 0-15,14-6-3 16,10-3 0-16,10-2-1 15,8 4 1-15,4-7-9 16,-1 0 0-16,0-2-23 16,1-3 0-16,-5-1 19 15,-6-2 1-15</inkml:trace>
  <inkml:trace contextRef="#ctx0" brushRef="#br0" timeOffset="50577.9053">21975 16322 36 0,'10'-10'18'0,"22"4"3"0,-15 9-18 15,12 5 2-15,6 13 1 16,0 8-5-16,-3-2 0 0,0 15 3 16,-4 0 1-16,-7 9-2 15,-3-17 1-15,-8 8-4 16,-3-2 1-16,-7-3-2 16,-7 5 0-16,-3-2-19 15,-4-11 0-15,0 3-12 16,-1-14 0-16</inkml:trace>
  <inkml:trace contextRef="#ctx0" brushRef="#br0" timeOffset="50787.5303">22232 16700 53 0,'-14'8'26'0,"-18"-2"4"0,18 2-28 0,-11 10-1 16,-6 6 1-16,-5 5-9 16,-10 3 0-16,1-3-17 15,2 0 0-15,4 0-2 16,4 6 1-16</inkml:trace>
  <inkml:trace contextRef="#ctx0" brushRef="#br0" timeOffset="51546.6581">18994 17627 34 0,'3'-19'17'0,"8"3"6"0,-8 14-18 16,1-4 2-16,-1 1 1 16,-3 5-2-16,-3 3 1 15,-1-1-5-15,-10 14 0 0,-7 5 0 16,-7 0 1-16,-1 11-3 16,-2 3 1-16,-1 2-2 15,0-3 0-15,0-2 1 16,8-6 1-16,3 1-2 15,10-4 1-15,7-4 1 16,12 2 0-16,9-8 0 16,11-5 1-16,15-2-3 15,-1-4 1-15,-42-2 0 16,92-16 0 0,-22-5 1-16,-13-3-2 15,-15 1 0-15,-10 1 1 16,-11-1 1-16,-10-4-1 15,-11 1 0-15,-11-3-1 0,-10-6 1 16,-7 6 0-16,-1-3 0 16,8 9-10-16,0 9 0 15,3 6-11-15,8 3 0 16,3 10-6-16,10-2 0 16</inkml:trace>
  <inkml:trace contextRef="#ctx0" brushRef="#br0" timeOffset="52271.7914">19382 17711 33 0,'-15'-8'16'0,"19"8"1"16,0 6-16-16,3-4 4 15,0 11 1-15,0 9-2 16,0 1 1-16,0 4-2 15,0-1 0-15,0-2-1 16,0-5 0-16,-3-3-3 16,-1-1 1-16,1 1 0 0,-1-5 1 15,-3-3 4-15,4-8 0 16,-4 0-4-16,3-8 0 16,4-16 1-16,0-10 1 15,7-9 0-15,4 6 0 16,7-2-2-16,3 2 1 15,4 5-4-15,6 5 1 16,8 9-2-16,-3 7 0 0,-1 3-30 16,0 3 0-16,4 5 10 15,-3-3 0-15</inkml:trace>
  <inkml:trace contextRef="#ctx0" brushRef="#br0" timeOffset="52769.3744">20175 17669 48 0,'0'-8'24'0,"60"5"1"0,-46 1-25 0,11-4 0 16,10-2 0-16,4 0-21 16,0 1 1-16,0 7-7 15,-7-3 0-15</inkml:trace>
  <inkml:trace contextRef="#ctx0" brushRef="#br0" timeOffset="52941.3446">20133 17830 54 0,'-11'24'27'0,"82"-16"-5"16,-50-11-27-16,7-2-17 16,11-3 1-16,14 0-6 0,0 0 0 15</inkml:trace>
  <inkml:trace contextRef="#ctx0" brushRef="#br0" timeOffset="53630.3091">20828 17521 41 0,'-18'-6'20'0,"36"-2"2"0,-4 8-21 16,11-7-1-16,7-4 0 15,3 8 1-15,7-2 0 16,-7 2-2-16,1 3 1 16,-8 3 1-16,-7-3 0 15,-7 5-2-15,-3-2 1 16,-8 5 0-16,-10 0 1 16,-10 0-2-16,-8 0 1 0,-3 2-1 15,-1 1 1-15,5 5 0 16,3 0 1-16,7 2-1 15,10-2 0-15,8 3 0 16,6-4 0-16,11 4 0 16,7-3 0-16,1-3 1 15,-8-2 0-15,-3-3 1 16,-4 2 1-16,-4 6-1 16,-3 0 0-16,-14 2-2 15,-10 1 0-15,-8-3 0 16,-3 2 0-16,-4-4-1 15,0-4 0-15,4 6-17 16,3-5 1-16,11-3-12 16,7-3 0-16</inkml:trace>
  <inkml:trace contextRef="#ctx0" brushRef="#br0" timeOffset="54038.4166">21445 17465 37 0,'4'0'18'0,"28"16"2"16,-18-8-19-16,0 0 4 16,3 2 0-16,1 6-1 15,3 3 0-15,4-3-4 16,0 5 1-16,-1 0-1 31,-2 0 1-31,-5 0-2 16,-3-2 1-16,-3 2-4 0,-8 0 0 15,-6 8-17-15,-4-2 0 16,0-1-1-16,-4-2 0 16</inkml:trace>
  <inkml:trace contextRef="#ctx0" brushRef="#br0" timeOffset="54246.1809">21696 17616 43 0,'-28'11'21'0,"-15"28"3"0,33-28-22 15,-11 5-3 1,-11 10 0-16,-4 1 2 15,5 2 0-15,6-8-12 16,7 5 1-16,11-10-24 16,11 0 1-16</inkml:trace>
  <inkml:trace contextRef="#ctx0" brushRef="#br0" timeOffset="54426.3808">21950 17719 52 0,'32'0'26'0,"17"-16"-4"0,-28 11-26 15,4 0-10-15,0 2 1 16,3-2-21-16,-4 5 1 16</inkml:trace>
  <inkml:trace contextRef="#ctx0" brushRef="#br0" timeOffset="54785.7597">22310 17515 40 0,'46'-2'20'0,"24"-9"2"0,-52 9-21 15,6-1 0-15,5 3 1 0,-1 3-1 16,-3-1 0-16,-8 3-1 16,-3 11 1-16,-10 3 0 15,-11 2 0-15,-11 6 1 16,-7-1 1-16,-6 8 3 16,-8 1 0-16,-3-1-3 15,6 6 1-15,8-11-4 16,10 0 1-16,8-8-2 15,10-5 1-15,10 0 0 16,8-5 0-16,3 4-8 16,0-7 1-16,4-5-17 15,7-3 1-15,0 5-3 16,-1-10 1-16</inkml:trace>
  <inkml:trace contextRef="#ctx0" brushRef="#br0" timeOffset="55070.1456">22768 17481 44 0,'7'-8'22'0,"46"29"1"0,-39-21-23 15,4 3 2-15,3 0 0 16,0 4 3-16,0 7 1 15,-3 4-4-15,0 6 0 0,-4-3-3 16,0 8 1-16,-7-2 0 16,-3 2 0-16,-8 0-11 15,-7 0 1-15,-3-2-2 16,0 4 1-16,0-7-18 16,4-5 0-16,2-9 27 15,1-2 0-15</inkml:trace>
  <inkml:trace contextRef="#ctx0" brushRef="#br0" timeOffset="55273.4181">22955 17690 48 0,'-17'-8'24'0,"-1"16"3"0,11-5-23 15,-4 5-2-15,1 0 1 16,-4 10-5-16,-4 1 1 16,4-4-11-16,0 9 1 15,0-5-30-15,7-1 1 16</inkml:trace>
  <inkml:trace contextRef="#ctx0" brushRef="#br0" timeOffset="55499.279">23163 17666 41 0,'14'-16'20'0,"36"6"3"0,-36 4-22 16,4 6-2-16,3-2 0 15,0-3-16-15,0 5 1 16,-3 0-9-16,-4 0 1 16</inkml:trace>
  <inkml:trace contextRef="#ctx0" brushRef="#br0" timeOffset="55639.957">23188 17761 48 0,'11'0'24'0,"27"8"1"16,-27-8-25-16,3 8-1 16,7-5 1-16,8 5-48 15,2 0 1-15</inkml:trace>
  <inkml:trace contextRef="#ctx0" brushRef="#br0" timeOffset="56759.8559">23717 17341 38 0,'-7'-21'19'0,"21"13"1"15,-3 0-19-15,3 8 2 16,11 0 0-16,10 0-2 31,4 5 0-31,3 11 1 0,4 5 1 16,0 13 3-16,-7-4 1 16,-8 4-7-16,-6 3 1 15,-4-3 0-15,-7 9 1 16,-3-1-3-16,-4 0 0 15,-3 6 0-15,-4-3 0 16,-4-13-14-16,-3-3 0 16,-4-5-21-16,-3-14 0 15,4-2 36-15,-1-8 0 16</inkml:trace>
  <inkml:trace contextRef="#ctx0" brushRef="#br0" timeOffset="56964.7217">24045 17550 50 0,'-14'-3'25'0,"4"14"4"15,6-3-24-15,-6 5-2 16,-5 5 1-16,-2 4-4 16,-4 1 0-16,-8 4-5 15,1 7 1-15,3 3-27 16,4-2 0-16,7-6 9 0,7-3 0 15</inkml:trace>
  <inkml:trace contextRef="#ctx0" brushRef="#br0" timeOffset="77898.8364">15783 5106 17 0,'0'-13'8'0,"0"5"10"0,0 3-10 16,0 0-3-16,-3-1 0 16,-1 4-2-16,1-1 1 15,-4 3-2-15,-4 3 0 16,0 2-3-16,-3 6 1 15,0 2 0-15,0 3 1 16,4 2-1-16,-1 6 1 0,4 5-1 16,3 0 0-16,1-2 0 31,6-3 1-31,4-9-2 16,4-1 1-16,3-1 0 15,0-8 1-15,4 0 0 16,0-2 0-16,-4-8-1 15,0 0 0-15,0-9 1 16,-4 1 0-16,1-3-1 16,-4-2 0-16,-3-1 0 15,-8 3 0-15,1 0 0 16,-8 1 0-16,-3 1 3 0,0 4 0 16,0 2-3-16,-4 5 0 15,4 3 0-15,0 3 1 16,0-1-1-16,0 9 0 15,6 5 0-15,1 2 0 16,4 4-1-16,6-1 0 16,4 0 1-16,8-5 1 15,2 0-1-15,4-6 1 16,1 1-2-16,2-6 0 16,4-2 3-16,1-9 0 15,-1 1-1-15,-3-8 1 0,-8 0-3 16,-3-3 1-16,-3-5 0 15,-8 2 0-15,-6 1 0 16,-11-1 0-16,-7 1 0 16,0-1 0-16,-4 6-1 15,-3 2 1-15,-1 9 0 16,5 4 1-16,3 6-1 16,-1 0 0-16,8 8 0 15,4 5 0-15,6 3 1 16,4 0 0-16,7-3-2 15,4-3 0-15,3-2 1 16,4-5 0-16,-1-6 1 16,4-2 1-16,4-8-1 0,0-6 0 15,-4-8-1-15,-3-2 0 16,-4 0 0-16,-7-3 1 16,-14-2-1-16,-7-3 0 15,-8 2 2-15,-6 6 1 16,-4 11 3-16,1 7 1 15,-1 8-6-15,0 6 1 16,7 5-3-16,4 5 1 16,7 3-1-16,4 2 0 15,6-2-30-15,1 0 31 16,3-24 0 0</inkml:trace>
  <inkml:trace contextRef="#ctx0" brushRef="#br0" timeOffset="80247.5718">12143 8020 12 0,'0'-3'6'0,"-7"6"1"16,7-3-6-16,0-3 5 16,-4 0 0-16,4 1-2 15,0-1 1-15,-4 3-4 0,4 0 1 16,0-3-1-16,4-2 0 15,0 0-1-15,-1-3 1 16,1 0-2-16,3-3 1 16,3-2 2-16,1-5 0 15,3-1-2-15,4-2 1 16,3 0-2-16,3-1 1 16,1 7 0-16,0-4 1 0,3 1-1 15,4-6 1-15,3-5-1 16,4-3 1-16,-4 0-1 15,0 0 1-15,1 1-2 32,3-4 1-32,3 1-1 0,-3-3 1 15,-1 5 0-15,8-2 1 16,0-1 1-16,4-2 0 16,-12 0 0-16,1 0 1 15,0 3-4-15,0 2 1 16,3 0 0-16,-3 1 1 15,0-4-1-15,3 1 0 16,7-1-1-16,-3 9 1 16,-3-1 0-16,-8-2 1 15,4-2-1-15,0-6 0 0,3 2-1 16,0 3 1-16,1-2 0 16,-1 0 1-16,4-3-1 15,3 2 0-15,-3 1-1 16,-7 5 1-16,0 2 0 15,3-2 1-15,0-3-1 16,1-2 0-16,-1 0-1 16,-7 4 1-16,8-1 0 15,2-1 1-15,1 0-2 16,-7-2 1-16,0 2 0 16,0 0 1-16,-1 6-1 15,5-1 0-15,-1-4 0 16,-3-1 1-16,7-3-2 15,3-2 1-15,1 3 0 16,-5-3 1-16,1-3-1 0,0 1 0 16,0 2-1-16,0 2 1 15,-4 9 0-15,4-3 0 16,3-6 0-16,4-2 0 16,-10-3 0-16,-1 3 0 15,0 0 0-15,1 3 0 16,3-3 1-16,-1 3 0 15,1-1-2-15,4 1 1 16,-1 7 0-16,-3-2 0 16,-4-3 0-16,4 1 1 0,0-4 1 15,0 4 1-15,-4 4-2 16,1 1 0-16,-5 4 0 16,1 1 0-16,-4 0-2 15,-3 3 1-15,-4 2 1 16,1 0 1-16,-5 0-2 15,-6 3 1-15,-4 2-16 16,0 1 1-16,0 2-12 16,0 5 1-16</inkml:trace>
  <inkml:trace contextRef="#ctx0" brushRef="#br0" timeOffset="81781.1513">14450 5995 26 0,'-14'-2'13'0,"10"55"-1"15,4-43-12-15,-3 1 1 0,3-3 0 16,-4-6 2-16,4-7 1 16,0-13-2-16,0 2 0 15,0-11 1-15,0-18 1 16,4-8-6-16,-1-21 0 16,1-5 3-16,3-22 0 15,0-18-2-15,3-21 1 16,8-13 0-16,0-11 1 0,10-8-1 15,7-6 1 1,11 1-1-16,-4-5 0 0,11-12-1 16,7-1 0-1,11-1 2-15,13-5 0 0,1 2-1 16,7 4 0-16,7-7 0 16,13 17 0-16,-13 13 0 15,7 16 0-15,0 16 0 16,-4 23 0-16,-10 17 0 15,-4 15 0-15,-7 22 0 16,-3 7 1-16,0 14-1 16,-1 8 0-16,-3-1-4 15,4 6 0-15,-1-13-27 16,1-6 0-16</inkml:trace>
  <inkml:trace contextRef="#ctx0" brushRef="#br0" timeOffset="82370.3008">16870 1397 38 0,'-4'42'19'0,"15"30"1"0,-8-43-18 0,1 5-2 15,-1 1 1-15,1 7-2 16,-4 3 0-16,4 3 1 16,-1-3 0-16,-3-3 1 15,4-8 0-15,-4-7 0 16,3-9 0-16,1-10 1 15,-1-8 0-15,1-10-2 16,3-17 1-16,0-15 0 16,0-11 0-16,-4-13 1 15,8-19 0-15,7 3 1 16,3 11 1-16,3 2-5 16,1 0 1-16,10 11-1 0,1 8 0 15,3 10 0-15,-4 11 0 16,-3 5-13-16,-1 13 1 15,1 11-19-15,0 3 0 16,7 5 31-16,-4 16 0 16</inkml:trace>
  <inkml:trace contextRef="#ctx0" brushRef="#br0" timeOffset="82591.1964">17519 1789 50 0,'-7'23'25'0,"14"38"0"16,-4-45-25-16,1 5-2 16,-4 19 1-16,-4 0-31 15,-3 5 1-15,0 5 14 16,0-13 1-16</inkml:trace>
  <inkml:trace contextRef="#ctx0" brushRef="#br0" timeOffset="84857.4365">18055 1447 40 0,'18'-5'20'0,"38"5"0"15,-42-3-20 1,8-2-5-16,6 2 0 0,3 1-29 15,1 2 0-15,-4-6 33 16,-3 4 1-16</inkml:trace>
  <inkml:trace contextRef="#ctx0" brushRef="#br0" timeOffset="85030.7233">18129 1553 48 0,'14'-3'24'0,"39"-23"-7"0,-32 18-25 16,8-3-28-16,-1-4 0 15,7-1 32-15,4 0 1 0</inkml:trace>
  <inkml:trace contextRef="#ctx0" brushRef="#br0" timeOffset="85529.6404">18694 1013 34 0,'31'-16'17'0,"33"9"2"16,-43 7-17-16,7 0 0 16,4 7 0-16,-4 1-2 15,-3 0 1-15,-4 8 0 16,-3-3 1-16,-8 9-2 16,-3 4 0-16,-10 3 0 15,-8 11 0-15,-10-16 0 16,-7 2 1-16,3-10-2 0,1 3 1 15,-1-9 0-15,7-2 1 16,8-3-1-16,6 1 1 16,8-1-2-16,13 3 0 15,12 0 1-15,2 8 1 16,1 2 2-16,3 9 1 16,1-4 2-16,-5 7 0 15,-2-4 3-15,-8 3 0 16,-11 6-4-16,-10-1 1 15,-10 3-5-15,-4-5 0 0,-11-8-1 16,-14 2 1-16,0-10-2 16,0-3 0-16,4-8-24 15,3-2 0-15,11-3-15 16,11-8 1-16</inkml:trace>
  <inkml:trace contextRef="#ctx0" brushRef="#br0" timeOffset="85860.6995">19258 905 30 0,'0'-19'15'0,"25"19"6"0,-18 0-15 16,7-5-1-16,4 5 0 15,-1 5 1-15,1 11 1 16,3 3-1-16,4 15 1 0,3 1-3 16,7 7 1-16,4 11-3 15,-4-6 1-15,1-2-3 16,-5 3 0-16,-2 5 1 16,-8 0 0-16,-4-3-2 15,-6 8 0-15,-7-5-12 16,-4-5 0-16,-4-14-22 15,0-7 1-15,1-9 21 16,-4-7 1-16</inkml:trace>
  <inkml:trace contextRef="#ctx0" brushRef="#br0" timeOffset="86048.2174">19629 1336 63 0,'-32'35'31'0,"-18"33"1"16,36-52-32-16,-7 19-4 0,0 10 0 15,-11-3-54-15,4 6 0 16,3-6 58-16,4-8 0 16</inkml:trace>
  <inkml:trace contextRef="#ctx0" brushRef="#br0" timeOffset="88606.239">12107 11210 11 0,'-10'3'5'0,"6"0"9"0,4-3-5 16,0 0-3-1,0 0 1-15,0 0-4 16,0 0 1-16,0 0-3 16,0 0 1-16,0 0 1 0,0 0 0 0,0 0-2 15,0 0 1-15,0 0-1 16,0 0 0-16,0 0-1 31,4-3 1-31,-1 0 1 16,1 1 1-16,-1-4-3 0,4-1 1 15,0-1 0-15,0-3 1 16,1 0-1-16,-5 1 0 16,1 2 0-16,-1-3 1 15,1 3-2-15,-1 0 1 16,1 0-1-16,-1 1 1 0,1-1-1 15,-1-3 1-15,1 0-1 16,-1 4 0-16,1-1 0 16,-1 2 0-16,1-2 1 15,-1 0 1-15,1 0-2 16,0-2 1-16,3-1-1 16,-4 1 0-16,4-9 1 15,0 6 0-15,0-3-1 16,0-5 1-16,4 2-3 15,-1 4 1-15,1-4 2 16,3-5 1-16,4-8 0 16,-1-2 1-16,1-6-2 15,7 3 0-15,3-10-2 16,4-4 1-16,0 12 0 16,-4-6 0-16,-4-3-1 0,5-5 1 15,-1 0 0-15,0 0 1 16,4-5-1-16,0 8 0 15,-1 0 0-15,1-6 1 16,0-2 0-16,7 0 0 16,3-3 0-16,0-3 0 15,-6 6-1-15,2-3 0 16,1-5 0-16,7-3 0 16,0-2 0-16,0-3 0 15,7 8 0-15,0-6 0 16,0-2 0-16,-4 0 1 0,0-5-2 15,4 2 0-15,0-2 1 16,0-6 1-16,4 11 0 16,6-8 1-16,-7 5-2 15,-3-5 1-15,7-3 0 16,4 3 0-16,-1-5-2 16,4 5 0-16,0-3 2 15,-7-2 0-15,0 5-2 16,0-5 1-16,-3 2 0 15,-4 0 0-15,3 6 0 16,1 5 0-16,-1-8 1 16,-10 5 1-16,-4-2-2 15,1-1 0-15,2 9 1 16,1 0 0-16,-3-4-1 16,-1 4 0-16,11-8 0 0,3 5 1 15,-10-3-1-15,4-5 0 16,-1 0-1-16,4-8 1 15,3 10 0-15,-6 1 0 16,6-6 0-16,4 1 1 16,-3-6-2-16,-5 8 1 15,1-13 0-15,4 5 0 16,-4-3 1-16,0 6 0 16,0 13-1-16,-4-1 0 0,0 7-1 15,-13 4 0-15,-5 6-1 16,-6 8 1-16,0 10-32 15,-8 11 1-15,1 10 7 16,-4 11 0-16</inkml:trace>
  <inkml:trace contextRef="#ctx0" brushRef="#br0" timeOffset="93501.629">18154 3048 29 0,'11'24'14'0,"17"23"1"15,-18-33-14-15,4 9 2 16,-3 9 1-16,0-5-1 15,-1 2 1-15,-3 3 1 16,0-1 0-16,0-2-4 16,-3-7 1-16,-1-7 7 15,1-4 1-15,-4-11-8 16,3-13 0-16,5-19 1 0,-1-10 0 16,3-19 0-16,8-11 0 15,3 4-2-15,14-12 0 0,4 11-2 16,-4 9 0-16,-6 15-10 15,-5 13 1-15,-3 13-24 16,1 11 0-16,2 11 18 16,1 13 1-16</inkml:trace>
  <inkml:trace contextRef="#ctx0" brushRef="#br0" timeOffset="93829.7825">18722 3143 26 0,'-7'3'13'0,"17"-16"3"16,-3 10-12-16,4 3-2 16,3-5 0-16,0-1 2 15,4 4 0-15,0-1-1 16,-1 3 1-16,1 3-4 0,0-1 0 16,-4 1 2-16,-4 5 0 15,-6-5 0-15,-4 5 0 16,-4 5 2-16,-3 5 0 15,-3 4 3-15,-5 4 1 16,-2-5-3-16,3 3 0 16,-4 2 0-16,4-2 0 15,3-3-3-15,4-2 1 0,4-3-3 16,6-3 0-16,4-5 0 16,7-3 1-16,8-5-14 15,9 0 0-15,5-2-41 16,2-1 0-16</inkml:trace>
  <inkml:trace contextRef="#ctx0" brushRef="#br0" timeOffset="94223.3467">19329 2921 48 0,'-14'0'24'0,"28"-3"0"0,-4 3-23 0,4-5-1 16,4 0 1-16,0-1-1 16,3 1 0-16,4 0-1 15,6 5 0-15,1-5-28 16,3 5 0-16,-6 5 10 15,-8-5 1-15</inkml:trace>
  <inkml:trace contextRef="#ctx0" brushRef="#br0" timeOffset="94712.102">19350 3061 55 0,'-11'8'27'0,"36"-8"2"0,-14 0-28 16,-1-2 0-16,1-1 0 16,3 0-3-16,7 1 1 15,7-4-38-15,7-2 0 16,4-2 23-16,7-3 0 15</inkml:trace>
  <inkml:trace contextRef="#ctx0" brushRef="#br0" timeOffset="95182.4785">20073 2598 40 0,'-7'-2'20'0,"7"2"1"0,0 2-20 16,0 4 1-16,0 1 1 15,0 4-2-15,-4 2 0 16,1 6-1-16,-4-1 1 16,0-2 2-16,-4 5 0 15,1 0 1-15,3-2 0 16,0 0-4-16,-1-4 1 15,1 4 0-15,4-1 0 16,3-4 0-16,3 2 0 16,8-3 0-16,7-3 0 0,6-2-1 15,8-2 1-15,10-1-1 16,-3-5 1-16,0-11-17 16,0 3 1-16,0-5-26 15,3 3 1-15</inkml:trace>
  <inkml:trace contextRef="#ctx0" brushRef="#br0" timeOffset="95402.2365">20359 2506 54 0,'-32'21'27'0,"18"32"0"15,10-29-27-15,-3 10 1 16,4 16 0-16,-8 6 2 15,-3 10 0-15,0 3-4 0,7-8 0 16,7-9-8 0,7-7 1-16,0-8-27 0,4-5 1 15,10-13 21-15,4-9 0 16</inkml:trace>
  <inkml:trace contextRef="#ctx0" brushRef="#br0" timeOffset="95511.5598">20606 3061 66 0,'-14'0'33'0,"10"-8"-20"0,4 8-34 0,4 3-24 16,-1-3 1-16</inkml:trace>
  <inkml:trace contextRef="#ctx0" brushRef="#br0" timeOffset="96319.1063">20944 2704 18 0,'4'-8'9'0,"-1"-16"5"16,1 19-8-16,-4 0 1 15,0-3 1-15,0 2-3 16,0 4 1-16,0-6 0 16,0 3 0-16,0-1-3 15,-4 1 1-15,1 2-2 0,-1 3 1 16,1 0 0-16,3-5 0 16,0 5-3-16,0-3 0 15,0 3-2-15,0 0 1 16,0 0 1-16,-4 3 0 15,1-3 1-15,-1 5 1 16,-3-2-2-16,0 0 0 0,0-1 0 16,-3 1 1-16,-1 0 0 15,4-3 1-15,0 2-2 16,0 1 1-16,3 0-1 16,1-3 0-16,-1 5-1 15,1-3 1-15,-1 4 0 16,1 2 1-16,3 0-2 15,-4 2 1-15,4 1 0 16,0-3 1-16,4 5-1 16,3 5 1-16,3 1 0 15,8 0 0-15,3 2 1 16,7-3 0-16,4 1-3 16,0-1 1-16,0-4 0 15,-8-4 0-15,-3 1 5 16,1 2-5-16,-22-13 0 15,3 16 9-15,-3 2 1 16,-7 3-10-16,-7 1 0 16,-4-1 0-16,-6 0 0 15,-1-10-18-15,0 2 1 16,1-5-25-16,-1-11 0 16,4-8 33-16,3-4 1 15</inkml:trace>
  <inkml:trace contextRef="#ctx0" brushRef="#br0" timeOffset="96444.108">20870 2672 62 0,'14'-8'31'0,"32"-15"0"0,-28 15-31 0,10 0-9 16,7-3 0-16,1 1-25 16,3-1 1-16,10-2 14 15,-3 5 1-15</inkml:trace>
  <inkml:trace contextRef="#ctx0" brushRef="#br0" timeOffset="96860.455">21519 2527 54 0,'-10'-13'27'0,"38"15"0"16,-17-2-27-16,6 3 1 15,4-1 1-15,11 6 1 0,3 6 0 16,1 4-1-16,-4 6 1 16,-8 5-2-16,1 3 1 15,-4 0-2-15,-3 10 0 16,-8 0-1-16,-6-2 1 15,-4 2-28-15,0 1 1 16,-4-6-7-16,-3-14 1 16</inkml:trace>
  <inkml:trace contextRef="#ctx0" brushRef="#br0" timeOffset="97047.9823">21809 2712 56 0,'-25'5'28'0,"-28"22"2"16,32-11-29-16,-7 7-1 15,-1 9 0-15,-9 3-22 16,2 7 0-16,5 0-13 16,6-5 1-16</inkml:trace>
  <inkml:trace contextRef="#ctx0" brushRef="#br0" timeOffset="97788.2479">19600 3942 48 0,'-10'-8'24'0,"6"8"1"0,1 3-23 15,-1 2 4-15,-6 3 0 16,-5 8-2-16,-2 3 1 16,-1 2-2-16,1 5 0 15,-1-5-2-15,0 1 0 16,8-4-2-16,-1 1 1 15,4 4 0-15,4 1 1 16,6 3-2-16,8-3 1 0,6-1 0 16,8-7 1-1,10-8-1-15,1-8 0 0,6-8 1 16,0-8 0-16,1-2-1 16,-8-1 1-16,-11 1 2 15,-2-6 1-15,-15-8-2 16,-11-2 1-16,-13 5-3 15,-8-3 0-15,-7 3 1 16,0 2 0-16,1 6-11 16,6 11 1-16,4 7-21 15,10 8 1-15,11 1-4 0,11-1 1 16</inkml:trace>
  <inkml:trace contextRef="#ctx0" brushRef="#br0" timeOffset="98119.37">19879 3871 42 0,'-7'-5'21'0,"18"10"0"15,-4-2-20-15,3 4 0 16,1 4 0-16,-1 2 1 15,-3 0 0-15,4 9 4 16,-4 4 1-16,0-2-3 16,-3 2 0-16,-1-4 4 15,1-7 0-15,-4-1 2 16,0-12 0-16,0-15-4 16,3-5 1-16,4-9-5 15,4-7 1-15,3-3-3 16,7-3 0-16,7 0-2 0,8 6 0 15,6 10-36-15,-7 6 1 16,1-6-6-16,2 5 1 16</inkml:trace>
  <inkml:trace contextRef="#ctx0" brushRef="#br0" timeOffset="99048.9753">16690 4146 15 0,'-7'5'7'0,"21"-13"6"0,-14 8-8 15,3 0-2-15,-3 0 1 16,4 0-3-16,-4 0 1 16,0 0 2-16,0 0 0 15,4 0-3-15,-4 0 0 16,0 0-1-16,3 0 0 0,-3 0 0 15,0 0 0-15,4 0 1 16,-4 0 0-16,0 0-1 16,0 0 0-16,3 0-1 15,-3 0 1-15,0 0-10 16,0 0 1-16,0 0-12 16,4 3 1-16</inkml:trace>
  <inkml:trace contextRef="#ctx0" brushRef="#br0" timeOffset="100433.1459">16863 3916 29 0,'-25'-29'14'0,"15"10"2"0,10 19-15 16,3 0-1-16,4 3 0 16,4 10 4-16,10 3 0 15,11 0 2-15,10 8 0 0,7 2-1 16,18 3 1-16,-3-2-5 16,6-1 1-16,8-7 1 15,3-3 0-15,7-1 1 16,-10 1 0-16,3-2-4 15,4-1 1-15,-1-5 4 16,8 0 1-16,-7-3-6 16,-1-5 1-16,1 0-1 15,3-5 1-15,1-3 0 16,-15 5 0-16,-7-2-1 16,-4-1 1-16,-6-1 0 15,-8 1 0-15,-10 4 3 16,-4-1 0-16,-10-2-3 0,-4 5 1 15,0 2-1-15,-7 1 0 16,0 0-1-16,-3-1 1 16,-1-2 0-16,-2 0 1 15,-1 3-3-15,0-3 1 16,-4 0-19-16,-3 0 1 16,0 0-34-16,0 0 0 15</inkml:trace>
  <inkml:trace contextRef="#ctx0" brushRef="#br0" timeOffset="101887.7171">20486 3871 40 0,'-11'0'20'0,"22"-8"0"16,-4 5-19-16,3 1-1 15,5-1 0-15,6-2 0 16,3 2 1-16,5 0-3 0,-1 1 1 16,-3-1-38-16,-1 0 1 15</inkml:trace>
  <inkml:trace contextRef="#ctx0" brushRef="#br0" timeOffset="102060.6054">20503 3963 52 0,'-17'3'26'0,"31"5"0"0,-7-5-26 0,4-1 0 16,6-2 1-16,8-5-21 16,7 2 1-16,-1 1-14 15,5-6 1-15</inkml:trace>
  <inkml:trace contextRef="#ctx0" brushRef="#br0" timeOffset="104312.5116">21138 3585 30 0,'-7'-13'15'0,"7"2"6"0,0 11-14 15,0 0-5-15,-3 0 1 16,-1 8-3-16,-3 11 0 16,-3-1 1-16,3 6 0 15,-4-3-1-15,4-2 0 16,0 2 2-16,3 0 0 0,8 3 2 15,3 0 1-15,7 0-3 16,0-1 0-16,4-4 1 16,3-3 0-16,4-6-5 15,6-4 0-15,1-6 4 16,3-6 0-16,1-4-18 16,-1-6 1-16,-3-5-20 15,0 2 0-15</inkml:trace>
  <inkml:trace contextRef="#ctx0" brushRef="#br0" timeOffset="104515.6849">21347 3532 45 0,'-11'40'22'0,"11"63"1"0,0-82-22 15,0 11 1-15,-4 10 1 16,1 1-1-16,3 4 0 15,0 1-3-15,0 0 0 16,0-6-29-16,0-2 0 16,3-3 12-16,-3-8 0 15</inkml:trace>
  <inkml:trace contextRef="#ctx0" brushRef="#br0" timeOffset="104625.0621">21579 4035 59 0,'-10'-3'29'0,"6"6"-16"0,4-3-31 0,4-5-23 16,3-1 1-16</inkml:trace>
  <inkml:trace contextRef="#ctx0" brushRef="#br0" timeOffset="104937.5676">21759 3651 54 0,'-21'6'27'0,"4"-9"1"16,13 3-28-16,0 3 1 16,1 4 0-16,3 4 0 15,7 0 0-15,4 2 0 16,3 5 1-16,7 4 0 0,0-1 0 15,7 3 1-15,0-1 0 16,1-1-3-16,-8-1 1 16,-4 0-1-16,-6-3 0 15,-7 1 0-15,-11 5 0 16,-11 2-1-16,0-5 0 16,-6-5-24-16,-5-8 0 15,-2-13-12-15,2-6 1 16</inkml:trace>
  <inkml:trace contextRef="#ctx0" brushRef="#br0" timeOffset="105088.5874">21713 3643 50 0,'11'-8'25'0,"38"8"4"0,-34-2-25 0,9 4-5 16,8 1 1-1,3-3-17-15,4 0 1 16,7 0-20-16,7-5 0 15</inkml:trace>
  <inkml:trace contextRef="#ctx0" brushRef="#br0" timeOffset="105549.5297">22250 3514 42 0,'7'-3'21'0,"32"29"10"16,-22-20-20-16,8 12-7 15,0 1-4-15,-25-19 0 16,28 47 5-1,-4-7 1-15,-2 0-5 16,-8 2 0-16,-4 0-1 16,-6-2 0-16,-4 3-13 0,-4-1 1 15,-3-5-35-15,4-8 0 16,-4-3 46 0,0-15 1-16</inkml:trace>
  <inkml:trace contextRef="#ctx0" brushRef="#br0" timeOffset="105752.7592">22444 3874 37 0,'0'-11'18'0,"3"-2"12"0,-3 10-20 0,0 0-1 16,-3 1 1-16,-1 2-6 15,-3 2 0-15,-7 4-4 16,-4 4 0-16,-6 9 0 15,-5-1 0-15,1 3-23 16,4 1 1-16,-1 4-16 16,11 1 1-16</inkml:trace>
  <inkml:trace contextRef="#ctx0" brushRef="#br0" timeOffset="106343.8802">22740 3728 48 0,'-14'-5'24'0,"39"-1"1"16,-15 6-25-16,8 0 0 16,3 0 0-16,0 0-1 15,4 0 1-15,3 0-9 16,4-2 1-16,3 2-31 15,0 0 1-15</inkml:trace>
  <inkml:trace contextRef="#ctx0" brushRef="#br0" timeOffset="107256.2286">23280 3500 43 0,'0'6'21'0,"28"-9"4"15,-17 0-22-15,6 1-3 16,4-1 1-16,1 0-2 16,-1 3 1-16,0 0 1 15,-7 0 0-15,-3 3-1 0,-4 2 0 16,-7 3-1-16,-11 0 1 16,-7 6 0-16,-3-1 1 15,0 5-1-15,3 1 0 16,4-3 0-16,4 0 0 15,3-1 1-15,7 1 0 16,7-2-3-16,10-1 1 16,8-3 6-16,3 1 1 0,1 5 0 15,-5 0 0-15,-3 0-1 16,-3-1 1-16,-7 4-3 16,-11 2 0-16,-7 3-3 15,-11 0 0-15,-7 0 0 16,-3-3 1-16,0-8-16 15,3 0 0-15,4-5-18 16,7-3 1-16,7-2 13 16,7-3 1-16</inkml:trace>
  <inkml:trace contextRef="#ctx0" brushRef="#br0" timeOffset="107553.1296">23728 3495 34 0,'-7'-37'17'0,"14"8"10"0,-4 24-18 16,4-1-5-16,4 4 0 15,3 4 6-15,7 9 0 16,4 13-3-16,3-3 0 15,4 16-7-15,0 8 0 16,-4-3 0-16,0 3 1 0,-3 6-2 16,-8 1 1-16,-2-4-8 15,-5-3 0 1,-6-3-22-16,-4-12 1 0,0-12 3 16,-4-7 0-16</inkml:trace>
  <inkml:trace contextRef="#ctx0" brushRef="#br0" timeOffset="107725.0133">23964 3786 58 0,'-25'11'29'0,"-3"23"3"16,18-21-29-16,-8 9-4 15,-7 1 1-15,-3 12-44 16,3 4 1-16,4-4 27 15,0-11 0-15</inkml:trace>
  <inkml:trace contextRef="#ctx0" brushRef="#br0" timeOffset="110090.3309">20937 4667 39 0,'-7'-2'19'0,"43"15"1"0,-19-13-20 0,11 0 0 15,4-3 0-15,0 1-12 16,0-1 1-16,-1 0-16 15,1 3 0-15</inkml:trace>
  <inkml:trace contextRef="#ctx0" brushRef="#br0" timeOffset="110262.2074">20980 4868 41 0,'-25'0'20'0,"57"6"2"15,-15-6-21-15,12-8-6 16,-1 2 0-16,7-2-18 16,7-2 0-16,8-1 10 0,6-5 0 15</inkml:trace>
  <inkml:trace contextRef="#ctx0" brushRef="#br0" timeOffset="111539.9961">19360 3649 28 0,'4'71'14'0,"-4"14"6"16,3-54-14-16,-3 9-5 16,0 13 0-16,-3 0-2 15,-4 13 1-15,3 8-1 16,1 0 0-16,-1 6-32 0,8-17 1 16</inkml:trace>
  <inkml:trace contextRef="#ctx0" brushRef="#br0" timeOffset="111930.6708">20285 3585 46 0,'-4'74'23'0,"11"11"1"15,-7-53-24-15,0 10-1 0,0 21 0 16,0 4-19-16,0 9 1 16,0-2-6-16,7-5 0 15</inkml:trace>
  <inkml:trace contextRef="#ctx0" brushRef="#br0" timeOffset="113699.8748">21661 4466 36 0,'-15'-16'18'0,"5"16"8"16,10 0-19-16,-4 8-5 15,1 0 0-15,-1 5-1 16,4 6 1-16,-3 5-2 16,-1 2 1-16,4 6-1 15,-3 2 1-15,3-5-1 16,0 3 0-16,0 3-1 16,3 2 0-16,1-6-25 15,3-2 0-15,3-7 6 16,4-12 0-16</inkml:trace>
  <inkml:trace contextRef="#ctx0" brushRef="#br0" timeOffset="114256.2612">21999 4651 63 0,'-28'0'31'0,"0"27"2"0,28-25-33 16,0 1 0-16,-4 0 0 15,1 2 0-15,-1 0 0 16,4 1-3-16,4-4 1 0,3 1-17 15,3-3 1-15,1-5-7 16,3-3 0-16,4-6 8 0,3 1 0 16</inkml:trace>
  <inkml:trace contextRef="#ctx0" brushRef="#br0" timeOffset="114600.0049">22229 4384 34 0,'-15'-13'17'0,"1"13"4"0,11 0-18 0,-4 5 1 16,-7 3 0-16,-1 3-2 16,1 5 0-16,4-1-2 15,3 7 0-15,7-6 0 16,7 2 0-16,7 3 0 15,4 0 0-15,3-2 0 16,3-1 0-16,5 1 2 16,-1-1 0-16,-3-2 4 15,-8 0 1-15,-6 0-5 16,-8 0 1-16,-6 0-3 16,-8 0 1-16,-3-3-2 15,-4-2 0-15,-3-4-12 16,0-4 1-16,-4-3-29 15,1-5 1-15</inkml:trace>
  <inkml:trace contextRef="#ctx0" brushRef="#br0" timeOffset="114771.8832">22147 4366 56 0,'-3'-6'28'0,"45"-7"3"0,-28 8-29 16,7 2-3-16,4-2 1 15,7 2-2-15,0-2 1 16,3 0-25-16,4-1 1 16,3 1-6-16,4 0 1 15</inkml:trace>
  <inkml:trace contextRef="#ctx0" brushRef="#br0" timeOffset="115209.3199">22754 4366 37 0,'-7'-6'18'0,"14"-15"6"0,4 16-20 15,6 0-1-15,1 2 0 16,3 3 1-16,0 5 1 16,4 6 2-16,3 10 0 15,-3 5-5-15,0 4 1 0,-8-1-2 16,-3 0 1-16,1 5-3 16,-5 3 0-16,-6 0-5 15,-4-2 1-15,0-9-20 0,0 1 1 0,-4-9-4 16,4-7 0-16</inkml:trace>
  <inkml:trace contextRef="#ctx0" brushRef="#br0" timeOffset="115398.4617">22991 4556 48 0,'-11'-3'24'0,"4"3"5"16,3 0-24-16,-3 6-2 31,-3 4 1-31,-4 6-4 0,-4 8 1 16,-10 5-13-16,-8 3 1 15,5 0-34-15,6-3 1 16</inkml:trace>
  <inkml:trace contextRef="#ctx0" brushRef="#br0" timeOffset="129066.0759">21904 5310 40 0,'-21'16'20'0,"14"29"1"0,7-24-21 0,0 11 1 16,0 8 0-16,0-3 0 15,0 8 1-15,0 0-1 16,0-11 1-16,0-7 0 16,3-9 0-16,1-7 1 15,3-19 1-15,3-11-3 16,1-10 1-16,3-11-1 16,4-5 1-16,-4 3 0 15,0 0 1-15,4-1-4 0,-1 6 1 16,1 3 0-16,3 5 0 15,0 5 4-15,-3 13 1 16,0 9-3-16,-4 10 1 16,0 2-3-16,-4 9 1 15,-3 10-1-15,0 5 0 16,4 3-1-16,0-2 1 16,3-9-27-16,3-7 0 15,8-11-7-15,3-19 0 0</inkml:trace>
  <inkml:trace contextRef="#ctx0" brushRef="#br0" timeOffset="129347.3288">22440 5226 40 0,'-14'34'20'0,"11"27"6"16,3-48-19-16,0 11-1 16,3 10 0-16,4 3-2 15,4-2 1-15,6-9 3 16,8-2 0-16,7-14 1 15,3-10 0-15,4-13-3 16,3-13 1-16,-7-9-2 16,-6 6 0-16,-19-8-5 15,-10-5 0-15,-10 8-1 16,-19 2 0-16,-13 11-9 0,0 15 1 16,-4 17-9-16,4 5 0 15,10 8-11-15,14 5 1 16,15 2 0-16,13-9 1 15</inkml:trace>
  <inkml:trace contextRef="#ctx0" brushRef="#br0" timeOffset="129927.5734">23096 5281 32 0,'-10'-24'16'0,"-11"6"7"16,14 15-16-16,-4 0-5 15,-3 1 1-15,-7 4 1 16,0 6 1-16,-1 8-3 0,5 3 0 16,3-1-1-16,-1 6 0 15,5 8-1-15,6 5 0 16,4 0-1-16,4-5 1 15,6-6 0-15,5-7 0 16,6-11 1-16,0-14 0 16,4-12-2-16,3-17 0 15,0-4 1-15,0-17 1 16,-7-2-1-16,-3-11 1 16,-11 3-1-16,0 3 0 15,-3 4 9-15,-8 9 1 0,1 13-5 16,-1 16 0-16,1 16-4 15,3 10 1-15,0 16-1 16,0 19 1-16,7 2-3 16,3 14 0-16,4 2-2 15,4-5 0-15,3 0-29 16,0-8 0-16,4-14 2 16,3-7 0-16</inkml:trace>
  <inkml:trace contextRef="#ctx0" brushRef="#br0" timeOffset="130289.6013">23491 5138 39 0,'-21'-18'19'0,"0"15"8"0,14 6-19 16,0 2-7-16,-4 6 1 16,1 2 0-16,-1 11 0 15,1 7-2-15,-1-2 0 16,1 3 1-16,2 0 1 15,1 2-2-15,4-2 0 16,3-5-2-16,3-12 1 16,4-7 1-16,4-13 0 0,3-8 2 15,4-6 0-15,-4-10-2 16,0-8 0-16,-3 5 0 16,-4 6 0-16,0 5 6 31,-4 5 1-31,1 5-7 15,-1 9 1-15,1 10 0 16,-1 8 0-16,1 7-1 16,-1-2 1-16,4 6-2 15,1-1 1-15,-1 1-15 16,0-3 1-16,7-8-31 16,3-14 1-16</inkml:trace>
  <inkml:trace contextRef="#ctx0" brushRef="#br0" timeOffset="130461.4961">23798 4696 54 0,'-14'-8'27'0,"11"43"11"0,3-25-26 16,0 19-5-16,-4 14 1 16,1 10-7-16,-1 13 0 15,1 3-7-15,3 7 0 16,3-9-45-16,11-12 0 15,7-5 34-15,-3-10 1 16</inkml:trace>
  <inkml:trace contextRef="#ctx0" brushRef="#br0" timeOffset="130906.0927">22398 5913 59 0,'-4'8'29'0,"25"29"1"0,-17-23-29 16,0 4-1-16,-1 9 0 15,1 2 0 1,-4 2 0-16,0 4-6 16,0-1 1-16,0-2-30 15,3-3 0-15,4-10 17 0,4-14 0 16</inkml:trace>
  <inkml:trace contextRef="#ctx0" brushRef="#br0" timeOffset="131062.4792">22701 6025 42 0,'-24'39'21'0,"20"27"1"0,4-52-21 15,0-1-2-15,0 11 1 16,0-1-15-16,0-4 0 16,4-6-12-16,-1-10 1 15</inkml:trace>
  <inkml:trace contextRef="#ctx0" brushRef="#br0" timeOffset="131187.5425">22744 5988 29 0,'-11'-40'14'0,"11"-8"10"16,0 35-16-16,0-3-7 15,4 0 1-15,-4 3-2 16,3 5 1-16,1 3-10 16,3 7 0-16,0 6-21 15,3 6 1-15</inkml:trace>
  <inkml:trace contextRef="#ctx0" brushRef="#br0" timeOffset="131673.0239">22846 6202 36 0,'-7'16'18'0,"10"-14"4"0,-3-2-19 0,4-2-1 15,-1-6 1-15,4-3-1 0,1-10 1 16,-1-3-4-16,3-5 0 15,4 3 2-15,0 2 0 16,0 5-1-16,1 6 1 16,-1 10-1-16,0 9 0 15,3 7 1-15,1 5 1 16,0 1-3-16,-1 2 1 16,-3 3 0-16,8 0 1 0,-1 0-1 15,4-3 1-15,-1-3-1 16,1-4 1-16,0-7 0 15,-4-7 1-15,0-10-1 16,0-6 0-16,0-5-1 16,0-11 0-16,-3-10 0 15,-4-1 0-15,-3-4-1 16,-1-1 1-16,-10 48 0 16,-17-47 2-1,6 15 1-15,4 16 2 16,0 16 0-16,3 13 1 15,1 11 1-15,6 10-6 16,8 9 0-16,3-4-2 16,7-2 1-16,8-5 0 15,2-5 0-15,1-6-35 16,7-8 0-16,3-10 6 16,-3-6 1-16</inkml:trace>
  <inkml:trace contextRef="#ctx0" brushRef="#br0" timeOffset="131798.0472">23770 5850 56 0,'-10'5'28'0,"6"1"-26"0,4-1-28 0,0 5-3 16,0 4 0-16</inkml:trace>
  <inkml:trace contextRef="#ctx0" brushRef="#br0" timeOffset="131923.0145">23915 6093 65 0,'-11'14'32'0,"1"9"0"0,6-17-32 0,-3-1-25 16,0-2 0-16,0 2-14 16,0 3 0-16</inkml:trace>
  <inkml:trace contextRef="#ctx0" brushRef="#br0" timeOffset="132803.7551">21399 7207 31 0,'8'-16'15'0,"16"-26"13"16,-20 24-16-16,-1-6-8 16,-6-3 1-16,-4 3 1 15,-4 6 0-15,1-1-4 16,-8 4 0-16,-7-1-2 16,-3 5 0-16,0 6 0 15,0 5 0-15,-1 5 0 16,8 8 1-16,0 14-3 0,7 7 1 15,3 6 2 1,4-6 0-16,7 3-2 0,4-2 0 16,6-9 1-16,8-15 0 15,3-14 1-15,4-8 0 16,0-15-1-16,3-22 0 0,0-12-1 16,0-7 1-16,-7-12 0 15,-3-11 1-15,-4 8-2 16,-3 5 1-16,-8 6 1 15,-3 23 0-15,0 14 2 16,0 18 0-16,-3 24-3 16,-1 16 0-16,1 18 1 15,-1 8 0-15,4 14 0 16,4 5 0-16,6 5 0 16,8-3 1-16,7-10 0 15,-1-13 1-15,1-11-4 16,7-8 1-16,-1-11 1 15,5-10 1-15,-1-13-2 16,-3-14 1-16,-4-10-1 16,-3-2 1-16,-8-9-2 15,-10-2 0-15,-7 7 0 0,-10 3 1 16,-4 11 1-16,-4 5 0 16,0 8 1-16,1 16 1 15,3 16-3-15,3 5 1 16,8 14-2-16,6 4 1 15,8-2-1-15,10-8 1 16,7-5-14-16,14-11 0 16,11-2-7-16,0-9 0 15,4-7 1-15,6-8 1 16,4-11 6-16,11-5 0 16</inkml:trace>
  <inkml:trace contextRef="#ctx0" brushRef="#br0" timeOffset="133241.6461">22341 6895 40 0,'-3'-32'20'0,"-15"14"0"16,8 12-19-16,-4 6 4 0,-8 8 0 16,-2 3-1-16,-1 8 1 15,0-4-3-15,4 1 0 16,7 0-1-16,7 8 1 15,10 0-2-15,5 2 0 16,6 1 0-16,3-4 0 16,8-1 5-16,-4-1 0 15,-3-3-1-15,-1-2 1 32,-6 0-4-32,-11 0 0 15,-11-5-2-15,-3-1 1 0,-10 3-3 16,-8 3 1-16,-3 0-16 15,-1-5 1-15,8-14-10 16,3-2 0-16,8-1 11 16,6-7 0-16</inkml:trace>
  <inkml:trace contextRef="#ctx0" brushRef="#br0" timeOffset="133446.4842">22486 6551 40 0,'25'-16'20'0,"14"32"12"16,-29-8-21-16,-3 11-4 16,0 10 1-16,4 8-7 15,-4 0 0-15,0 10-1 16,-4 9 1-16,1-1-2 0,-4 9 1 16,0 5-18-1,0-8 0-15,0-22-23 0,4-10 0 16</inkml:trace>
  <inkml:trace contextRef="#ctx0" brushRef="#br0" timeOffset="133621.1593">22423 6906 43 0,'3'5'21'0,"29"-5"3"0,-18-5-22 0,7-3-3 16,7-3 1-16,4-5 0 15,7 3 0-15,0 2-18 16,3 3 0-16,-3 1-8 16,-4 4 1-16</inkml:trace>
  <inkml:trace contextRef="#ctx0" brushRef="#br0" timeOffset="133793.6632">22892 7009 41 0,'-14'29'20'0,"3"-5"12"0,11-22-20 16,0-4-8-16,0-6 0 0,0-5-2 15,0-3 0-15,4-8-2 16,3-5 1-16,3-6-8 16,4 4 0-16,4 4-18 15,0 1 0-15,3-1-1 16,3 6 0-16</inkml:trace>
  <inkml:trace contextRef="#ctx0" brushRef="#br0" timeOffset="134106.2195">23163 6800 42 0,'-3'18'21'0,"-4"-12"8"0,7 4-21 0,-4 6-1 16,1 8 0-16,-1 0-4 15,4 5 0-15,7 3-3 16,0-3 1-16,7-3-2 16,4-7 0-16,0-11 1 15,-1-8 1-15,1-11 0 16,0-2 0-16,-1-19-2 15,1-5 0-15,-4 3 2 16,-3-1 0-16,-1 3 3 16,-3 6 1-16,0 5 1 15,-3 10 0-15,-4 11-5 16,3 5 0-16,1 11-1 16,-1 13 1-16,4-2-8 0,1-1 0 15,6-2-14-15,3-3 1 16,4-5-5-16,4-5 1 15,3-3 4-15,4-6 0 16</inkml:trace>
  <inkml:trace contextRef="#ctx0" brushRef="#br0" timeOffset="134418.9374">23728 6898 37 0,'0'-29'18'0,"0"-1"7"0,0 25-20 0,-4 0 4 16,1 5 1-16,-8 8-2 15,-3 13 0-15,0 5-4 16,-4 1 1-16,4 7-3 15,4 3 1-15,6 3-3 16,4-6 1-16,7-4-2 16,7-7 1-16,0-7-2 15,0-8 0-15,4-5-33 16,0-11 1-16,3-8 4 16,4-5 1-16</inkml:trace>
  <inkml:trace contextRef="#ctx0" brushRef="#br0" timeOffset="134702.7754">23939 6498 65 0,'0'-8'32'0,"4"45"6"16,-4-26-33-16,-4 13-2 15,1 10 0-15,-1 8-4 16,1 3 1-16,-4 19-12 16,-4-6 1-16,4-2-19 15,0-6 0-15,4-10-1 16,3-14 1-16</inkml:trace>
  <inkml:trace contextRef="#ctx0" brushRef="#br0" timeOffset="134969.2182">23812 6781 53 0,'-31'-10'26'0,"34"7"9"0,4 0-27 16,7-2-5-16,4-3 0 15,7-2-3-15,-1-4 0 16,5 1-2-16,2 0 1 15,8 0-8-15,-3 2 0 16,-5 6-5-16,1 5 0 16,-4 2 9-16,0 4 0 0,-3 2 7 15,-4 2 0-15,-7 6 11 16,-3 3 1-16,-7 2-6 16,-8 5 1-16,-3 6-9 15,-4 5 1-15,1-10-12 16,3 2 0-16,0-6-36 15,3-4 0-15</inkml:trace>
  <inkml:trace contextRef="#ctx0" brushRef="#br0" timeOffset="135125.468">24222 6654 45 0,'-4'-26'22'0,"8"2"2"0,-1 19-24 0,1-1-20 16,-1 1 1-16,-3 5-7 16,4 0 1-16</inkml:trace>
  <inkml:trace contextRef="#ctx0" brushRef="#br0" timeOffset="135330.4125">24345 6760 44 0,'14'40'22'0,"7"23"11"0,-10-44-22 16,0-1-1-16,3 4 0 15,3-1-3-15,1-3 0 16,-4-7 1-16,0-9 0 16,0-2-6-16,0-8 0 15,-3-13-3-15,-7-13 1 0,-4 7-7 16,0-2 0-16,0 0-10 16,3 3 1-16,1-1-5 15,3 4 1-15,0 1-17 16,3 4 0-16</inkml:trace>
  <inkml:trace contextRef="#ctx0" brushRef="#br0" timeOffset="135785.7486">24776 6892 45 0,'10'11'22'0,"8"-30"11"0,-11 17-22 16,0-3-6-16,0-11 1 15,0 2-5-15,0 1 1 16,0-3-2-16,-7 0 0 16,-3-2 0-16,-1-1 0 15,1 1-1-15,-1 5 1 16,-3 2 0-16,0 6 1 16,-4 5-2-16,-3 2 1 15,0 6 2-15,0 3 1 16,0 0-2-16,3-1 0 0,4 6 3 15,4 2 0 1,10 6 1-16,3 5 1 0,4-2-6 16,4-3 0-16,7-3-1 15,-1 0 1-15,5-5-8 16,-1-6 1-16,-7-4-11 16,0-4 1-16,-3-2 14 15,0 0 1-15,-1 0 4 16,1 0 1-16,-4 6 12 15,0 2 0-15,-3 2-11 16,-4 6 1-16,0 0-6 16,-4 0 0-16,1 0-47 15,-4 0 0-15,3-3 28 16,4-5 1-16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278.90762" units="1/cm"/>
          <inkml:channelProperty channel="Y" name="resolution" value="371.9008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14T16:41:14.18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4251 16272 29 0,'-14'-5'14'0,"77"34"-26"0,-49-32-15 0</inkml:trace>
  <inkml:trace contextRef="#ctx0" brushRef="#br0" timeOffset="1877.7721">1122 17108 63 0,'-50'-26'31'0,"68"26"-38"0,3 0-33 0,7-8 17 16,4-8 0-16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278.90762" units="1/cm"/>
          <inkml:channelProperty channel="Y" name="resolution" value="371.9008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14T16:46:16.00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16404 12502 20 0,'0'-35'10'0,"14"-10"5"0,-10 29-11 15,-4-5 0-15,0-5 1 16,0-1-3-16,-4 6 0 15,-6 0 3-15,-8-6 0 16,-3-2-5-16,-4 0 1 16,-3 3 1-16,0-1 0 15,-4 6-1-15,-3 5 1 16,-1 8-2-16,1 6 1 0,3 4-1 16,4 4 1-16,-4 12 0 15,1 6 0-15,-1-3-1 16,4 8 0-16,3 8 1 15,11 11 0-15,10 5-1 16,11 13 1-16,8-5-2 31,-1 10 1-31,3 3 0 16,4 11 1-16,4 0-1 16,3-6 0-16,1 6 0 15,-1-3 0-15,-3-3-1 0,-1 3 1 16,-6-8 0-16,-4 0 0 15,-3-2 1-15,-1-6 1 16,-3-5-3-16,0-6 0 16,-3 1 2-16,-1-9 0 15,-3-7-4-15,0-11 1 16,-3-10-34-16,-4-3 0 16,-4-19 30-16,-10-18 1 15</inkml:trace>
  <inkml:trace contextRef="#ctx0" brushRef="#br0" timeOffset="205.9788">15639 13163 52 0,'3'-5'26'0,"71"-32"-1"16,-49 23-25-16,24 4 0 15,4-6 1-15,11-3-3 16,10-2 0-16,3-2 2 15,12 1 0-15,-8-1-8 16,0-1 0-16,4 5-13 0,-4 6 1 16,3 2-1-16,-10 6 0 15</inkml:trace>
  <inkml:trace contextRef="#ctx0" brushRef="#br0" timeOffset="652.3824">16771 13033 44 0,'-3'8'22'0,"3"11"1"15,0-9-23-15,-4 12 0 16,-3 9 1-16,0 6 0 16,-7 6 1-16,0 7 1 15,0 0 0-15,3 1-3 16,4 1 1-16,3-1 1 0,4-4 1 16,11-7-4-16,7-8 1 15,3-8 0-15,7-6 1 16,-7-13 0-16,0-2 0 0,1-11-1 15,-1-5 0-15,-7-6 0 16,-4-2 1-16,-6 0-1 16,-4 3 1-16,-4-4 0 15,-10 4 0-15,-7 5-2 16,-4 5 1-16,-3 2-11 16,3 6 1-16,8 3-12 15,6 0 1-15,8 2-2 16,13 0 1-16</inkml:trace>
  <inkml:trace contextRef="#ctx0" brushRef="#br0" timeOffset="1050.9102">17039 13473 31 0,'-14'15'15'0,"25"23"3"0,-4-33-16 0,3 0 0 16,1 0 1-16,3-2 1 16,7-6 1-16,4-5-5 15,3-2 1-15,0-3-1 16,-3-1 1-16,-4-4-1 16,-7-3 1-16,-3-3 0 15,-4 3 0-15,-7 0 4 16,-7 10 0-16,-7 3-1 15,-7 8 1-15,-4 11-3 16,0 7 0-16,0 9-1 16,8 7 0-16,3 6 0 0,7-1 0 15,3-4-1-15,8-1 0 16,3-2-1-16,14 0 1 16,11-6-15-16,-1-5 0 15,12-7 1-15,6-7 1 16,4 1-2-16,3-10 0 15,4-6 4-15,0-3 0 16</inkml:trace>
  <inkml:trace contextRef="#ctx0" brushRef="#br0" timeOffset="1412.0843">17734 13488 36 0,'-14'-15'18'0,"7"4"3"0,3 6-19 0,-6 2 0 16,-4 0 1-16,-4 6-3 15,0-3 1-15,-3 5-1 16,0 11 1-16,0 11-2 16,3 7 1-16,1 0 1 15,6 1 0-15,4-3-1 16,4-3 1-16,3-8-1 16,3-5 0-16,8-8 0 15,6-14 1-15,4-2-1 16,4-10 1-16,0-9-1 15,-4-4 1-15,0-4 0 16,0 4 0-16,-3-6 0 0,0 7 0 16,-8 7 2-16,1 9 1 15,-4 9 1-15,-7 5 0 16,-4 11-3-16,1 13 1 16,-1 7-5-16,-3 4 1 15,4 2 0-15,-1 5 1 16,4-5-20-16,4-3 1 15,3-12-16-15,3-9 0 16</inkml:trace>
  <inkml:trace contextRef="#ctx0" brushRef="#br0" timeOffset="1647.5598">18076 13041 48 0,'-14'3'24'0,"14"8"1"16,-3 2-25-16,-1 11 1 16,-3 7 1-16,0 1-2 15,-4 13 0-15,1 5 2 16,-4 1 0-16,3 2-5 16,4 2 0-16,4-5-17 15,-1-2 0-15,4-11-9 16,-3-8 1-16</inkml:trace>
  <inkml:trace contextRef="#ctx0" brushRef="#br0" timeOffset="1788.2101">17872 13481 47 0,'-4'-8'23'0,"54"-6"6"0,-26 9-24 16,15-8-4-16,7-3 0 15,10-5-2-15,11-8 0 0,4 2-28 16,3-5 1-16,-3 1 5 15,-26-1 1-15</inkml:trace>
  <inkml:trace contextRef="#ctx0" brushRef="#br0" timeOffset="2821.6743">19131 13097 58 0,'57'-3'29'0,"41"-5"-9"0,-66 8-29 15,0 3-11-15,3-3 1 16,4 0-10-16,-4 5 1 16</inkml:trace>
  <inkml:trace contextRef="#ctx0" brushRef="#br0" timeOffset="2977.9799">19163 13340 55 0,'-4'8'27'16,"57"13"0"-16,-28-23-28 0,17-1-6 16,4-2 0-16,14 0-11 15,11-6 1-15,6-2-12 16,8 2 0-16</inkml:trace>
  <inkml:trace contextRef="#ctx0" brushRef="#br0" timeOffset="4008.2083">20796 12549 25 0,'0'-47'12'0,"4"-1"5"15,-1 29-13-15,-3-7 1 16,0-6 1-16,-3 3-3 16,-4 3 1-16,-4-1-1 15,-3 1 0-15,0 2-2 16,0 8 1-16,0 3-2 16,-4 10 0-16,-7 8 1 15,-3 14 0-15,0 21-1 0,3 15 0 16,1 19 0-16,2 8 0 15,8 16 0-15,4 19 1 16,3-6-1-16,3 3 1 16,11-9-1-16,0 1 0 15,0-21 0-15,0-6 0 16,0-7-1-16,0-9 0 16,0-10-8-16,-7-11 0 15,0-12-25-15,-7-12 0 16</inkml:trace>
  <inkml:trace contextRef="#ctx0" brushRef="#br0" timeOffset="4213.2906">20197 13073 62 0,'42'-3'31'0,"53"-7"-1"15,-53 2-30-15,15-5-7 16,10-1 0-16,-4 1-16 16,8-3 0-16,3-2-8 15,-3 2 0-15</inkml:trace>
  <inkml:trace contextRef="#ctx0" brushRef="#br0" timeOffset="12083.9375">20976 13486 22 0,'-17'-3'11'0,"13"-2"4"0,4 5-11 15,0 0-2-15,7-5 0 0,4-1 7 16,10 1 1-16,7 0-9 16,0-1 1-16,0 4-2 15,1 2 0-15,-1 2 0 16,-3-2 1-16,-4 6 0 15,0-1-1 1,-21-5 0-16,-11 29 2 16,4-2 1-16,-7-1 0 15,-7-2 0-15,-4-6-1 16,-3-2 1-16,3-3 1 16,4-5 1-16,7 3-5 15,7-3 1-15,7 2-2 16,11 9 1-16,10-3 2 0,0 0 0 15,7 2-2-15,15-4 0 16,6-9-17-16,4-5 0 16,7 0-20-16,0-11 0 15</inkml:trace>
  <inkml:trace contextRef="#ctx0" brushRef="#br0" timeOffset="12272.9566">21742 13134 62 0,'-4'-13'31'0,"39"15"0"0,-17-4-30 0,10-4-2 16,8 1 0-16,2 0-11 16,5-3 1-16,10-3-12 15,3 1 1-15,11 2-5 16,7-5 1-16</inkml:trace>
  <inkml:trace contextRef="#ctx0" brushRef="#br0" timeOffset="12664.49">23050 12364 26 0,'-14'-58'13'0,"-14"15"5"0,21 36-13 0,-7 4 3 16,-4 6 0-16,-3 12-5 15,0 20 0-15,-7 7 2 16,3 22 1-16,-3-1-2 16,3 16 1-16,0 11-4 15,4 14 0-15,7-12-2 16,0 9 1-16,0-9 0 16,7-7 1-16,7-3-2 15,3-18 0-15,5-19-22 16,-1-11 0-16,0-10-5 15,0-6 0-15</inkml:trace>
  <inkml:trace contextRef="#ctx0" brushRef="#br0" timeOffset="12824.9755">22426 13057 54 0,'4'0'27'0,"63"0"-8"0,-39-2-27 0,11-6 7 16,17 5 1-16,4-2-8 16,0 2 0-16,7 0-29 15,0 6 0-15</inkml:trace>
  <inkml:trace contextRef="#ctx0" brushRef="#br0" timeOffset="12981.2522">23220 13356 58 0,'-25'56'29'0,"11"-1"0"16,10-39-29-16,1 11 0 15,-1 2 0-15,1 0-21 16,-1 0 1-16,8 0-17 16,3-5 1-16</inkml:trace>
  <inkml:trace contextRef="#ctx0" brushRef="#br0" timeOffset="13507.2459">20112 11652 47 0,'-21'6'23'0,"14"62"1"0,3-41-24 0,1 28 4 16,-4 35 1-16,-4 32 2 15,-3 45 1-15,-7 26-3 16,-4 24 1-16,0 13-4 16,4-13 1-16,3-13-3 15,8-22 1-15,3-20-3 16,7-22 1-16,7-10-29 16,7-22 0-16,11-18-6 15,6-13 1-15</inkml:trace>
  <inkml:trace contextRef="#ctx0" brushRef="#br0" timeOffset="13967.4836">23770 11811 40 0,'32'53'20'0,"35"148"12"0,-49-135-20 16,-1 48-6-16,-3 31 1 15,-3 43-5-15,-8 8 1 0,-3 16-3 16,0 7 1-16,-7-7 0 15,4-11 0-15,-4-10-3 16,7-17 1-16,3-23-25 16,8-5 0-16,3-27-9 15,7-16 1-15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278.90762" units="1/cm"/>
          <inkml:channelProperty channel="Y" name="resolution" value="371.9008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14T16:48:47.45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20031 16007 58 0,'-43'-18'29'0,"50"15"0"0,4 0-29 0,7-2-1 15,13-3 0-15,12 0 1 16,-1 0 0-16,4 0-1 15,7-2 1-15,3-1-21 16,1 3 1-16,-1 0-16 16,-3 3 1-16</inkml:trace>
  <inkml:trace contextRef="#ctx0" brushRef="#br0" timeOffset="203.0733">20073 16237 53 0,'4'24'26'0,"63"-45"0"0,-43 13-27 15,5-5-1-15,6-8 0 16,11 2-11-16,7 1 0 16,3-3-19-16,11-6 1 15,0-7 26-15,-3 5 0 16</inkml:trace>
  <inkml:trace contextRef="#ctx0" brushRef="#br0" timeOffset="422.312">20874 15216 60 0,'-7'40'30'0,"24"45"2"31,-13-51-30-31,-4 19 5 16,-4 16 0-16,-3 23-4 16,-3 14 0-16,-4 13-4 15,0 5 1-15,3-2-11 16,11-8 0-16,11-19-26 16,6-13 0-16,11-2 14 15,1-22 1-15</inkml:trace>
  <inkml:trace contextRef="#ctx0" brushRef="#br0" timeOffset="828.1355">21978 15555 44 0,'4'-48'22'0,"-1"-21"1"0,1 46-23 0,-8-4 0 16,-3-2 0-16,-4 0 8 15,-6 5 0-15,-1 8-5 16,1 8 0-16,-1 8-4 15,0 22 1-15,1 17 2 16,-5 19 0-16,5 16-1 16,-4 19 1-16,-1 5-1 15,5 13 0-15,-1 6-2 16,4-12 0-16,0-12-9 16,3-14 0-16,4-10-15 15,4-16 0-15,-4-13 2 16,3-22 0-16</inkml:trace>
  <inkml:trace contextRef="#ctx0" brushRef="#br0" timeOffset="1000.5047">21382 15970 53 0,'-4'-10'26'0,"57"-22"2"0,-28 21-28 15,0 3 0-15,3-2 1 16,4-6-2-16,6 5 0 15,8-2-13-15,0 5 0 32,11 6-25-32,3-1 1 0</inkml:trace>
  <inkml:trace contextRef="#ctx0" brushRef="#br0" timeOffset="1331.9141">22253 16206 39 0,'-17'45'19'0,"10"5"6"0,7-34-19 0,-4 8-2 16,0 7 0-16,1-1-5 15,3 1 1-15,0 6-30 16,3-5 1-16,5 0 11 15,-1-14 1-15</inkml:trace>
  <inkml:trace contextRef="#ctx0" brushRef="#br0" timeOffset="1928.0402">21565 15917 22 0,'-7'-8'11'0,"4"-5"5"15,6 8-12-15,1 0 3 16,-1-1 1-16,1 1 0 15,3 2 1-15,3 1-3 16,8-1 0-16,7-2-2 0,3-1 0 16,7-1-3-16,8-4 0 15,6-5-2-15,0-5 0 16,1 2-8-16,-1 1 1 16,4 7-35-16,0 1 0 15</inkml:trace>
  <inkml:trace contextRef="#ctx0" brushRef="#br0" timeOffset="2171.9528">22680 15880 51 0,'14'11'25'0,"74"-14"0"0,-66 3-26 16,6-8 1-16,7 3 0 15,4-6-2-15,3-2 0 0,4 3-38 16,7-4 1-16,-4-1 31 16,-6 1 1-16</inkml:trace>
  <inkml:trace contextRef="#ctx0" brushRef="#br0" timeOffset="2770.8948">23894 15388 45 0,'-11'-29'22'0,"0"-8"2"15,8 32-24-15,-4-6 1 16,-7 1 0-16,-4-1-2 16,-3 0 1-16,0 6 4 15,0 2 0-15,-4 3 0 0,0 6 0 16,1 7-1-16,2 16 0 16,1 13 0-16,-3 17 0 15,2 12-1-15,5 22 0 16,3-3-1-16,7 2 0 15,7-4-2-15,3-14 1 16,4-6 0-16,4-7 0 16,-4-8-14-16,0-13 0 15,-4-8-16-15,-3-11 1 16,-3-5 10-16,-11-16 1 0</inkml:trace>
  <inkml:trace contextRef="#ctx0" brushRef="#br0" timeOffset="2942.9418">23304 15973 59 0,'4'-5'29'0,"67"-35"0"15,-43 29-30-15,14-2 1 16,15-3 0-16,-5-2-10 16,5 4 0-16,-1 4-20 15,1 2 1-15,-8 8 11 16,-6-5 1-16</inkml:trace>
  <inkml:trace contextRef="#ctx0" brushRef="#br0" timeOffset="3308.1902">23890 16084 43 0,'4'21'21'0,"20"-13"1"0,-13-8-22 16,-1 0 3-16,5 0 1 15,6 0-2-15,0 0 1 16,0 0-3-16,-3-3 0 16,-4 3 0-16,-7 3 0 15,-4-3 1-15,-10 11 0 16,-7 2 5-16,-3 5 0 16,-5 1-2-16,-2 5 0 0,-1 0-2 15,0-6 1 1,4 1-1-16,4-3 0 0,6 5-2 15,4-5 1-15,7-1-1 16,7-4 1-16,4-3-1 16,3-3 0-16,3 3-1 15,4-3 1-15,8-2-12 16,2-3 1-16,1-3-15 16,0-2 1-16,0-3-3 15,-1-2 1-15</inkml:trace>
  <inkml:trace contextRef="#ctx0" brushRef="#br0" timeOffset="3580.955">24634 14883 53 0,'4'10'26'0,"24"49"8"0,-21-33-27 16,-3 22 8-16,-4 20 1 15,-4 36-11-15,-3 28 0 16,0 29-5-16,0 14 1 16,0 8-2-16,4-1 0 15,3-5-18-15,0-26 1 16,0-5-14-16,0-11 0 15,0 5 3-15,-4-18 1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deg"/>
        </inkml:channelProperties>
      </inkml:inkSource>
      <inkml:timestamp xml:id="ts0" timeString="2014-01-15T16:54:59.74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20463 14707 31,'-20'7'13,"8"-3"-7,8-4 2,4 0 14,0 0 22,0 0-28,0 0-13,0 0 4,2 0 12,3 0-6,4 0-9,-7 0-1,2 0-3,3 0-4,-7 8-3,4 0-45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deg"/>
        </inkml:channelProperties>
      </inkml:inkSource>
      <inkml:timestamp xml:id="ts0" timeString="2014-01-15T22:57:24.84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20658 7080 399,'-11'-11'68,"11"4"-54,0 4 16,0-2-11,0 3-16,0 2-3,0-2-11,0 2-19,3 0-90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278.90762" units="1/cm"/>
          <inkml:channelProperty channel="Y" name="resolution" value="371.9008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14T16:52:08.46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1605 16494 36 0,'-32'3'18'0,"85"-11"-35"16,-32-5-18-16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278.90762" units="1/cm"/>
          <inkml:channelProperty channel="Y" name="resolution" value="371.9008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14T16:15:34.94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2805 11327 9 0,'-7'-8'4'0,"3"18"0"15,4-7-5-15,4 0 1 16,-1 2 1-16,1 0-1 16,-1 3 0-16,-3 0 3 15,0 3 0-15,0-1-2 16,0-2 0-16,0 0 2 15,0-2 1-15,0 1-6 16,0 1 1-16,0 3 2 0,0 0 1 16,0 2-3-16,0 0 1 15,0 3 0-15,4 0 1 16,3-3 1-16,0 3 1 16,3-3-2-16,1 0 0 15,3 1-1-15,0-1 1 16,0-3 0-16,4 4 0 15,0-4-1-15,6 1 0 16,1-3 1-16,3 2 0 0,0 1-2 16,1-3 0-16,-5 0 2 15,1-6 0-15,3 1-1 16,7 0 1-16,1-3 1 16,-1 0 0-16,-3 2-2 15,3-2 0-15,7 3 0 16,4-3 0-16,-7 3 0 15,3-1 0-15,1-2 1 16,6-2 0-16,0-4-1 16,-3 1 0-16,4 0 0 15,-1-1 1-15,8 1-1 16,-12 0 1-16,1-3-1 16,4 0 1-16,6 0-1 15,-3-3 0-15,7 1 0 16,4-1 0-16,-8 1-1 0,0-3 1 15,4-1 0-15,4-2 0 16,-4 3 0-16,7-3 0 16,0 0 0-16,-7 3 1 15,0 3-2-15,0-1 1 16,-4 0 0-16,1 1 1 16,-15 2-2-16,0 5 0 15,-6-2 1-15,-5 5 1 16,-6 0 0-16,-4 0 0 15,-7 5-1-15,-3 3 1 0,-8 5-2 16,-3 6 1-16,-3 5 0 16,-4 2 0-16,0-2-1 15,3 3 1-15,1 2 0 16,-4 2 1-16,0 1-1 16,3 0 0-16,1-8-1 15,-1-3 0-15,1-5 2 16,-1 0 0-16,4-3 0 15,0-5 0-15,0 0 0 16,0-3 0-16,0-2-1 16,4 2 0-16,-1-2 0 15,1-1 1-15,6-2-1 16,4-5 0-16,7 0 0 16,1-6 0-16,2-2 0 15,-2-3 0-15,-1-3 0 16,3 1 0-16,5-1 0 0,2 1 0 0,1-1 0 15,3 3 1-15,-3 1-2 16,3 1 0-16,4 1 1 16,4 5 0-16,-1 0 0 15,-7 3 1-15,0 2-2 16,4 3 1-16,4 0 0 31,2 3 1-31,-2 2-1 16,3 1 0-16,3-1 0 15,4 0 0-15,-7 0 0 0,3 1 0 16,4-4 0-16,4 1 0 16,-5 2 0-16,8-2 0 15,4 0 0-15,-8-3 0 16,1 2 0-16,3-2 0 16,3 3 0-16,-6-3 0 15,3 5 0-15,3 0 0 16,-6 1 1-16,-4 4 0 15,-4-2-2-15,4 0 0 16,0 0 1-16,0 5 0 16,-4-2 0-16,0 2 0 0,4-2 0 15,-3-1 0-15,-8 1 0 16,0-6 0-16,1 1-1 16,-1-1 1-16,0-3 0 15,-3 1 1-15,-3 0-1 16,-5-6 1-16,5 3-1 15,-5-3 1-15,1-4-1 16,3-1 0-16,-3-3 2 16,-7-2 0-16,-1-6 0 15,1 1 0-15,0-1-2 16,0 1 1-16,3-1-2 16,0-2 1-16,0 0 0 15,0 0 1-15,-3 0-1 16,0-3 0-16,0 0 0 0,-1 3 0 15,1 0-1-15,0 5 1 16,-4-5-34-16,0-1 0 16</inkml:trace>
  <inkml:trace contextRef="#ctx0" brushRef="#br0" timeOffset="1417.3497">3224 12158 31 0,'-10'-14'15'0,"-4"-4"5"0,10 10-16 16,1 3 1-16,-4-1 0 15,3 6-2-15,1 0 0 16,-8 0-2-16,0 3 0 16,-6 0 0-16,-1 2 0 15,-3 5-1-15,0 6 1 16,0 3-1-16,-1-1 0 16,1 9 0-16,4 7 0 15,2 3 1-15,8 0 0 16,4-2-1-16,3-9 0 0,7-5 0 15,7-7 0-15,4 1 0 16,6 4 0-16,5-8-1 16,-8-9 0-16,3 4-5 15,5-9 0-15,-1-2-10 16,0-6 0-16,0-5-7 16,-3-2 1-16</inkml:trace>
  <inkml:trace contextRef="#ctx0" brushRef="#br0" timeOffset="1749.7873">3436 12123 22 0,'-14'21'11'0,"14"6"5"0,-4-14-11 16,1 0 1-16,-1 8 1 15,4 6-7-15,4 5 1 0,3-3-1 16,4 0 0-16,3-5 2 16,3-8 0-16,1-6 3 15,3-7 1-15,-3-9-3 16,-4-7 1-16,0-8-2 16,-3 0 0-16,-4-6 1 15,-4-4 0-15,1-6-3 16,-8 0 0-16,-10 5-2 15,-7 13 0-15,-11 3-18 16,4 3 0-16,0 19-7 16,3 17 0-16</inkml:trace>
  <inkml:trace contextRef="#ctx0" brushRef="#br0" timeOffset="2425.0688">3715 12229 24 0,'0'8'12'0,"10"13"2"0,-6-10-13 15,-1 5 2-15,-3 7 1 16,0 1 1-16,0 3 1 15,0-1-4-15,0-5 0 16,-3-5 0-16,3 0 1 0,0-8-3 16,0 0 1-16,0-3 1 15,3-7 1-15,4-12-4 16,0-12 1-16,4-6 0 16,0-2 0-16,6 2 0 15,4 6 0-15,1-4 0 16,-5 9 0-16,1 8 0 15,-4 8 0-15,0 7 1 16,-7 1 0-16,-3 5-2 16,-1 11 1-16,-3 4 1 15,0 4 0-15,0-3-2 16,4-3 1-16,-1-8 0 16,4-8 0-16,7-13 0 15,4-10 0-15,-4-3 0 0,0-6 0 0,0-5-1 16,1 3 0-16,-1 13 1 15,-4 6 1-15,1 5-1 16,-4 13 1-16,0 5-1 16,-4 11 0-16,-3 7 0 15,0 4 1-15,4-4-10 16,3-4 1-16,4-6-26 16,-1-2 1-16</inkml:trace>
  <inkml:trace contextRef="#ctx0" brushRef="#br0" timeOffset="2893.8269">4279 11972 31 0,'14'-8'15'0,"15"1"0"0,-19 7-15 15,1 5 1-15,-1 3 0 16,-3 5 2-16,0 3 1 16,-7 0 1-16,0 10 0 0,-7 17-2 15,-3 4 1-15,-1 17 1 16,1 4 0-16,3-9-6 15,3-4 1-15,4-5-1 16,4-7 1-16,6-6 1 16,8-16 0-16,3-16-1 15,-3-10 1-15,3-6 0 16,0-7 0-16,0-11-1 16,-3-8 0-16,-4 0 0 15,-7 0 0-15,-7 10 2 16,-7 6 0-16,0 8-3 15,-4 2 1-15,-3 11-10 16,-7 13 1-16,-4 9-24 16,4 1 1-16,10-4 23 15,4-6 1-15</inkml:trace>
  <inkml:trace contextRef="#ctx0" brushRef="#br0" timeOffset="3072.0874">4780 12192 44 0,'-32'56'22'0,"8"2"0"15,20-37-22-15,1 8 0 16,-4 3 0-16,0-14-9 16,-1 3 1-16,5-5-27 15,3-8 0-15</inkml:trace>
  <inkml:trace contextRef="#ctx0" brushRef="#br0" timeOffset="3200.7216">4858 12062 34 0,'-4'-13'17'0,"8"3"-6"0,-4 10-18 15,3 2-20-15,1 1 1 16</inkml:trace>
  <inkml:trace contextRef="#ctx0" brushRef="#br0" timeOffset="3748.1803">4981 12443 42 0,'-17'27'21'0,"20"-17"1"15,1-10-21-15,3 0-2 16,0-5 0-16,0-11 2 15,3-10 1-15,4-9-2 16,4 1 0-16,3-3 1 16,4-3 0-16,3-2-1 15,0 5 0-15,1 5-1 16,-8 11 0-16,-4 8 2 16,-2 10 0-16,-5 14-1 15,-3 10 1-15,-3 0 1 0,3 8 1 16,0 6-2-1,0 2 1-15,-4-3-3 0,4-2 1 16,1-6 0-16,-1-7 1 16,0-3-2-16,0-3 1 15,3-3 0-15,1-4 0 16,3 2 0-16,7-6 0 16,0-7 1-16,4-6 0 15,3-10-3-15,-3-5 1 16,0-6-2-16,-1 6 1 0,-6-1-4 15,-7-2 0-15,-8-3 4 16,-3 3 0-16,-3 3 3 16,-5 10 0-16,-2 8 7 15,-4 10 1-15,0 9-4 16,-4 5 1-16,4 13-3 16,0 11 1-16,7 2-3 15,7-2 0-15,7-11-2 16,7-5 0-16,4-3-10 15,10-8 1-15,11-5-12 16,3 0 0-16,-7-8-1 16,0-5 1-16</inkml:trace>
  <inkml:trace contextRef="#ctx0" brushRef="#br0" timeOffset="4207.7536">6029 12248 38 0,'-14'-6'19'0,"-4"-2"1"0,11 6-20 15,-3-1 4-15,-1 3 1 0,-7 5-5 16,1 1 0-1,17-6 0-15,-36 47 5 16,12-4 0-16,10-12-5 16,7-4 0-16,7-11 0 15,7 0 0-15,3-6 0 16,8-7 0-16,7-14 0 0,6-15 0 16,8-9-2-1,3-15 1-15,-3-8-3 0,0-8 1 16,0-14 2-16,-4 4 1 15,-10 9 0-15,-4 12 0 16,-10 20 11-16,-8 17 0 16,-3 18-2-16,-7 26 0 15,-4 19-5-15,1 30 1 16,-1 20-6-16,4 3 1 16,7-16-8-16,11-3 1 15,14-10-26-15,10-19 1 0,18-13 6 16,14-10 0-16</inkml:trace>
  <inkml:trace contextRef="#ctx0" brushRef="#br0" timeOffset="4728.3647">7010 12277 44 0,'-4'-27'22'0,"1"19"-1"0,-1 3-22 0,-3 2-1 15,-7 3 1-15,-7 3 2 16,-7 8 0-16,3 10-1 16,0 5 1-16,4 9-1 15,3-4 1-15,4 1-1 16,4 8 1-16,6-6-2 16,4-5 0-16,4-10 1 15,6-11 0-15,8-16 0 16,3 0 1-16,7-11 0 15,0-15 0-15,1-6-2 16,-1 3 1-16,-3 0 1 16,-1 5 0-16,-3 6-1 15,-6 7 1-15,-5 9 3 0,-3 7 0 16,-7 3-5-16,0 11 0 16,-3 5 0-16,-1 5 1 15,1 0-23-15,-1-2 0 16,4-6-2-16,4-3 1 15</inkml:trace>
  <inkml:trace contextRef="#ctx0" brushRef="#br0" timeOffset="5201.6882">7243 12274 38 0,'-8'21'19'15,"-2"29"3"-15,10-34-19 0,-4 5-2 16,1 3 1-16,3-8-2 16,0-3 1-16,0 1-1 15,3-9 0-15,1 0 1 16,-1-7 1-16,8-12-3 16,3-7 1-16,7-11 0 15,4 1 1-15,3 4-2 16,-7 1 0-16,1 2-1 15,-5 5 1-15,1 9 1 16,-4 7 1-16,-4 3-1 16,-2 6 1-16,-8 7 1 15,0 8 0-15,0 5 0 16,0 6 1-16,-4-3-2 16,0-10 0-16,4 2-2 0,0-5 1 15,4-11 0-15,0-13 0 16,6-16-1-16,4-13 0 15,7-2 1-15,4-6 0 16,3-3 1-16,-3 11 0 16,-4 8-2-16,-3 10 1 15,-4 14 2-15,-3 13 0 16,-8 10-1-16,-3 6 0 16,-3 8-4-16,-1 5 0 0,4 0-17 15,4-5 0-15,-1-3-7 16,8-5 0-16</inkml:trace>
  <inkml:trace contextRef="#ctx0" brushRef="#br0" timeOffset="5853.8814">7846 12282 28 0,'-4'-13'14'0,"8"13"2"0,-4 2-15 15,3 6 2-15,1 6 1 16,-4 7-3-16,0 3 0 16,0-1-1-16,-4 1 1 15,1 0 2-15,-8 13 0 16,1 5-1-16,-5-5 1 15,1-2-4-15,4-9 0 16,-1-5 1-16,1-5 1 0,3-10-4 16,7-14 1-16,3-21 2 15,8-1 1-15,6-12-3 16,1-11 1-16,0-2 1 16,3-12 0-16,7 4 0 15,4 13 1-15,3 5-1 16,0 10 0-16,-3 11-1 15,-4 9 1-15,0 7 5 16,-3 0 0-16,-11 10 2 16,-3 9 0-16,-11 10-2 15,-4 3 1-15,-6 0-5 16,-11 8 0-16,-8 5-1 16,-2 2 1-16,-1-4-1 15,4-4 0-15,-4-9-15 16,4-9 1-16,7-11-26 0,6-10 1 15</inkml:trace>
  <inkml:trace contextRef="#ctx0" brushRef="#br0" timeOffset="6043.2562">8477 11713 44 0,'-3'61'22'0,"-11"37"1"0,7-61-23 0,-8 18 0 16,-2 12 1-16,-4 1-3 16,-1 1 1-16,5-11-36 15,6-13 1-15,4-13 29 32,7-21 1-32</inkml:trace>
  <inkml:trace contextRef="#ctx0" brushRef="#br0" timeOffset="6168.2566">8668 12150 42 0,'-11'63'21'0,"-3"-20"-2"16,7-22-20-16,0 8-39 16,0 3 1-16</inkml:trace>
  <inkml:trace contextRef="#ctx0" brushRef="#br0" timeOffset="6308.8284">8798 11853 41 0,'0'-16'20'0,"4"11"-22"0,-4 8-21 16,3-1 6-16,1 9 0 15</inkml:trace>
  <inkml:trace contextRef="#ctx0" brushRef="#br0" timeOffset="6625.8124">9172 11782 45 0,'-3'8'22'0,"17"26"2"0,-11-23-23 15,-3 13-1-15,0 10 1 16,-3 6-1-16,-1 10 1 0,1 11-1 15,-4-8 0-15,0 2-25 16,0-4 0-16,0-12 4 16,-4-12 0-16</inkml:trace>
  <inkml:trace contextRef="#ctx0" brushRef="#br0" timeOffset="6792.2309">8985 12113 48 0,'-3'8'24'0,"45"-1"0"0,-24-7-23 16,3 0-2 0,0-2 1-16,7-6-7 15,4-3 1-15,7 1-12 16,3 2 1-16,4 0-6 16,7-3 0-16</inkml:trace>
  <inkml:trace contextRef="#ctx0" brushRef="#br0" timeOffset="7120.3367">9571 12046 38 0,'0'22'19'0,"-18"-4"5"16,8-13-20-16,-1 17 0 16,-3 4 0-16,-7 3 1 15,3 6 1-15,4 7-3 16,0 3 0-16,3-5-3 16,4-11 1-16,11-8-1 15,3-11 0-15,3-12-1 0,8-14 1 16,3-11 0-16,0-7 1 15,1-6-2-15,-1-10 1 16,0 5 0-16,0 3 1 16,0 7-2-16,0 1 1 15,-21 34 0 1,7 5 7-16,-3 6 1 16,-4 13-8-16,-4 5 0 15,1 3-1-15,-4 5 1 16,3-3-10-16,4-2 0 15,4-6-12-15,10-7 0 0,4-6 4 16,6-10 0-16,8-9 6 16,7 1 1-16</inkml:trace>
  <inkml:trace contextRef="#ctx0" brushRef="#br0" timeOffset="7844.0055">10033 12184 26 0,'4'-32'13'0,"-8"-7"1"0,4 31-13 16,-7 0-1-16,3 0 1 15,-3 5 6-15,-7 8 0 16,-3 9-4-16,-1 9 0 16,4 1 0-16,0 5 1 15,3 6-4-15,4-1 1 0,11-2-2 16,6-8 1-16,4-8 1 16,0-8 1-16,1-14-3 15,2-10 1-15,4-10 0 16,1-16 0-16,2-1-1 15,1-7 1-15,0-8 0 16,-4-3 0-16,-4 8-2 16,-6 0 1-16,-4 5 2 15,-3 14 1-15,-8 13-2 16,1 10 0-16,-8 14 0 16,0 5 0-16,-3 16 3 15,0 13 0-15,4 5-4 16,2 6 1-16,5 7 3 15,3-2 0-15,3 0 0 16,5-3 0-16,6-5-1 0,7-8 0 16,0-5-1-16,4-8 1 15,3-8-3-15,4-11 1 16,3-7 0-16,0-9 1 16,-7-8-2-16,-3-4 1 15,-4-12-9-15,-3-7 1 16,-4 2-1-16,-3-5 0 15,-8 3 4-15,-3 5 0 16,-3 10 7-16,-4 12 1 0,-8 17 6 16,-2 14 0-16,3 13-2 15,0 11 1-15,7 2-2 16,14 3 0-16,10-3-6 16,4-10 0-16,11-13-10 15,14-14 0-15,14-13-27 16,11-8 0-16,3-23 29 15,-4-17 0-15</inkml:trace>
  <inkml:trace contextRef="#ctx0" brushRef="#br0" timeOffset="8631.8082">3242 10546 26 0,'-21'16'13'0,"21"-8"0"16,0-5-12-16,3-6 6 15,8 3 0-15,7 0-2 16,10-3 1-16,14 3-4 16,11 3 1-16,-4 2-3 15,8 1 1-15,3-4-1 16,3 1 0-16,1-3-8 0,10-3 0 15,-11-7-14-15,1-6 1 16,-1-5 9-16,-6-3 1 16</inkml:trace>
  <inkml:trace contextRef="#ctx0" brushRef="#br0" timeOffset="8964.3728">3373 10660 33 0,'-4'-8'16'0,"32"0"2"0,-10 11-16 16,7 5-2-16,6 2 1 16,-2 4-1-16,6 1 0 15,4 1-1-15,6-2 0 16,1-6-32-16,14-6 0 15</inkml:trace>
  <inkml:trace contextRef="#ctx0" brushRef="#br0" timeOffset="10926.698">16612 12869 23 0,'-10'-10'11'0,"13"4"8"0,-3 9-12 0,0 0-6 15,-3 5 0-15,-1 5 2 16,1 8 1-16,3 6 0 16,0 2 0-16,0 5-1 15,0 8 0-15,0 3-3 16,0 0 1-16,0 0-1 15,0-2 0-15,0-4 0 16,0-7 0-16,3-5 0 16,1-9 1-16,-1-2-1 15,-3 0 0-15,0-6-1 16,0-7 1-16,-3 0-41 16,-1-3 0-16</inkml:trace>
  <inkml:trace contextRef="#ctx0" brushRef="#br0" timeOffset="11434.3277">16510 12816 29 0,'-14'6'14'0,"0"18"3"0,10-19-15 15,1 5 1-15,-1 6 1 16,1 3-5-16,-1-6 1 15,1 0 0-15,3-2 0 16,0-3 5-16,0 0 0 16,0-8-5-16,3-8 0 15,4-5 1-15,4-3 1 16,-1 0-3-16,4 0 1 0,1-3 1 16,-1 1 0-16,0-1-1 15,0 3 1-15,-3 3 0 16,-4 3 0-16,0 4 1 15,0 6 0-15,0 3-1 16,0 8 0-16,0 2-1 16,3 11 1-16,1-1-2 15,0 12 1-15,3-6-1 16,3 0 0-16,4-5-28 16,-3-3 1-16,3-5 13 15,-7 0 0-15</inkml:trace>
  <inkml:trace contextRef="#ctx0" brushRef="#br0" timeOffset="11718.6476">16436 13219 35 0,'-4'23'17'0,"15"4"0"0,-4-14-18 0,4 3 5 16,3 2 0-16,3 1 0 15,1-3 0-15,3 0-3 16,0-3 1-16,1-5-2 16,-5-5 1-16,1-6-2 15,-1-10 1-15,-2-3-16 16,-1 0 0-16,0 3-11 15,0 2 1-15</inkml:trace>
  <inkml:trace contextRef="#ctx0" brushRef="#br0" timeOffset="12311.8985">16947 13184 19 0,'-3'-10'9'0,"10"-6"9"0,-4 8-11 0,1-5-5 16,0-1 1-16,-4 1-2 15,3 3 1-15,-3-4-2 16,0 4 1-16,-3-4 2 16,-1 7 0-16,-3 1-2 15,0 6 0 1,-4 0-1-16,1 0 0 0,-1 3 1 16,1 5 1-16,3 2-2 15,-1 6 1-15,-2 3 0 16,3 5 1-16,0-3-3 15,0 3 0-15,7-3 1 16,0-3 0-16,0-2 0 16,0-3 0-16,0-5 0 15,7-5 0-15,0 0 1 16,3-6 0-16,1-5-2 16,3-3 1-16,-3-4 1 15,-1-1 0-15,-3 2 2 16,0 4 1-16,-3 2 0 15,-1 0 0-15,-3 5-3 16,0 3 0-16,0 6 1 16,0 7 1-16,4 3-1 0,3 2 0 15,4 6-2-15,3 5 0 16,3 0-17-16,5-2 0 16,6-6-18-16,4-10 1 15</inkml:trace>
  <inkml:trace contextRef="#ctx0" brushRef="#br0" timeOffset="13591.4084">19600 15703 35 0,'-3'0'17'0,"10"13"2"0,-4 0-18 0,-3 14 4 16,0 7 1-16,0 9 0 16,0 4 1-16,0 6-4 15,0-5 1-15,0 2-2 16,4-2 1-16,-1-3-4 16,1-8 1-16,-4-8 0 15,0-5 0-15,0-6-6 16,0-5 0-16,0 1-15 15,3-6 0-15,1-6 8 16,0-7 0-16,-1-3 13 16,-3-3 1-16,0-2 10 15,-3 8 0-15,-1-3-1 16,-3 3 0-16,0-1-8 0,0-4 1 16,0 2 0-16,0-3 0 15,0 1-3-15,0-4 0 16,-4 4 1-16,4-6 0 15,0 0-2-15,0 6 0 16,0-1 0-16,3 6 0 16,4 5 2-16,0 0-1 15,0 0 0 1,7 5 0-16,-3 0 1 16,-1 1 1-16,-3-4 1 15,0-2-4-15,0 3 0 0,0-1-29 16,-3 1 0-16,3 2 18 15,0-5 1-15</inkml:trace>
  <inkml:trace contextRef="#ctx0" brushRef="#br0" timeOffset="13905.5949">19466 15991 29 0,'-10'8'14'0,"10"0"2"15,0-5-14-15,0 2 2 16,0 1 0-16,3 1-1 16,1 1 0-16,3 6 0 0,3-1 0 15,1-5-1-15,3 0 0 16,0 5-1-16,0-5 1 15,0-3-1-15,1 3 1 16,-1-8-2-16,-4 0 0 16,1 0 1-16,3-5 1 15,0-8-9-15,0-3 0 16,-3 3-33-16,-4 2 1 0</inkml:trace>
  <inkml:trace contextRef="#ctx0" brushRef="#br0" timeOffset="14391.2625">19600 15735 25 0,'-3'-11'12'0,"-4"6"5"0,7 5-12 16,-4 5-1-16,1 6 1 16,-4-1-4-16,0 1 1 15,-4 7 0-15,0 1 0 16,1 0 0-16,-1-4 1 15,4-1 0-15,0-6 1 16,4-3-4-16,-1-3 1 16,4-9-2-16,7-4 0 0,4-8 1 15,6-4 0-15,5-4 0 16,2 1 0 0,1 2 0-16,0 5 0 0,-4 9 5 15,-4 7 1-15,-2 6-3 16,-5 5 0-16,-3 8-3 15,0 7 1-15,0 7-11 16,0-4 1-16,7-5-20 16,1 0 1-16,6 3 14 15,0 0 1-15</inkml:trace>
  <inkml:trace contextRef="#ctx0" brushRef="#br0" timeOffset="14831.2959">19985 15891 34 0,'-4'-5'17'0,"4"-35"1"0,0 29-17 15,-3-2 0-15,-1 0 0 16,-3 2 0-16,0 6 1 15,-3 0 0-15,-1 5 0 16,0 8-2-16,1 5 1 16,-1 3-1-16,1 2 0 0,3 3 0 15,0 3 0-15,-1 0 0 16,5-3 0-16,3-5 0 16,0-8 0-16,3-5-1 15,8-6 1-15,0-5 0 16,3 0 0-16,0 0 0 15,0 0 1-15,0 0-1 16,-3 3 1-16,-1 0 3 16,-3 5 1-16,0 5 0 15,0 8 0-15,0 6-3 16,1 7 1-16,-1-2-6 16,0 5 1-16,7-10-39 15,0-6 1-15,4-8 31 0,-1-10 0 16</inkml:trace>
  <inkml:trace contextRef="#ctx0" brushRef="#br0" timeOffset="17917.7899">1655 13467 16 0,'-4'6'8'0,"0"39"8"0,4-32-8 0,-3 8-2 16,-1 5 0-16,1-2 0 15,-1-3 0-15,1 6-2 16,-1-3 0-16,1-3-2 16,-1-8 0-16,1 0 1 15,3-10 1-15,0-8-3 16,3-6 0-16,4-13-2 15,4-15 0-15,10-4 2 16,7-7 0-16,11-6-2 16,-4 11 1-16,-6 0 0 15,-1 8 1-15,-4 8-2 16,-6 11 1-16,0 10-1 16,-8 13 1-16,-3 14 0 0,-3 10 1 15,-4 8 0-15,0 10 0 16,-4 4 0-16,-3-9 0 15,4 3 2-15,-1-5 1 16,4-11-6-16,0-5 1 16,0-14 3-16,7-7 0 15,4-14-3-15,3-13 1 16,7-10-2-16,4-6 1 16,7-2 1-16,-1-6 0 15,5 3 1-15,-1 6 1 0,0 10-2 16,-10 13 1-16,-7 13 0 15,-4 16 1-15,-4 6 1 16,-6 7 0-16,-4 17-3 16,0 7 1-16,-4-13-2 15,1 8 0-15,-1 0-21 16,4-8 1-16,4-13-13 16,6-19 0-16</inkml:trace>
  <inkml:trace contextRef="#ctx0" brushRef="#br0" timeOffset="18058.4447">2427 13422 36 0,'-21'56'18'0,"14"36"1"16,7-65-19-16,0 5-36 0,-4 7 1 15</inkml:trace>
  <inkml:trace contextRef="#ctx0" brushRef="#br0" timeOffset="18199.0223">2572 13160 44 0,'-36'-34'22'0,"26"34"-24"0,10 0-21 15,0 5 3-15,-7 3 0 16</inkml:trace>
  <inkml:trace contextRef="#ctx0" brushRef="#br0" timeOffset="19369.7193">2632 13327 25 0,'-25'-11'12'0,"0"-12"5"0,18 20-13 16,0-5 5-16,0-2 0 0,0-1-2 16,0 0 0-16,0 3-1 15,0 3 1-15,3 0-7 16,-3 5 1-16,0 8-2 16,0 0 1-16,-3 10 0 15,-1 9 1-15,-3 10 0 16,3 2 0-16,1 9-1 15,3 5 1-15,7-5-2 16,3-11 0-16,4-6 0 16,4-7 1-16,3-5 1 15,-3-6 1-15,6-3-2 16,4-4 0-16,4-17 0 16,7-21 0-16,-4-7 0 15,0-14 0-15,-7-3-1 16,-3-2 1-16,-4-3 0 15,-7 8 0-15,0 8 0 16,-3 11 1-16,-8 10-1 0,1 14 0 16,-8 15 0-16,4 13 0 15,4 4 0-15,3 17 0 16,-4 4 0-16,8 4 0 16,-1 9-1-16,8-3 1 15,-1-6-6-15,1-7 1 16,3-11-26-16,4-8 1 15,6-13 14-15,1-18 0 16</inkml:trace>
  <inkml:trace contextRef="#ctx0" brushRef="#br0" timeOffset="19590.2455">3009 13174 49 0,'21'66'24'0,"29"3"1"16,-36-40-24-16,0 0-2 15,0 8 1-15,4 0-1 16,3 0 1-16,0-3-1 16,4-2 0-16,-4-6-33 15,0-4 1-15,-3-4 19 16,-8-10 1-16</inkml:trace>
  <inkml:trace contextRef="#ctx0" brushRef="#br0" timeOffset="19769.3812">2917 13621 65 0,'8'-21'32'0,"55"-61"1"0,-38 66-33 15,6-11-1-15,5-5 1 0,6-5-10 16,7 0 0-16,1 0-26 16,6 0 1-16,8 6 17 15,-1 1 0-15</inkml:trace>
  <inkml:trace contextRef="#ctx0" brushRef="#br0" timeOffset="20622.4008">3990 13293 59 0,'-18'-6'29'0,"18"1"-6"15,0 5-29-15,4 0-17 16,-4 0 1-16,0 5-8 16,-4 11 1-16</inkml:trace>
  <inkml:trace contextRef="#ctx0" brushRef="#br0" timeOffset="20747.4025">4018 13597 50 0,'-14'5'25'0,"14"1"-13"0,0-6-24 16,0 0-25-16,7 0 0 16</inkml:trace>
  <inkml:trace contextRef="#ctx0" brushRef="#br0" timeOffset="21881.8638">5532 13245 29 0,'10'-3'14'0,"-10"-5"10"0,0 8-16 0,0 0 0 16,0 0 0-16,-3 3-5 16,-1 0 1-16,1-1 0 15,-5 4 1-15,-2-1-5 16,-4 6 0-16,-7 4-1 15,-8 9 1-15,-6 8 1 16,7-3 0-16,-11-2-1 16,-3-1 1-16,-1-2-1 15,5-3 0-15,9 0 0 16,5-5 0-16,6 0 0 16,7-3 0-16,8 3 0 15,10 0 1-15,18 2-2 16,3-2 0-16,7-2 1 15,11-4 1-15,11-2-1 16,2-5 0-16,5-6 0 16,-1-5 0-16,-10-2 2 15,-7-4 0-15,-7 1 4 0,-7 0 0 16,-7-3 1-16,-11 0 1 16,-7-2-7-16,-7-1 0 15,-4-7-3-15,-10-6 1 0,-14 0 1 16,-7 3 1-16,-4-3-11 15,3 3 0-15,5 5-12 16,10 6 1-16,3 7-17 16,11 6 0-16</inkml:trace>
  <inkml:trace contextRef="#ctx0" brushRef="#br0" timeOffset="22368.2977">6110 13256 30 0,'-39'-6'15'0,"-28"12"7"0,57-4-14 0,-8 1-4 16,0 10 0-16,1 3-5 16,3 13 1-16,3 0 0 15,8 3 1-15,3 5-2 16,7 5 1-16,10 1 0 15,8-6 1-15,10-8 1 16,0-13 1-16,1-11 5 16,-1-8 0-16,0-10-7 15,-3-8 1-15,-4 0 1 16,-7-8 1-16,-10 0-5 16,-11-6 1-16,-3 1 0 15,-12 2 1-15,-2 3-9 16,-15 2 0-16,-7 6-4 0,0 5 1 15,8 9-26-15,2 7 0 16</inkml:trace>
  <inkml:trace contextRef="#ctx0" brushRef="#br0" timeOffset="22760.6744">6325 12848 30 0,'-7'-2'15'0,"11"2"5"15,-4 0-15-15,0 0 2 16,3 2 1-16,-3 3-4 16,0 11 1-16,-3 11 1 15,-1-1-6-15,4-26 0 16,-42 96 7 0,7 9 0-16,-15 1-5 0,-10 16 1 15,7-6-2-15,0-13 0 16,8-5-3-16,9-16 1 15,8-13-35-15,10-21 0 16,15-11 13-16,3-19 1 16</inkml:trace>
  <inkml:trace contextRef="#ctx0" brushRef="#br0" timeOffset="23107.5941">6604 13274 49 0,'-4'3'24'0,"29"-1"1"0,-14-2-26 16,6 0 2-16,8 0 0 15,3 0-2-15,-3 3 0 16,10-3-15-16,1 0 1 15,2-3-17-15,-2 3 0 16</inkml:trace>
  <inkml:trace contextRef="#ctx0" brushRef="#br0" timeOffset="23295.1504">6682 13462 56 0,'7'11'28'0,"35"-19"2"16,-28 5-29-16,0 0-3 15,11-5 0-15,10 0-28 16,4 3 0-16,-4-5 5 16,4-4 1-16</inkml:trace>
  <inkml:trace contextRef="#ctx0" brushRef="#br0" timeOffset="23766.5453">7518 13086 36 0,'-14'-2'18'0,"-8"7"4"0,15 0-18 0,0 11 2 16,-7 11 0-16,0 2-4 15,0 16 0-15,3 10 0 16,8 1 0-16,6 2-3 15,4-5 1-15,11-8 2 16,7-13 1-16,7-11 4 16,3-13 0-16,4-11-2 15,6-13 0-15,5-10-4 16,-4-11 1-16,-7-6 4 16,-11-2 0-16,-7-8-6 15,-11-2 1-15,-20 7-2 16,-18 9 1-16,-11 2-2 0,-7 15 1 15,-3 9-7-15,6 13 0 16,4 16-24-16,8 10 0 16,6 1 2-16,4-3 1 15</inkml:trace>
  <inkml:trace contextRef="#ctx0" brushRef="#br0" timeOffset="34835.5213">8985 13835 30 0,'-14'19'15'0,"11"-33"-1"0,6 12-14 15,1-6 4-15,3-11 0 16,3-5-3-16,8 3 0 0,3-5 0 15,4-11 0-15,-4-8 0 16,0-3 1-16,4-15-3 16,3-3 1-16,4-11 0 15,3-5 1-15,-3 10-1 16,0-2 1-16,-8 0-2 16,-3 16 1-16,1 10 2 15,-8 9 0-15,-4 10 4 16,1 5 1-16,-8 8-5 15,4 11 0-15,-3 15 0 16,0 22 1-16,3 2-3 16,0 14 0-16,7 10 0 15,3 0 0-15,1 6 2 0,3 2 0 16,-3-8-5-16,-4-2 1 16,0-3-8-16,0-3 1 0,0-5-12 15,-3-8 1-15,-1-11 1 16,1-2 0-16</inkml:trace>
  <inkml:trace contextRef="#ctx0" brushRef="#br0" timeOffset="35058.1783">9130 13377 51 0,'-21'3'25'0,"42"-8"2"15,-14 2-27-15,7-2-2 16,11-6 1 0,10-2 3-16,4 0 1 15,10 5-13-15,8-3 1 16,-4-2-16-16,-1 0 0 16,1 0 7-16,-3-3 1 15</inkml:trace>
  <inkml:trace contextRef="#ctx0" brushRef="#br0" timeOffset="35450.7086">10022 13208 48 0,'-21'0'24'0,"28"8"-1"0,0-8-25 16,4 3 3-16,3-1 0 16,7 1-6-16,4 2 0 15,7-5-24-15,-1 0 1 0,8-5 14 16,0-8 1-16</inkml:trace>
  <inkml:trace contextRef="#ctx0" brushRef="#br0" timeOffset="35659.0957">10040 13354 54 0,'0'10'27'0,"28"-20"-5"0,-17 7-27 16,3-2-6-16,11-6 1 16,-1 0-21-16,8 1 1 15,7-1 22-15,7-10 1 16</inkml:trace>
  <inkml:trace contextRef="#ctx0" brushRef="#br0" timeOffset="36006.89">10449 13047 47 0,'-7'0'23'0,"35"-22"0"16,-13 12-23-16,6-3-1 15,7-3 1-15,0 8 0 16,4-3 1-16,3 9-1 16,-3 7 0-16,-4 3 0 15,-10 5 1-15,-4 0-1 16,-11 6 0-16,-10 10 0 15,-7 11 1-15,-3-1 0 16,-12 9 0-16,-6 5 4 0,-4 2 0 16,4-4-5-16,3-4 1 15,-3-4 2-15,7-6 0 16,3-6 0-16,4-4 1 16,10-9-4-16,11-4 0 15,7-9 0-15,4-5 0 16,7-3-1-16,10-2 0 15,7 0-5-15,4-1 0 0,10 1-23 16,8 0 1-16,-1 2 4 16,1-2 0-16</inkml:trace>
  <inkml:trace contextRef="#ctx0" brushRef="#br0" timeOffset="36366.2172">10975 13332 47 0,'-18'3'23'0,"-3"-11"2"16,18 11-24-16,-4 2-1 15,-4 11 1-15,0 5-2 16,4 0 1-16,0 6 0 16,0 4 1-16,4 4-1 15,-1-6 0-15,4-5-1 16,4-6 1-16,3-7 0 0,3-11 1 15,4-8-1-15,4-11 0 16,3-4 0-16,0-7 0 16,1-9 0-16,-5-1 0 15,-3 8 8-15,0 1-8 16,-14 31 0 0,4 0 14-16,-1 13 1 15,-3 8-15-15,0 11 0 16,4 10-7-16,0 0 1 15,6-5-49-15,4-5 0 16,7-16 50-16,1-11 1 0</inkml:trace>
  <inkml:trace contextRef="#ctx0" brushRef="#br0" timeOffset="37214.2523">1256 15012 49 0,'-14'38'24'0,"35"-12"-1"16,-14-15-24-16,0 10 2 15,0 3 0-15,0-6-1 16,0 1 1-16,0-6-2 16,0-11 1-16,0-12 0 15,4-17 0-15,0 1 0 16,6-24 1-16,1 13-1 16,-4-6 1-16,4-2-1 15,3 6 0-15,0 4-1 16,0 14 1-16,-3 13-1 15,-4 13 1-15,-4 11 0 0,-3 3 0 16,-3 13 1-16,-4-1 1 16,0 4 0-16,0 4 0 15,0 1-2-15,0-8 0 16,4-8-1-16,3-11 1 16,0-13 0-16,3-11 0 15,4-5 1-15,4-15 0 16,0-1-1-16,-1-5 0 15,11-11 0-15,4-2 0 16,-4 8 0-16,-3 10 0 0,-4 11 5 16,-3 15 1-16,-4 20-4 15,-3 12 1-15,-4 9-4 16,-4 4 1-16,-3 11-6 16,0 9 0-16,4-4-39 15,3-12 1-15,7-22 35 31,0-19 0-31</inkml:trace>
  <inkml:trace contextRef="#ctx0" brushRef="#br0" timeOffset="37339.2513">2067 14790 43 0,'-17'56'21'0,"3"-3"-13"0,10-32-21 16,0 11-16-16,1 5 0 15</inkml:trace>
  <inkml:trace contextRef="#ctx0" brushRef="#br0" timeOffset="37448.6285">2127 14499 37 0,'-28'0'18'0,"24"-10"-35"0,4 10-20 0</inkml:trace>
  <inkml:trace contextRef="#ctx0" brushRef="#br0" timeOffset="37714.4141">2268 14978 50 0,'-14'37'25'0,"14"-16"0"15,7-23-25-15,4-14 0 16,-4-5 0-16,4-9 1 16,6-15 1-16,8-2 1 0,7 2 0 15,-1 8-3-15,-2 8 1 16,-1 8-1-16,-4 13 0 16,1 16 1-16,0 18 0 15,0 11-9-15,-1-13 0 16,4 13-40-16,4 3 1 15</inkml:trace>
  <inkml:trace contextRef="#ctx0" brushRef="#br0" timeOffset="38188.9804">3365 14682 55 0,'-14'0'27'0,"14"0"-11"16,4 0-28-16,-1 5-30 15,1 0 0-15</inkml:trace>
  <inkml:trace contextRef="#ctx0" brushRef="#br0" timeOffset="38314.0012">3358 14930 54 0,'-10'6'27'0,"13"31"-11"0,1-29-27 16,-1 0-32-16,1 8 1 15</inkml:trace>
  <inkml:trace contextRef="#ctx0" brushRef="#br0" timeOffset="38977.4114">5062 14565 42 0,'-3'-2'21'0,"-1"12"6"0,1-4-21 15,-4 7-3-15,-7 3 1 16,-8 7-1-16,-6 9 0 0,4 8 2 15,-8 2 1-15,-7 1-6 16,-7-14 1-16,7 5-1 16,8-2 1-16,6-8-1 15,7-6 0-15,8 3-1 16,6 3 0-16,15-3 1 16,17-2 1-16,0-6-2 15,11-5 1-15,14-3 0 16,3-7 0-16,15-12 0 15,-1-7 1-15,-10 0 4 16,-7 8 0-16,-7-3-1 16,-11-3 1-16,-10-4 0 15,-11-6 0-15,-7-6-5 16,-7-2 1-16,-14 5-2 0,-18 1 1 16,-6 1-14-16,-1 4 0 15,0 10-14-15,4 11 1 16,10 7-6-16,4 6 1 15</inkml:trace>
  <inkml:trace contextRef="#ctx0" brushRef="#br0" timeOffset="39655.9091">5546 14647 41 0,'-32'21'20'0,"0"-2"2"0,29-11-21 15,-1 13-2-15,1 14 1 16,3 2 0-16,10 0 1 16,1 10 0-16,17-2 0 15,11-10 3-15,0-4 1 16,6-15 1-16,12-16 1 16,-1-16-2-16,-3 6 0 15,-3-6-2-15,-8-11 1 16,-10-4-1-16,-18-6 0 15,-11-3-4-15,-10 6 1 0,-14 4-7 16,-14 1 1-16,0 3-5 16,-22 7 1-16,-3 11-2 15,4 6 1-15,10 4-25 16,7 9 1-16</inkml:trace>
  <inkml:trace contextRef="#ctx0" brushRef="#br0" timeOffset="39906.4413">5902 14280 51 0,'-28'10'25'0,"3"67"5"16,18-48-27-16,-7 13 2 0,-4 19 1 15,1 21 0-15,-1-5 0 16,-7 23-6-16,1 6 1 16,-5 11-19-16,5-11 1 15,-1-9-32-15,11-15 1 16</inkml:trace>
  <inkml:trace contextRef="#ctx0" brushRef="#br0" timeOffset="46942.9369">6442 14806 59 0,'-32'-5'29'0,"43"5"-1"16,3-5-29-16,10-3 1 15,5-3 0-15,2-2-4 16,8 0 0-16,3 2-19 16,1 3 0-16,-1 0-7 15,-3 8 1-15</inkml:trace>
  <inkml:trace contextRef="#ctx0" brushRef="#br0" timeOffset="47161.6498">6579 14891 64 0,'-28'5'32'0,"17"0"0"0,11-5-31 16,0 3-2-16,0-3 0 15,4 0 0-15,7 0 1 16,-4-3 0-16,7-2 1 16,10-6-11-16,15-4 0 15,4-9-15-15,10 0 0 0,10 0-3 16,-10 6 0-16</inkml:trace>
  <inkml:trace contextRef="#ctx0" brushRef="#br0" timeOffset="47458.5673">7429 14557 54 0,'-3'19'27'0,"-4"26"2"0,7-35-27 16,-4 14 2-16,1 5 1 15,-4 11-5-15,0 5 1 16,3-8-7-16,4 5 1 16,0 6-25-16,0-8 1 15,7-14 4-15,0-13 0 16</inkml:trace>
  <inkml:trace contextRef="#ctx0" brushRef="#br0" timeOffset="47662.672">7687 14446 58 0,'-25'37'29'0,"25"6"0"15,0-25-29-15,-3 6-1 16,-1 2 1-16,1 9 0 16,-1 4 0-16,1 4-19 15,3-3 0-15,0-9-19 16,3-4 0-16</inkml:trace>
  <inkml:trace contextRef="#ctx0" brushRef="#br0" timeOffset="47917.636">7091 14486 61 0,'-28'-8'30'0,"38"11"0"0,1-3-31 0,10 0 2 15,14 2 0-15,22-4 2 16,10-9 0-16,17-2-2 16,12-3 1-16,13-3-3 15,-7 1 0-15,4 2-27 16,-4 3 0-16,4 5-8 16,-18 3 1-16</inkml:trace>
  <inkml:trace contextRef="#ctx0" brushRef="#br0" timeOffset="55497.8208">8961 15155 39 0,'-8'-8'19'0,"26"-45"2"0,-7 40-20 0,3-13 0 31,7-1 1-31,7-10-2 0,-3-16 0 16,7-7 0-16,3-22 0 16,4 2-1-16,0-5 1 15,-1 3 1-15,-6 14 0 16,-7 9-1-16,-4 9 0 15,-3 8 3-15,-4 10 1 16,-4 6-1-16,1 10 0 16,-1 16 2-16,-2 5 1 0,-1 19-5 15,0 18 1-15,3 6-2 16,4 13 1-16,-3 2 0 16,-1 3 0-16,5 6-1 15,2-6 0-15,1-18-2 16,0 2 1-16,-8-3-18 15,1 1 1-15,-1-6-16 16,1-10 0-16,-1-8 32 16,-3-11 0-16</inkml:trace>
  <inkml:trace contextRef="#ctx0" brushRef="#br0" timeOffset="55701.9995">9098 14793 44 0,'11'-3'22'0,"31"-23"1"0,-21 13-23 16,14-6 0-16,8 3 0 16,13-5 0-16,11-3 0 15,-10 0-26-15,-1 6 1 16,1 5 7-16,-12-1 0 15</inkml:trace>
  <inkml:trace contextRef="#ctx0" brushRef="#br0" timeOffset="55922.169">9973 14489 52 0,'-7'5'26'0,"32"-8"-2"16,-15 1-26-16,4-4 1 15,11 1 1-15,7 0-30 16,3-3 0-16,7-5 11 16,-3-3 1-16</inkml:trace>
  <inkml:trace contextRef="#ctx0" brushRef="#br0" timeOffset="56127.2785">10086 14719 42 0,'0'0'21'0,"53"-24"2"0,-32 19-22 0,4-6-5 15,13-5 0-15,5-5-30 16,-1 3 0-16,8-4 29 16,-1-4 0-16</inkml:trace>
  <inkml:trace contextRef="#ctx0" brushRef="#br0" timeOffset="56474.5579">10703 14433 40 0,'-39'21'20'0,"29"3"0"16,10-19-20-16,0 11 0 0,0 8 0 15,0 10 2-15,0 3 1 16,3 6-4-16,8 4 0 16,10-2 1-16,4-5 0 15,7-11 0-15,-4-10 0 0,0-6 4 16,0-5 0-16,0-6-1 15,-3-9 0-15,0-9 0 16,-4-13 1-16,0-3-3 16,-3-13 1-16,-11-5-1 15,-4-6 1-15,-6-5-2 16,-11 3 0-16,-4 10-1 16,-7 9 1-16,-6 7-2 15,-8 16 0-15,0 21-22 16,4 19 1-16,3 8-5 15,4 18 0-15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278.90762" units="1/cm"/>
          <inkml:channelProperty channel="Y" name="resolution" value="371.9008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14T16:20:40.27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13127 11851 18 0,'3'2'9'0,"4"-4"6"0,-7 2-10 16,0 0-5-16,0 0 0 15,0 0-1-15,0 0 1 16,0 0 0-16,0 2 1 16,-3 4 0-16,-1 2 0 15,1-1-3-15,-1 4 1 0,-3 0 1 16,4-1 1-16,-1 1-1 15,1-1 0-15,3 1 1 16,0 0 0-16,3-1-2 16,4-2 0-16,0 0 1 15,4 0 1-15,3 0-2 16,0-3 1-16,0 1 1 16,4-4 1-16,0 3-4 15,3-2 1-15,3 0 2 16,5-1 1-16,-1 1-3 15,-3-3 0-15,3-3 1 16,0 1 1-16,4-1-1 16,3 0 0-16,0-2-1 15,1 0 1-15,-5-3 0 16,1 3 1-16,0-6-1 16,10 0 1-16,-3 1-2 0,0-1 0 31,0-2 1-31,-1 0 1 0,5 0-1 0,-1-1 0 15,-7 4 0-15,1-1 0 16,-5 3 0-16,1 3 1 16,7-3-1-16,0 3 0 15,-1 5 0-15,1 0 0 16,4 0 0-16,-1 0 0 16,0 0 0-16,1-3 1 15,-5 3-1-15,-2-3 0 0,-5 3-1 16,-2 3 0-16,-1 0 2 15,0-1 0-15,-3 6-2 16,0 0 0-16,-1 0 1 16,4 0 0-16,4 3 2 15,0-3 0-15,3 2-2 16,0-2 0-16,1 3 0 16,-4-1 1-16,-4 4-2 15,0-4 1-15,-3 1 0 16,-4-3 1-16,-4-3-1 15,-2 3 0-15,-1-3-1 16,-7 1 1-16,0-1-1 16,-4 0 1-16,1 0 1 15,-4-2 0-15,0 0-1 16,0-1 1-16,0 1-2 0,0 0 1 16,7-3 0-16,0 0 1 15,7 0-1-15,4-3 0 0,-1 0 0 16,5-2 0-1,6 0 0-15,7-1 0 0,4-1-1 16,3-1 1-16,4 0 0 16,10 0 1-16,-3 0-1 15,0 0 1-15,4 0-2 16,-1 0 0-16,1-3 1 16,-8 3 0-16,0 3 0 15,8 2 0-15,-8 1 0 16,-6 4 0-16,-1 4 0 15,-3 2 0-15,3 2-1 16,0 1 1-16,1-1 0 16,-4 1 0-16,3-3 1 15,0 0 0-15,1-3-1 16,-5-5 0 0,1-2-1-16,-4-4 1 0,1-4-10 0,-5-1 0 15,-2-2-7-15,-8 0 1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278.90762" units="1/cm"/>
          <inkml:channelProperty channel="Y" name="resolution" value="371.9008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14T16:22:30.50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3669 11234 42 0,'-32'-2'21'0,"29"7"-2"16,3-2-20-16,-4 2 2 16,1 8 0-16,-5 11-1 0,-2 8 0 15,6 2 0-15,-10 14 0 16,0 7 0-16,0 3 0 16,-4 14 0-1,-3-6 1-15,4 13-1 0,-1 6 1 0,0-6-1 16,4 9 1-16,0-9-1 15,0 8 0-15,7-7-1 16,0-11 1-16,7 2 0 16,3-5 0-16,4-13 0 15,1-3 0-15,-1-5-1 16,0-2 1-16,3-6 0 16,1-3 0-16,3-2 2 15,4-8 0-15,-1-3-4 16,-3-8 1-16,0-2 1 15,4-3 1-15,0-3-1 0,3-3 0 32,0-2 0-32,4 3 0 15,3-3 0-15,4 0 0 16,-4 3 0-16,11-1 0 16,3-2-1-16,4 3 1 15,-7-3 1-15,3 5 0 16,4-2-2-16,3 2 1 15,4 3-1-15,7-2 1 0,4 1 0 16,-4-1 1-16,0-1-1 16,7-2 0-16,7-3 0 15,10 5 1-15,-6 0-1 16,3 1 0-16,7 1 0 16,4 1 1-16,10 6-1 15,-6-9 0-15,6 6 0 16,4-4 0-16,3 4 0 15,-3-3 1-15,0-3-2 16,10 1 0-16,-6-4 1 16,-1 1 0-16,0 0 0 15,22-3 0-15,-22 0 0 16,8 0 0-16,-1 0 0 16,4 2 0-16,-7 1 1 0,7-6 0 15,7 11-2-15,-11-13 1 16,8 10-1-16,-4-5 1 15,7-3 1-15,-11 3 0 16,4-5-2-16,3-3 0 16,-10 6 2-16,4-6 0 15,-8 2-2-15,11-4 0 16,-11 2 1-16,-3-5 1 16,-3 2 2-16,-1 0 0 15,-7 1-3-15,-10-1 0 16,-8 1 0-16,-3-1 1 0,-6 1-1 15,-12 2 1-15,0 0-1 16,-6 2 1-16,-8-2-1 16,-7 0 0-16,-3 1 0 15,0-7 0-15,-4-2-1 16,-7 1 1-16,-3-7 1 16,-4 1 0-16,0-5-2 15,0-6 1-15,4-10 0 16,3-1 0-16,4-10 0 15,7-7 0-15,3-1-1 16,-3-5 1-16,6-1 0 16,5-1 0-16,-1-4 0 15,-3 3 1-15,-4 9-2 0,-3-4 1 0,0-2 1 16,-8 10 1-16,-6 3-3 16,-7 6 0-16,-8 2 2 15,-6 2 0-15,-5 6-1 16,-13 6 1-16,-10 2 1 15,-15 5 0-15,-7 5-1 16,-11 1 0-16,1-1-1 16,-18 1 1-16,-4-3-1 15,-7-3 1-15,1 0-1 16,-12 0 0-16,-3 3 0 16,-3 0 0-16,0 2 0 15,-11-2 0-15,-7 0 0 16,3 0 0-16,-13-3 0 0,-4-3 0 15,6 4 0-15,-13-4 0 16,-7 9-2-16,-4-3 1 16,-10 7 1-16,3 4 1 15,-14 4 0-15,0 4 0 16,-14-4 0-16,-3 6 0 16,-4 3-2-16,0 2 1 15,3-2 2-15,-3 2 0 16,0 1 0-16,0 2 1 15,14 0-1-15,-14-1 1 0,10 4-2 16,-6-3 0-16,10 5-1 16,-7-2 0-16,17 2-1 15,26-2 1-15,2-3-9 16,19-6 1-16,17-2-24 16,18-8 0-16,24-5 11 15,18 0 1-15</inkml:trace>
  <inkml:trace contextRef="#ctx0" brushRef="#br0" timeOffset="1970.0746">9567 11419 8 0,'-3'0'4'0,"10"-2"-1"16,-7 2-4-16,0 0 8 15,3-6 1-15,4 1 10 0,0-3 0 16,4-8-9-16,7-13 0 16,6 3-7-16,8-11 1 15,3-13 0-15,18-3 0 16,11-19 2-16,-1-7 0 16,15-16-3-16,7 10 1 15,17-18-1-15,-7 2 0 0,7-2-3 16,1 5 0-16,6 13 1 15,-21 6 0-15,-10 8 0 16,-4 10 1-16,-14 10-10 16,-11 12 0-16,-13 12-22 15,-15 11 0-15,-11 14 16 16,-13 4 0-16</inkml:trace>
  <inkml:trace contextRef="#ctx0" brushRef="#br0" timeOffset="2432.7363">9797 10956 37 0,'-14'-2'18'0,"10"-11"3"15,4 13-19-15,-4 2-3 16,1 6 1-16,-8 5 2 15,-3 3 1-15,-3 8-1 0,-5 8 1 16,-2 5 0-16,3 5 0 16,-1-2 3-16,8 7 0 15,-7 4-1-15,0-14 0 16,3 0-4-16,1-3 1 16,6-2 1-16,4-6 1 15,7-2-2-15,11-3 1 16,3-7-1-16,10-9 0 15,15-8-2-15,7-10 0 16,18-5-31-16,6-4 1 16,-6-9-6-16,-4-14 0 0</inkml:trace>
  <inkml:trace contextRef="#ctx0" brushRef="#br0" timeOffset="3379.6734">10901 8808 39 0,'-21'18'19'0,"7"25"0"0,6-30-19 16,-2 8 0-16,-1-2 0 16,-3 7 1-16,4 6 1 15,3 5-2-15,7 5 0 16,10-2 0-16,4-11 0 16,0-5 0-16,4-8 0 15,7-6 4-15,6 4 1 16,1-14-1-16,0-8 0 15,-4-11 2-15,-3-7 1 0,-4-6-5 16,-10 5 0-16,-4-2-2 16,-11-2 1-16,-13-1-1 15,-12 0 0-15,-2 3-3 16,2 13 0-16,1 11-22 16,3 10 1-16,4 3-5 15,11 5 0-15</inkml:trace>
  <inkml:trace contextRef="#ctx0" brushRef="#br0" timeOffset="3709.2657">11472 8779 36 0,'-28'-8'18'0,"-11"3"1"0,29 5-19 15,-4 2 6-15,-4 4 0 16,4 4-2-16,0 6 1 16,0 16 0-16,0 2 0 31,3 1-1-31,4-4 0 0,7 4-3 15,0-1 0-15,7-2-1 16,4-6 1-16,6-5-11 16,8-5 1-16,3-8-13 15,7-5 1-15,4-6-5 16,7-7 1-16</inkml:trace>
  <inkml:trace contextRef="#ctx0" brushRef="#br0" timeOffset="4206.8678">11800 8805 31 0,'-17'-2'15'0,"10"-4"6"15,7 4-15-15,-4 2-4 16,4 0 1-16,0 0-3 15,-3 0 0-15,-1 0 1 16,1 2 0-16,-4 1 1 16,-1 2 0-16,-2 1 0 15,-4 7 1-15,-7 3 1 0,-4 8 0 0,0 5 2 16,1-3 0-16,2 3-2 16,8 3 1-16,4 0-4 15,6 2 1-15,11-5-1 16,11-2 1-16,7-9-3 15,-1-7 0-15,8-6-19 16,7-8 1-16,3-7-20 16,4-9 1-16,3-2 36 15,-3 3 0-15</inkml:trace>
  <inkml:trace contextRef="#ctx0" brushRef="#br0" timeOffset="4656.9239">12023 8784 36 0,'-14'-5'18'0,"10"21"4"15,0-8-18-15,4-3 0 16,0 13 1-16,0 12-2 0,0-4 1 15,0 6 0-15,4 8 1 16,3-3-5-16,4-3 0 16,3-10 2-16,3-6 0 15,5-7-1-15,-5-11 1 16,1-11 0-16,3-7 0 16,0-9-3-16,0-10 0 15,1-2 1-15,-8-1 0 16,-4 3 1-16,-3 5 0 15,-3 8-1-15,-4 8 1 0,0 8 0 16,-4 11 1-16,1 8-1 16,-1 10 0-16,1 11 0 15,-1-1 0-15,1 4-2 16,3-3 0-16,3-3-10 16,4-6 0-16,4-7-9 15,3-10 1-15,4-12-11 16,-1-7 1-16</inkml:trace>
  <inkml:trace contextRef="#ctx0" brushRef="#br0" timeOffset="4868.1765">12439 8858 27 0,'-11'24'13'0,"1"26"9"0,10-36-13 0,0-4-3 16,3 1 0-16,1 2 2 15,-1-5 1-15,4-5 0 16,4-3 0-16,3-16-8 16,4-13 1-16,-1-3-2 15,1-5 1-15,0-3-1 16,-1 3 0-16,1 5-14 16,0 6 0-16,3 7-33 15,0 6 1-15</inkml:trace>
  <inkml:trace contextRef="#ctx0" brushRef="#br0" timeOffset="5171.7855">13007 8633 41 0,'-4'-5'20'0,"-13"5"7"0,10 3-21 0,-7 5 2 15,-8 5 1-15,-2 3-6 16,-1 2 1-16,7 3-4 15,4 1 1-15,4-4 0 16,6 1 1-16,4-3 4 16,4-3 0-16,3 0-2 15,0 3 1-15,3 0-2 16,1 2 0-16,-11-2-3 16,-4 8 0-16,-10-6 0 15,-3 4 0-15,-1-1-16 16,-3-3 1-16,0-2-26 0,7-3 0 15,7-5 24-15,3 0 0 16</inkml:trace>
  <inkml:trace contextRef="#ctx0" brushRef="#br0" timeOffset="5808.5988">11405 9718 38 0,'-17'16'19'0,"20"24"0"0,1-32-18 0,-1 5-1 16,4 8 1-16,0 5 0 15,4-2 0-15,0-3-2 16,3-5 1-16,0-5 3 16,0-8 1-16,3-11-4 15,1-14 0-15,3-4-1 16,0-8 1-16,-3 2 0 0,0 3 0 15,-4 8 1-15,-7 10 0 16,3 8 0-16,1 11 1 16,0 8 1-16,3 0 0 15,-4 3 1-15,4 2 1 16,-6 0 0-16,-1 0 1 16,3-5-3-16,-3-3 1 15,4-5 0-15,-1-5 0 16,1-9-4-16,0-9 0 15,-1-4-6-15,1-15 0 0,-4-6-20 16,-4 0 0-16,1-5-7 16,-4 3 0-16</inkml:trace>
  <inkml:trace contextRef="#ctx0" brushRef="#br0" timeOffset="6418.1172">11970 9374 49 0,'14'19'24'0,"0"-9"4"16,-7-2-26-16,0 13 2 16,-3 11 0-16,-4 8-3 15,0 2 1-15,-4 6-1 16,-3-1 0-16,-4 6-1 0,4-8 1 15,4-2-1-15,-1-12 1 16,8-7-1-16,-1-11 1 16,8-15-3-16,7-9 1 15,6-7 1-15,1-9 0 16,-4-7-4-16,4 7 0 16,0 4 2-16,-4 4 0 15,-4 6 1-15,-3 8 1 16,1 12 1-16,-8 17 1 15,0 3 1-15,0 2 0 0,0 5-2 16,0-2 0-16,3-3 0 16,5-5 0-16,2-8 1 15,4-8 0-15,1-8-2 16,2-11 0-16,4-7 0 16,1-1 0-16,-1-15-1 15,0-9 1-15,-3 1-1 16,-8-6 0-16,-6 1-4 15,-4-4 0-15,-10 12 5 16,-8 10 1-16,-3 10-1 16,-7 19 1-16,0 16 2 15,-1 11 1-15,1 17-4 16,4 7 1-16,6-1-2 16,4 6 0-16,7-6-1 15,3-10 1-15,8-6-14 16,10-13 0-16,4-10-21 15,3-11 0-15,4-16 31 16,0-3 1-16</inkml:trace>
  <inkml:trace contextRef="#ctx0" brushRef="#br0" timeOffset="6671.5287">12774 9586 35 0,'-14'24'17'0,"0"7"8"0,14-23-19 0,-4 11-3 16,1 2 0-16,3 3 1 15,0 0 1-15,0 2-3 16,0-2 1-16,3-6 3 16,8-12 1-16,7-12-5 15,13-25 1-15,12-9 6 16,2-8 1-16,8-5-6 16,4 8 1-16,-8 14-5 15,-6 15 1-15,-8 16-2 16,-7 18 1-16,-7 4-27 15,-3 12 1-15,0 0-21 16,-1-5 0-16</inkml:trace>
  <inkml:trace contextRef="#ctx0" brushRef="#br0" timeOffset="9124.8718">10993 10708 23 0,'3'-6'11'0,"4"-9"11"0,-3 9-11 15,-1 1-5-15,1 0 1 16,-4 5 5-16,0 0 1 15,0 0-10-15,0 0 0 16,-4 5-1-16,-3 6 0 16,-3 2-3-16,-5 3 1 15,-2 0 1 1,-4 5 0-16,-1 0-1 0,-6 5 0 0,-11 1-1 16,1 4 1-16,2 4-1 15,5-9 1-15,2 1 0 16,8-3 0-16,7-3 0 15,7 0 0-15,4-3 0 16,6-2 0-16,15 0-1 16,10 0 1-16,4-3 0 15,-1-2 1-15,8-3 0 16,4-3 0-16,-1-2-1 16,0-6 0-16,1-7 2 15,-8-1 0-15,0-2 1 0,-10 2 1 16,-8-7-3-16,-6-6 1 15,-11-3-2-15,-4-4 1 16,-6 2-2-16,-11-6 1 16,-7-2-1-16,-1 0 1 15,5 5-8-15,2 11 1 16,5 8-24-16,6 10 0 16,4 9 6-16,7 1 0 15</inkml:trace>
  <inkml:trace contextRef="#ctx0" brushRef="#br0" timeOffset="9567.6916">11388 10700 27 0,'-4'-13'13'0,"1"-14"5"0,3 19-14 16,-4 0 3-16,1 0 1 16,-5 6-5-16,1-4 1 15,-3 4-1-15,-1 2 0 16,4 5-1-16,0 8 0 16,-3 6-2-16,3 12 1 15,-1 4-1-15,8-6 1 16,0 8-1-16,0 5 0 15,4-2-1-15,7-8 1 16,3-8 1-16,3-6 0 0,8-5 0 16,0-10 0-16,-1-6 1 15,-2-10 1-15,-5-11-3 16,-3 8 0-16,-3-2 0 16,-4-3 1-16,-4-6-2 15,-6-2 0-15,-1 0-1 16,-3 0 0-16,-3 3-5 15,3 7 0-15,0 3-19 16,0 3 1-16,3 5 9 16,1 3 0-16</inkml:trace>
  <inkml:trace contextRef="#ctx0" brushRef="#br0" timeOffset="9850.5028">11486 10443 33 0,'-3'-3'16'0,"3"6"5"0,0 0-17 16,-4-1 1-16,1 6 0 16,-1 11-1-16,-6 7 0 15,-1 6 1-15,-3 10 1 16,-4 11-5-1,1 3 1-15,-1 15-2 16,0 3 1-16,1 6-1 16,-1-1 1-16,-3-7-2 15,10-20 1-15,-3-4-16 16,4-11 0-16,6-8-21 16,8-13 1-16</inkml:trace>
  <inkml:trace contextRef="#ctx0" brushRef="#br0" timeOffset="10166.9219">11719 10747 54 0,'-7'11'27'0,"25"-8"1"15,-8-3-28-15,1-3 0 16,3 0 1-16,4 1-16 15,3-4 0-15,-3 1-24 16,3 0 0-16</inkml:trace>
  <inkml:trace contextRef="#ctx0" brushRef="#br0" timeOffset="10344.8762">11723 10848 53 0,'-11'5'26'0,"18"0"0"0,0-7-28 0,4-1 0 16,7 1 1-16,3-1-26 15,3 3 1-15,5 0 3 16,-1-11 1-16</inkml:trace>
  <inkml:trace contextRef="#ctx0" brushRef="#br0" timeOffset="11661.5698">12545 10620 31 0,'-32'-2'15'0,"-10"2"5"0,28 2-15 16,-4 4-3-16,0-1 0 16,1 6-1-16,-1 2 1 0,-3 3-2 15,3 5 1-15,8 5 0 16,6 1 0-16,4 4-1 16,11 12 0-16,-1-4-1 15,15-4 1-15,10-6 2 16,4-10 1-16,-4-14 1 15,4-13 1-15,0-11-3 0,-4 1 0 16,-7-9 2-16,-6-7 0 16,-8 0-4-16,-11-3 0 15,-10 2-1-15,-7 9 1 16,-4-3-1-16,-13-1 1 16,-8 7-9-16,0 7 0 15,4 5-8-15,7 11 1 16,3 3-10-16,7-1 0 15</inkml:trace>
  <inkml:trace contextRef="#ctx0" brushRef="#br0" timeOffset="11931.0921">12622 10329 45 0,'-17'16'22'0,"3"32"3"16,10-38-23-16,1 17-1 15,-4 15 1-15,-4 1 2 16,-3 9 0-16,-4 12-3 16,-3-6 0-16,-4 11-1 15,1-3 1-15,2 0-1 16,1 3 1-16,7-5-5 15,4-9 0-15,3-10-26 16,7-11 1-16,7-10 9 16,0-16 0-16</inkml:trace>
  <inkml:trace contextRef="#ctx0" brushRef="#br0" timeOffset="12995.6491">12714 11007 28 0,'-7'5'14'0,"18"-10"2"0,-4 2-15 15,3-2 0-15,4-1 1 16,0 1-2-16,1 0 1 16,2 0 1-16,-3 2 0 15,0 0 0-15,1 3 1 16,-8 0 0-16,-7 6 1 0,-4 2-4 16,-6 2 0-16,-5 1 3 15,1 2 0-15,-3 3-1 16,-1 2 0-16,0 3-2 15,4 1 1-15,4-1-2 16,3-5 1-16,3-3 1 0,4-3 0 16,4-2-2-16,3-5 1 15,0 0 0-15,7-6 0 16,0-2-7-16,7-3 0 16,4-3-31-16,3-2 1 15</inkml:trace>
  <inkml:trace contextRef="#ctx0" brushRef="#br0" timeOffset="13296.9648">13007 11052 50 0,'-7'23'25'0,"7"4"2"16,3-22-25-16,1 3-2 15,-1 0 0-15,4 0-1 16,1-3 1-16,2-2 0 15,1-8 0-15,3-6 1 16,0-5 0-16,0-2-1 16,0 2 0-16,-3-3 2 15,-4-2 0-15,-4 0 2 16,-6 0 1-16,-4 0-4 16,-4 5 1-16,-3 5-2 15,0 1 1-15,0 10-2 16,3 5 0-16,1 8-23 0,3 3 0 15,3 0-11-15,4 0 0 16</inkml:trace>
  <inkml:trace contextRef="#ctx0" brushRef="#br0" timeOffset="13707.1804">13328 10779 48 0,'-11'0'24'0,"29"11"4"0,-4-11-25 0,4-3-2 15,3 0 0-15,0-2-2 16,11-5 0-16,3-1-23 16,4 0 1-16,3-2-5 15,1 3 1-15</inkml:trace>
  <inkml:trace contextRef="#ctx0" brushRef="#br0" timeOffset="14194.9971">14016 10433 37 0,'-39'-16'18'0,"-7"16"6"0,36 2-19 0,-1 4 0 15,0 12 0-15,-6 11-4 16,-1 6 1-16,4 10-3 15,3 7 1-15,8 1 0 16,10-13 0-16,0-8 1 16,7-6 1-16,7-7 3 15,8-3 0-15,2-11-1 16,5-10 1-16,-1-11-4 16,4-11 1-16,-1-4-3 15,-6-6 1-15,-7-6 0 16,-11-2 0-16,-14 8-6 15,-14 0 1-15,-11 3-4 16,-10 5 0-16,-4 8-5 16,4 7 0-16,3 9-17 0,4 8 1 15</inkml:trace>
  <inkml:trace contextRef="#ctx0" brushRef="#br0" timeOffset="14493.3748">14115 10115 41 0,'-25'-11'20'0,"18"17"4"0,7-1-20 0,0 14 3 15,-4-1 0-15,1 14-7 16,-4 10 1-16,0 8 0 15,0 1 1-15,0 12-2 16,-8-2 0-16,-2 13 0 16,-4 8 1-16,-4 0-2 15,4 0 1-15,0-2-1 16,7-4 1-16,3-10-26 16,7-13 1-16,4-13-2 15,4-16 0-15</inkml:trace>
  <inkml:trace contextRef="#ctx0" brushRef="#br0" timeOffset="14716.0201">14273 10732 54 0,'-21'21'27'0,"11"16"0"0,6-24-26 0,-3-2-1 16,-4 2 0-16,1 13-9 16,-1-2 0-16,1 2-25 15,3-2 1-15,7-5 22 16,0-6 0-16</inkml:trace>
  <inkml:trace contextRef="#ctx0" brushRef="#br0" timeOffset="15014.2737">14422 10761 38 0,'-18'39'19'0,"21"-7"1"0,1-24-19 15,3 5 0-15,0 0 1 16,4-2 4-16,-1-3 1 15,1-5 4-15,-1-9 0 16,1-4-6-16,0-4 1 16,-4-4-3-16,0-6 1 15,-4-2-3-15,-3-3 1 16,-7 5-3-16,-7 0 0 0,-4 8-12 16,-3 8 0-16,0 11-6 15,0 7 0-15,0 6-16 16,7 3 1-16</inkml:trace>
  <inkml:trace contextRef="#ctx0" brushRef="#br0" timeOffset="16367.0682">11501 11843 45 0,'-15'-6'22'0,"30"6"2"0,-5-2-23 0,11-1-1 16,11 1 0-16,3 2-1 15,-3 0 1-15,3 0-4 16,1-3 0-16,2 0-24 16,-2 3 1-16,-8 0 14 15,-7 6 0-15</inkml:trace>
  <inkml:trace contextRef="#ctx0" brushRef="#br0" timeOffset="16571.0956">11483 12102 60 0,'-7'24'30'0,"42"-24"1"0,-21-5-30 15,18-6-1-15,3 3 0 16,1 0-20-16,2 0 1 16,8 3-22-16,7-3 1 15</inkml:trace>
  <inkml:trace contextRef="#ctx0" brushRef="#br0" timeOffset="17353.9168">12368 11710 44 0,'-14'-10'22'0,"28"-9"0"0,-7 14-21 15,15 2-1-15,6-2 1 0,7 0-1 16,4 0 0-16,3 2 0 16,4 3 0-16,0 0 0 15,0 3 1-15,0-1-1 16,-8-2 0-16,-2-2 0 16,-8 4 0-16,-7 3 1 15,-10 9 0-15,-11 4-1 16,-11 11 1-16,-6-5-3 15,-8 3 1-15,-7 2 1 16,-3 2 0-16,0 1 1 16,-4 0 0-16,-7 0-1 15,-4-1 0-15,5-4 2 16,6-9 0-16,4 1 1 0,6-1 1 16,5 4-4-16,9-1 0 15,8-5 4-15,7 2 0 16,4-2-3-16,10 0 1 15,11-3 0-15,10-5 0 16,0-3-1-16,4-2 1 16,7-3-3-16,0-5 1 15,0-1 0-15,3 1 0 0,8-5-23 16,-5-1 1-16,-9 3-15 16,-1-3 0-16</inkml:trace>
  <inkml:trace contextRef="#ctx0" brushRef="#br0" timeOffset="17833.8386">13176 11798 37 0,'-3'-19'18'0,"10"1"8"16,-4 18-20-16,1 8 5 0,-4 5 0 16,0 5-9-16,0 12 1 15,0 7-2-15,-4 8 0 16,1-6-2-16,3 6 1 15,-4 3-1-15,1-6 1 16,3-7-18-16,0-6 0 16,7-8-20-16,3-5 0 15</inkml:trace>
  <inkml:trace contextRef="#ctx0" brushRef="#br0" timeOffset="18037.3754">13434 11785 44 0,'-4'18'22'0,"4"11"2"16,0-18-21-16,0 7-2 16,0 11 1-16,0 3-2 15,-3 3 1-15,-1-12-3 16,4 6 1-16,-3 3-18 15,3-8 1-15,0-5-10 16,0-12 1-16</inkml:trace>
  <inkml:trace contextRef="#ctx0" brushRef="#br0" timeOffset="18264.9804">12975 11792 54 0,'-28'11'27'0,"35"13"0"0,4-24-27 16,3 0 0-16,7 0 1 15,14-5 2-15,11-6 0 0,10-5-3 16,15-5 1-16,-8-5-5 16,5 4 1-16,2 4-35 0,-6 7 1 15,3 1 20-15,-7-4 1 16</inkml:trace>
  <inkml:trace contextRef="#ctx0" brushRef="#br0" timeOffset="18994.9065">13815 11655 24 0,'-4'-3'12'0,"1"6"5"0,3-3-12 15,3 8 2-15,1 5 1 16,-4 8-3-16,0 8 1 15,0-5-4-15,0 5 1 16,0 6 1-16,-4-1 1 0,4 3-1 16,-3-3 0-16,-1-4-4 15,1-7 1-15,-1-1-1 16,4-7 1-16,0-1 1 16,0-6 1-16,0-3-3 15,0-5 0-15,4-8-1 16,3-8 1-16,0-5 1 15,3-8 0-15,-3 2-2 16,4-2 0-16,3 0 1 16,0-5 0-16,0 2 0 15,0 6 1-15,1 4-2 16,-1 7 1-16,0 9-1 16,0 6 1-16,0 11 1 0,-3 2 1 15,-4 0-3-15,0 3 1 16,-4 5 0-16,1 3 1 15,-4 3 0-15,0 2 0 16,-4-3-2-16,1-2 1 16,-1-6 2-16,1-4 1 15,3-14-3-15,0-14 0 16,7-9 0-16,3-1 0 16,4-13-1-16,4-6 0 15,0 4 1-15,3 2 1 0,0 5-1 16,0 8 0-16,-3 11 3 15,-1 5 1-15,-2 21 7 16,-1 14 0-16,-4 12-9 16,1 14 1-16,-1 5-5 15,8-13 1-15,-4-2-11 16,4-14 1-16,3-8-21 16,0-8 0-16,4-5 1 15,0-10 0-15</inkml:trace>
  <inkml:trace contextRef="#ctx0" brushRef="#br0" timeOffset="20502.6691">11042 12822 33 0,'-11'-6'16'0,"15"9"3"0,-1-3-17 15,1 3-1-15,3 7 1 16,4 1 1-16,3 7 0 16,3 6-2-16,4 11 0 15,-3-4 1-15,3-2 0 16,-3 1 1-16,3-7 1 16,-3-4-2-16,-1-9 1 15,-3-7-2-15,1-8 1 0,-1-11-3 16,0-8 0-16,-4-10 0 15,1 7 0-15,-4 3-1 16,-3 6 1-16,-1 5 2 16,4 2 0-16,0 6-2 15,0 5 1-15,4 8 0 16,3 16 1-16,0 5 1 16,4-3 1-16,-1 3 1 15,-3-2 0-15,4-1-1 16,-4-7 1-16,0-6 1 15,-3-8 0-15,-1-7-4 16,1-9 0-16,0-10-2 0,-1-16 0 16,1 8-6-16,-4-8 0 15,-4-11-9-15,-6-2 1 16,-1-3-24-16,1 5 0 16,-1 3 39-16,-3 8 0 15</inkml:trace>
  <inkml:trace contextRef="#ctx0" brushRef="#br0" timeOffset="21130.9957">11642 12457 39 0,'-4'26'19'0,"22"19"4"0,-11-21-20 0,-4 0-1 15,1 10 1-15,-1 8 0 16,1 6 1-16,-1-8-2 15,1 2 0-15,0 6 0 16,-1-11 0-16,1-8-2 16,-1-8 0-16,1-8 0 15,-1-8 1-15,1-12-1 16,-1-4 0-16,1 3 1 16,3-8 0-16,3-2-7 15,4-6 1-15,1-3-1 16,-1 6 1-16,-4 5 5 15,1 6 0-15,-4 10 0 16,0 10 1-16,-3 6 0 0,-1 0 1 16,-3 0-1-16,0 10 0 15,0 6 1-15,4 0 1 16,-1-6-1-16,4-2 0 16,0-3-1-16,7-5 1 15,0-3-2-15,4-5 1 16,0-2 0-16,-1-6 1 15,5-3-2-15,2-8 1 16,1-4-2-16,0-12 1 16,-4 3-1-16,0 3 1 0,-3-5 1 15,-1-6 0-15,-6 0-1 16,-1-2 1-16,-6-1-2 16,-8 9 0-16,-6 5 2 15,-4 2 0-15,0 11-2 16,-4 8 1-16,0 11 1 15,4 7 1-15,0 12-2 16,7-7 0-16,7 6 1 16,0 14 0-16,7-4-1 15,4-9 1-15,3-4-1 16,3-5 0-16,1-5-14 16,0-5 1-16,-1-9-30 15,4-10 0-15</inkml:trace>
  <inkml:trace contextRef="#ctx0" brushRef="#br0" timeOffset="21389.4654">12266 12838 33 0,'-7'31'16'0,"7"1"4"15,4-16-16-15,-1 8 2 16,1 0 0-16,3-6-1 15,0-5 1-15,0-2 6 16,0-8 0-16,0-17-7 0,0-7 0 16,4-3-3-16,-1-2 0 15,1-3-2-15,3 2 1 16,7-2-3-16,7 0 1 16,7 3-25-16,-3 2 1 15,-4 5-15-15,4 6 0 16</inkml:trace>
  <inkml:trace contextRef="#ctx0" brushRef="#br0" timeOffset="21800.0732">12707 12938 39 0,'11'24'19'0,"27"-32"2"16,-27 3-20-16,3-6 3 16,4 1 1-16,3-4-2 0,0-2 0 15,-3-2-3-15,-4-3 0 16,0-6 0-16,-7 6 0 15,-7 3-1-15,-4 2 1 16,-6 3 1-16,-1 7 1 16,-3 9 4-16,0 7 0 15,0 6-5-15,0 3 1 0,3-1-1 16,8 11 0 0,3 3-1-16,3 3 1 0,8-9-2 15,7-5 1-15,6-5-7 16,8 0 0-16,-4-8-13 15,7-5 1-15,1-11-11 16,6-8 0-16</inkml:trace>
  <inkml:trace contextRef="#ctx0" brushRef="#br0" timeOffset="22570.3187">12277 13454 29 0,'0'0'14'0,"10"8"8"0,-6-8-16 0,3 3 1 15,-4 5 0-15,1 7-3 31,-4 7 1-31,0 7 0 16,-4 0 0-16,1-3-3 16,-4 1 1-16,0 2-3 15,0-3 1-15,3-5-1 16,1-7 0-16,3-12 2 16,3-7 0-16,4 0-3 0,4-11 0 15,3-8 1-15,4-8 1 16,6-7-1-16,4 4 0 15,4-7-1-15,3 0 1 16,-6 7 0-16,-5 11 1 16,-6 14-1-16,-4 12 0 15,-3 12-1-15,-8 7 0 16,-3 11 2-16,-3 10 0 16,-1-2-1-16,1-11 1 15,-1 8-1-15,1 2 0 16,-1-7 1-16,4-11 0 0,0-13-2 15,7-13 1-15,0 0 0 16,4-11 1-16,-1-11-1 16,1-4 0-16,3-4 0 15,4 3 1-15,3 9-1 16,-4 4 0-16,1 3 4 16,-4 8 0-16,0 14 2 15,-3 12 1-15,0 9-4 16,-1 4 1-16,1-4-4 15,-1-1 0-15,1 1-3 16,3-3 1-16,0-6-23 16,4-10 1-16,3-8-21 15,4 0 0-15</inkml:trace>
  <inkml:trace contextRef="#ctx0" brushRef="#br0" timeOffset="22731.5348">13081 13473 47 0,'18'8'23'0,"35"-3"1"0,-36-5-23 0,4-3-1 15,8 3 1-15,-1 0-26 16,-4 0 1-16,5 0 1 16,-12 3 1-16</inkml:trace>
  <inkml:trace contextRef="#ctx0" brushRef="#br0" timeOffset="22903.3894">13109 13671 53 0,'14'8'26'0,"39"-16"-5"0,-39 3-28 15,15-3-31-15,9-5 1 16,5-6 29-16,3-5 0 15</inkml:trace>
  <inkml:trace contextRef="#ctx0" brushRef="#br0" timeOffset="23290.3911">13628 13398 47 0,'-11'32'23'0,"18"26"1"16,-3-36-24-16,-1 4 0 15,-3 6 1-15,0-3-1 16,0-5 0-16,0-3-38 15,0-5 0-15,0-11 29 16,-3-5 0-16</inkml:trace>
  <inkml:trace contextRef="#ctx0" brushRef="#br0" timeOffset="23431.0191">13681 13221 49 0,'-32'-16'24'0,"25"11"-4"0,7 5-25 15,0 3-15-15,3 5 0 16,1 2-3-16,3 1 0 16</inkml:trace>
  <inkml:trace contextRef="#ctx0" brushRef="#br0" timeOffset="23665.8038">13776 13570 40 0,'-7'53'20'0,"3"-16"5"0,4-31-19 0,0-4 0 15,0-2 1-15,7-5-5 16,4-13 0-16,0-9-2 16,3-7 1-16,0 5 0 15,-4 2 1-15,1 6-1 16,0 10 0-16,-1 3 2 16,-3 11 1-16,0 13-4 15,0 13 1-15,0 3-3 16,0-8 0-16,8-3-31 15,2 3 1-15,4-9 6 16,1-7 0-16</inkml:trace>
  <inkml:trace contextRef="#ctx0" brushRef="#br0" timeOffset="24009.5586">14065 13062 42 0,'-3'19'21'0,"6"47"5"0,1-42-21 0,3 2-1 15,-4 9 1-15,1 5-3 16,-1 2 0-16,-3 3-2 16,0 0 0-16,0 0-12 15,0-6 0-15,0-7-29 16,0-13 1-16</inkml:trace>
  <inkml:trace contextRef="#ctx0" brushRef="#br0" timeOffset="24212.6324">13959 13367 52 0,'11'10'26'0,"31"6"0"0,-28-18-26 15,1 2-2-15,2 0 0 16,4-3-5-16,4-2 1 16,7-3-34-16,0-3 1 15,-4-2 35-15,4-3 1 16</inkml:trace>
  <inkml:trace contextRef="#ctx0" brushRef="#br0" timeOffset="25267.7194">14309 13438 41 0,'-4'24'20'0,"15"-21"9"0,-4-3-22 0,0 0-1 15,0-6 1-15,0-4-6 16,4-6 1-16,-1-5-3 16,-3 0 0-16,-3-1 1 15,-4 4 1-15,-4 5-1 16,1 2 0-16,-4 3 0 15,-4 0 0-15,0 13 0 16,1 14 1-16,-4 7 0 0,3 6 1 16,-3 8-2-16,7 5 0 15,7-3-1-15,3-5 1 16,5-8-12-16,6-7 0 16,7-7-6-16,7-7 1 15,7-10 9-15,1-12 0 16,2-4 8-16,1-3 0 0,-4-3 1 15,-3 3 0-15,-7 2 4 16,-4 3 0-16,-7 1-1 16,-3-4 0-16,-4-2-1 15,-7 0 1-15,-4 5-1 16,-6-3 0-16,-4 3-1 16,-4 8 1-16,0 1 0 15,1 7 0-15,3 0-4 16,-1 7 1-16,5 4 0 15,-1 2 1-15,4 0-2 16,4 1 1-16,3-1 0 16,0 0 1-16,3-2-1 15,4-3 1-15,0-6-1 16,0-2 0-16,-3-2 4 16,-1-1 0-16,1 3-1 15,0-3 1-15,-1-2-2 0,-3 5 0 16,4-5-2-16,-4 5 1 15,7-5 0-15,-4 2 0 16,1-2 2-16,-4 2 1 16,0 0-2-16,3 11 0 15,-3-5-1-15,4 2 0 16,-4 3-1-16,0 8 1 16,0 8-1-16,0 8 0 15,-4 7 0-15,-3-7 0 16,0 5 0-16,-3 13 1 15,-5 1-1-15,-2 4 0 0,-4 1-1 16,-1-3 0-16,1-11 2 16,0-13 1-16,3-10-3 15,1-11 1-15,-1-11 1 16,4-10 0-16,4-6-2 16,2-2 0-16,8 2 1 15,4-12 1-15,7-6-2 16,3 5 1-16,7 8 0 15,0 3 0-15,4 2-1 16,6 1 1-16,5-3 0 16,6-3 1-16,-3-3-1 15,-4-2 1-15,-3 0-1 16,-4 0 0-16,-3 5 0 16,-4 3 0-16,-3 0-1 15,-8 0 1-15,1-3 0 16,-8 0 1-16,-3 3-2 15,0 0 1-15,-3 0 0 0,-4 7 0 16,0 7 0-16,0 14 0 16,0 7 0-16,-4 7 1 15,4 11-2-15,3 7 1 16,4 6 0-16,0-2 0 0,4-9-1 16,3-10 1-16,4-6-30 15,3-4 1-15,3-1-1 16,1-8 0-16</inkml:trace>
  <inkml:trace contextRef="#ctx0" brushRef="#br0" timeOffset="25470.8267">14937 13676 30 0,'-7'8'15'0,"-1"-5"6"16,8-3-16-16,0 0-3 16,0-8 1-16,0-3 4 15,0-5 1-15,0-5 3 16,4-2 1-16,0-4-8 15,3 1 1-15,0 2-5 16,10 0 0-16,4 3-1 16,4 5 1-16,7-3-2 15,-7 11 1-15,-1-2-58 16,1 5 1-16</inkml:trace>
  <inkml:trace contextRef="#ctx0" brushRef="#br0" timeOffset="27594.9141">13183 7416 31 0,'4'27'15'0,"21"23"1"16,-15-31-15-16,11 4-2 15,4 17 1-15,3 5-1 16,4 5 1-16,-7 14 0 0,-1-1 1 16,5 6-1-16,-1 3 0 0,4-9 0 15,3 3 0-15,0 3 0 16,4 2 1-16,7-7-1 16,3 7 0-16,-3-7 2 15,-7 2 0-15,0 3-3 16,-4-3 1-16,0-3 0 15,4 6 1-15,-4-8-3 16,1-3 1-16,-1 0 2 16,-3 6 0-16,6-8 0 15,-2 2 0-15,-1 5-1 16,0-2 0-16,-10-8 0 16,-4 3 1-16,0-1 0 15,0 1 0-15,-3-11-2 16,3 0 1-16,0-3 0 0,1 0 1 15,2-5-1-15,-3-2 1 16,4-1-1-16,-4 1 0 16,0-1 0-16,8 0 1 15,-5 3-1-15,5 0 0 16,-5-5 0-16,4 3 0 16,1 2 2-16,-8-3 0 15,-4 6-2-15,1-11 1 16,-4 3-1-16,0-3 0 15,-3 0 1-15,0 3 0 0,-1-1-1 16,1 4 0-16,-1-1 1 16,1-2 0-16,3 5 0 15,-3 3 0-15,-1 2 0 16,1-8 0-16,-4 6-2 16,0 0 1-16,0 2 0 15,-4 0 0-15,-3 1 0 16,0 2 0-16,-7 5 0 15,-3 0 0-15,-1 0 0 16,1 3 1-16,-5 0-1 16,5-2 1-16,-1-7-2 15,1-1 1-15,-1 4 1 16,4 4 0-16,0-9-1 16,0 3 1-16,0 3-1 0,0-3 0 15,0 2 0-15,3-4 0 16,4-9-1-16,0 8 1 15,0 6 0-15,0-8 1 16,0 2 0-16,4-2 0 16,-4 2-1-16,3 0 1 15,1 1-2-15,-1-4 1 16,4-10 1-16,1 6 0 16,-1 2-1-16,3 3 0 15,1-6 1-15,-1-5 0 16,4-2-1-16,1 2 1 0,-1 0-1 15,0 0 0-15,0 0 1 16,4 0 0-16,-4 3-1 16,0 0 0-16,0-9 0 15,0 6 0-15,0-5 1 16,0 3 0-16,0-1-2 16,0 3 0-16,4-2 1 15,-4-1 0-15,4 1 1 16,-1 2 0-16,1 3-1 15,-4-1 0-15,0-2 0 16,0 1 0-16,-3-4-1 16,-4-8 1-16,0 4 0 15,4 4 1-15,-4 1-1 16,0 4 0-16,0-4 0 16,0-1 0-16,0 1 0 15,0 2 0-15,0 0-1 16,0 0 1-16,0 0 0 0,0 3 1 15,4 0-1-15,-1-9 0 16,-3 4 1-16,1 7 1 16,-1 3-4-16,-4 0 1 15,1-2 2-15,-4-1 1 16,0 3-2-16,0 6 1 16,-4-1-4-16,1-5 1 15,-4 8 5-15,-4 10 1 16,0 4-2-16,-3-1 1 15,0 5-4-15,4-2 1 16,2-16-1-16,1 13 1 0,-3 1-9 16,-4-12 0-16,3-2-20 15,-6 0 1-15,2 3 11 16,-2-6 1-16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278.90762" units="1/cm"/>
          <inkml:channelProperty channel="Y" name="resolution" value="371.9008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14T16:23:32.96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2886 9141 44 0,'-14'16'22'0,"7"13"1"16,7-21-23-16,-4 8 0 15,-3 13 0-15,-4 8 0 16,1 8 1-16,-4 13-2 16,0 1 1-16,-1 17 0 15,1-2 0-15,4 6 0 16,-1 5 0-16,1-17 0 0,-1 1 0 15,4-3 0-15,0-5 0 16,3-19 0-16,4-2 1 16,4-8-3-16,-1-3 1 15,8-5 2-15,7-3 0 16,6-2-2-16,5-1 0 16,2 1 1-1,8-1 1-15,7 1-1 16,10-1 1-16,-10 1-4 15,4-1 0-15,3-2 3 16,3-3 0 0,46 11 0-1,-21-3 1-15,-3-2-1 0,-4-1 0 16,-3-2 0-16,6-3 0 16,1 1 0-16,-7-1 0 15,3-5 0-15,3 0 1 16,4-3-2-16,8-2 1 15,-12-1 0-15,1 6 0 16,3 3-1-16,-3-1 1 16,6-2-1-16,1-2 0 15,-15 2 2-15,4-3 0 0,1 0-1 16,2-2 1-16,1 2-2 16,-4 3 1-16,-7 0 0 15,3-3 1-15,1 1-2 16,0-1 1-16,10 0 0 15,-7 0 0-15,-4 1 0 16,8-1 0-16,-4-2 0 16,7 2 0-16,4 0 0 15,-8 1 1-15,1-1-2 16,3 0 1-16,7-2 0 16,4-1 1-16,-11 1-1 15,4 0 0-15,0 2 0 16,10 3 1-16,-7 0-1 15,-3 2 0-15,3 1-1 16,-3 2 1-16,10-2 0 16,-3-3 0-16,-4-3 0 0,3-2 1 15,12-3-1-15,3-3 0 16,-11-2 0-16,11-6 0 16,3 3 0-16,-3-2 1 15,0 2-2-15,3 0 1 16,0 0 0-16,1 5 0 15,-4-2 0-15,-1 2 0 16,1 1-1-16,0-1 1 16,-11-2 0-16,4-3 1 15,-4 0-2-15,8-3 1 16,-15 3 0-16,-3 0 0 0,-4-2 0 16,-4 2 0-16,-10 0 0 15,-3 3 0-15,-8 2 0 16,-10 3 0-16,0 0 1 15,-11 0 0-15,-3 0 1 16,-7-3 1-16,-4-5-2 16,0-5 1-16,0-11-2 15,0-5 0-15,1-8 0 16,2-13 0-16,1-8 0 16,0-1 0-16,3-12-1 15,-3-6 0-15,-1-7 2 16,4 2 0-16,4-11-1 15,0 6 0-15,-4 2 0 16,-3 0 0-16,0 17-1 16,-8 4 1-16,-10 11 1 15,-7 0 0-15,-10 3-1 16,-11 10 0-16,-8 9 0 16,-6 7 0-16,-14 0 0 15,-8 5 0-15,-6 6-1 0,-15 3 1 0,-14-1 1 16,-3 3 0-16,-7 0-2 15,-11 0 1-15,-11-2 0 16,5-4 1-16,-16-1-1 16,-6-1 0-16,0-3 0 15,-7 1 0-15,0 2 0 16,-18-3 1-16,4 3-1 16,0 0 0-16,-8 1 1 15,4-1 0-15,-14-5-1 16,-6-3 0-1,-174-16 0 1,60 14 0-16,35 12 0 16,15 12 1-16,3 7 3 15,10 8 0-15,-9 3-1 0,16 0 0 16,-13-3-2-16,21 3 0 16,-15-8 0-16,22-3 1 15,-7 1-1-15,24-1 0 16,-6 0-2-16,13 6 1 15,11-3 0-15,14-3 1 16,22 3-7-16,20-3 0 16,15-2-30-16,10 0 1 0,18-1 17 15,10 3 1-15</inkml:trace>
  <inkml:trace contextRef="#ctx0" brushRef="#br0" timeOffset="802.5694">2706 9821 50 0,'-43'14'25'0,"-41"4"-1"0,66-15-24 15,-14-3 4-15,-6-6 1 16,-5-2-5-16,1 1 1 16,-15-17 0-16,-6-13 0 15,-8 2-2-15,-3-12 1 16,7-14 0-16,-7-3 0 15,-10-20 0-15,2 2 0 16,-2-16-1-16,6-3 1 16,11-5 0-16,-3-15 0 0,-5-4 0 15,5-2 0-15,3-16 0 16,3-10 1-16,4 0-2 16,8-4 1-16,9-1 0 15,1-6 0-15,0-8 0 16,6-11 1-16,1 1-2 15,0 2 1-15,10 0 0 16,4-3 0-16,7-5-1 16,0 0 1-16,7-5 0 15,3-8 0-15,4-3-1 16,0-7 1 0,7-11-1-16,0 2 1 15,4 6 0-15,10-3 0 16,0 16 0-16,4 5 0 15,3 19-1-15,-3 2 0 16,6 11 1-16,8-3 1 16,4 8-1-16,9 17 0 15,15-9 1-15,1 13 0 16,6 9-2-16,10 1 0 0,12 17 1 16,-1 11 0-16,14 15 0 15,4 19 0-15,10 21 1 16,-10 19 1-16,0 12-4 15,4 20 1-15,-11 4 1 16,-8 3 0-16,-2 14-1 16,-12-1 1-16,1 3 1 15,-11-2 1-15,-3 2-4 16,-15-3 1-16,-7-2-3 16,-3-3 1-16,-3-2-12 15,-1-3 0-15,-7-3-18 16,-7 0 1-16</inkml:trace>
  <inkml:trace contextRef="#ctx0" brushRef="#br0" timeOffset="1199.3529">2865 2738 47 0,'-11'0'23'0,"46"0"2"0,-21 0-25 15,15 0-1-15,2 3 0 0,5-6 1 16,-1 3 1-16,-3 0 0 16,-4-5 0-16,0 2-2 15,0-7 0-15,-3-1 1 16,-4 1 1-16,-3-1 0 15,-4-2 0-15,-4 0 0 0,-2-3 0 16,-8-8 6-16,-4 0 1 16,-3-5-4-1,0-5 1-15,0-14-5 0,0 0 0 16,0-7-2-16,3-6 1 16,4-5-26-16,0-3 1 15,4 8-7-15,-1 14 1 16</inkml:trace>
  <inkml:trace contextRef="#ctx0" brushRef="#br0" timeOffset="2074.9858">3778 2185 17 0,'-17'19'8'0,"-5"31"9"0,22-31-9 16,0 10-2-16,4 19 0 16,-1 10-1-16,8 10 1 15,3-1-4-15,11-12 1 16,10-15 4-16,7-11 0 15,-6-16 0-15,-1-10 0 16,0-16-2-16,-3-11 0 16,-4-11-3-16,-3-7 1 15,-11-11-3-15,-10 6 1 0,-11-4-1 16,-8 1 0-16,-2 5 0 16,-22 11 0-16,-3 2-4 15,3 21 0-15,4 11-26 16,-1 16 0-16,12 3 3 15,6-9 1-15</inkml:trace>
  <inkml:trace contextRef="#ctx0" brushRef="#br0" timeOffset="2343.4171">4501 2170 45 0,'-31'2'22'0,"10"4"4"0,13-6-24 16,-9 2 6-16,-11 11 0 15,-4 9-5-15,4 4 1 16,6 3-3-16,8 3 0 16,4 5 0-16,10 0 0 15,7-5-1-15,14-8 0 16,7-3-1-16,4-8 1 0,10-3-28 15,11-2 1 1,11-8-6-16,-1-10 1 0</inkml:trace>
  <inkml:trace contextRef="#ctx0" brushRef="#br0" timeOffset="2741.0083">4921 2122 49 0,'-24'0'24'0,"2"5"5"0,19-2-24 0,-8 10-1 16,-6 6 0-16,3 4-2 15,-4 17 1-15,4-3 0 16,3 8 1-16,4 0-4 16,7 0 1-16,4-3 0 15,6-2 0-15,4-3-3 16,0-8 1-16,1-2 2 15,6-9 0-15,7-10-1 16,7-8 1-16,4-8-9 16,10-10 1-16,4 2-50 15,0-5 0-15</inkml:trace>
  <inkml:trace contextRef="#ctx0" brushRef="#br0" timeOffset="3202.8867">5330 2148 46 0,'-10'35'23'0,"-1"47"4"0,11-64-24 16,-3 17 3-16,3 7 1 15,0 6-7-15,0-3 1 16,7-6-1-16,7-12 0 16,7-11 1-16,7-14 0 15,4-10-1-15,10-21 0 16,1-10-1-16,3-12 1 15,-4-9 1-15,-7 7 0 16,-10 10 2-16,-7 9 0 0,-4 7 3 16,-4 6 0-16,-3 11-6 15,-3 18 0-15,-8 10-1 16,1 14 1-16,3-3 0 16,0 5 0-16,3 14-11 15,1-11 0-15,3 3-25 16,0-6 1-16,4-7 16 15,3-12 0-15</inkml:trace>
  <inkml:trace contextRef="#ctx0" brushRef="#br0" timeOffset="3437.2661">5923 2368 36 0,'-18'19'18'0,"4"47"7"0,14-56-17 15,0 1-4-15,0-1 0 16,0-2 11-16,0-8 0 16,4 0-11-16,-1-21 1 15,1-5-4-15,3 5 0 16,0-6-1-16,4-2 0 16,6 3-19-16,8-1 0 15,10 1-13-15,1-1 1 16,6 3 14-16,0 6 0 0</inkml:trace>
  <inkml:trace contextRef="#ctx0" brushRef="#br0" timeOffset="3705.1567">6442 2127 42 0,'-18'8'21'0,"-17"19"6"16,28-19-22-16,-7 2 2 15,0 1 0-15,-1 2-5 16,5 3 1-16,3 0-2 15,3 2 0-15,8 1 0 16,3-1 1-16,3-4 6 16,1-1 1-16,3 8 1 15,-3 5 0-15,-4 1-3 16,-7 5 1-16,-7 2-8 16,-11 3 0-16,-7-3 0 0,-3 1 0 15,0-6-26-15,3-3 0 16,8-7-33-16,10-9 1 15</inkml:trace>
  <inkml:trace contextRef="#ctx0" brushRef="#br0" timeOffset="4249.2836">7405 2241 48 0,'-28'13'24'0,"6"30"7"0,19-30-23 16,-4 0-3-16,0 19 1 15,3 0-5-15,4 7 1 0,4 4-2 16,3-4 1-16,7-4-2 16,4-9 1-16,-1-13 0 15,4-13 1-15,4-13-1 16,3-13 0-16,1-14-1 15,-1 6 1-15,-7 2-1 16,0 5 0-16,-3 9 1 0,-1 7 1 16,-3 11-1-16,1 0 1 15,-1 11 2-15,0 13 1 16,0-3 2-16,0 5 0 16,4 3-1-16,-1-10 1 15,-3-3 0-15,1-8 0 16,-5-6-6-16,4-4 1 15,-3-6-3-15,-1-11 1 16,-3-5-26-16,0-2 1 16,1-8-9-16,-1-1 35 15,-7 35 0-15</inkml:trace>
  <inkml:trace contextRef="#ctx0" brushRef="#br0" timeOffset="4806.5005">8072 1693 41 0,'0'8'20'0,"7"43"10"16,-4-25-21-16,1 11-2 15,-4 11 0-15,0 7-4 16,-4 17 0-16,4 10-1 16,0-8 1-16,-3 8-1 15,3-13 0-15,0-14-2 16,0-13 1-16,3-10-2 15,1-19 1-15,6-13-4 0,4-18 1 16,8-6-3-16,2-8 1 16,1-10 2-16,0 0 1 15,-4 10-1-15,-7 8 0 16,-4 11 5-16,1 13 0 16,-4 10-1-16,0 14 1 15,-3-3 1-15,-1 11 0 16,1 8 0-16,-1-3 0 15,4 3-2-15,0-11 0 16,7-3-1-16,4-5 0 0,7-10-1 16,0-11 1-16,3-3 0 15,-4-21 1-15,5-2-1 16,2-8 0-16,-2-17 0 16,-5-9 1-16,1 9-6 15,-7 1 0-15,-8 0 4 16,-10 7 1-16,-10 17 0 15,-4 13 0-15,-4 18 1 16,-7 11 1-16,1 18 2 16,-1 11 0-1,7-5-4-15,8 10 1 16,10 3-2-16,3-3 0 16,8-7 0-16,-1-9 0 0,8-13-23 15,7-8 0-15,3-5-11 16,7-21 1-16</inkml:trace>
  <inkml:trace contextRef="#ctx0" brushRef="#br0" timeOffset="5088.7329">8809 2111 36 0,'-7'8'18'0,"-4"27"9"16,8-19-19-16,-1 7-1 15,1 6 1-15,-1 3-7 16,4-11 1-16,0 6 2 15,4 5 1-15,3-9 0 16,3-7 0-16,4-21-4 0,11-6 1 16,3-7 11-16,8-19 1 15,9-3-7-15,5 3 1 16,-1 5-8-16,1 11 0 16,-5 11-1-16,-2 18 0 15,-4 5-12-15,-4 11 1 16,-3-1-22-16,-1 1 1 15,1-3-5-15,-4-7 1 16</inkml:trace>
  <inkml:trace contextRef="#ctx0" brushRef="#br0" timeOffset="5918.3232">2452 3651 19 0,'-18'-2'9'0,"4"-4"3"0,14 6-9 16,0-2-1-16,0-4 0 0,0-4 0 15,4-1 0-15,-1 1 8 16,-3 4 1-16,0 1-1 16,0 0 1-16,0-1 1 15,0 4 1-15,0-1-6 16,0 1 0-16,0-1-1 15,-3 3 1-15,-1 0-5 16,1-3 0-16,-5 1 1 16,-2 4 0-16,-4 11-3 15,-4 14 1-15,-7 2-1 16,-17 13 0-16,-7 14 0 16,-4 5 0-16,-4-16 0 15,1 8 1-15,7 0-2 0,10-8 1 16,10-6 0-1,5-4 0-15,6-4-1 0,11-4 1 16,7-1 1-16,7-5 0 16,11-5-2-16,10-8 1 15,7-5 0-15,18-3 0 16,4-5-1-16,-1-9 1 16,4 4 0-16,4-3 0 15,-8-6 4-15,-7-10 0 16,4 3 1-16,-10 2 0 15,-15 8-4-15,-7-3 0 0,-7-7 0 16,-14-9 1-16,-10-4-3 16,-12-9 0-16,-9 6 1 15,-12-3 0-15,5 5-20 16,-8 8 1-16,3 14-18 16,12 13 0-16,9 10 6 15,15-2 1-15</inkml:trace>
  <inkml:trace contextRef="#ctx0" brushRef="#br0" timeOffset="6324.6211">2872 3717 39 0,'-18'-10'19'0,"-17"-33"5"0,24 41-20 16,-3-6 0-16,0 5 1 15,-4 3 3-15,-3 13 1 16,3 3-8-16,1 11 1 16,10 12-1-16,7 9 0 15,7-6 0-15,3 1 1 16,4-1-2-16,11 0 0 15,7-10 6-15,7-8 1 16,3-21 1-16,7-17 0 0,1 6-6 16,-4-15 0-16,-11-17-2 15,-7-10 1-15,-7-6-2 16,-7-2 1-16,-3 10-11 16,-18 6 1-16,-18 2-13 15,-10 6 1-15,-4 13-5 16,0 13 0-16,8 5 11 15,-1 11 1-15</inkml:trace>
  <inkml:trace contextRef="#ctx0" brushRef="#br0" timeOffset="6622.491">3126 3117 30 0,'3'-13'15'0,"4"18"16"0,-3 0-16 16,-4 11-4-16,-4 0 1 16,-6 24-2-16,-5 15 0 15,-6 19 1-15,-7 16 1 16,-4 19-10-16,1 18 1 15,2 2-5-15,-2 14 1 0,6-16-14 16,4 3 1-16,3-30-18 16,8-12 1-16,6-22-2 15,4-21 1-15</inkml:trace>
  <inkml:trace contextRef="#ctx0" brushRef="#br0" timeOffset="6981.8703">3591 3768 57 0,'-14'-3'28'0,"39"0"2"0,-15-2-29 16,12 0-2-16,6-1 0 15,0 1-13-15,0-5 1 0,0 4-30 16,1 4 1-16</inkml:trace>
  <inkml:trace contextRef="#ctx0" brushRef="#br0" timeOffset="7154.2815">3623 3974 66 0,'-7'11'33'0,"49"-17"-1"16,-21 9-32-16,4-6-13 15,7 3 0-15,7-5-23 16,7-6 0-16,-1-2 20 16,-2-5 1-16</inkml:trace>
  <inkml:trace contextRef="#ctx0" brushRef="#br0" timeOffset="8243.943">4935 3561 40 0,'-24'-5'20'0,"-5"2"6"15,26 3-21-15,-8 3-3 16,-3 10 1-16,-3 16-2 0,2 6 0 15,5 18-1-15,3 7 0 16,7-1 1-16,10-20 0 16,5 1-1-16,-1-6 0 15,7-10 6-15,11-13 0 16,3-1-2-16,0-10 0 16,-3-13-2-16,3-13 1 15,-7-14-2-15,-10-2 0 16,-7-1-1-16,-8 4 1 15,-13-4-1-15,-15 12 1 16,-10 2-16-16,-1 10 1 16,-3 3-6-16,-3 6 1 0,3 2-11 15,11 5 0-15</inkml:trace>
  <inkml:trace contextRef="#ctx0" brushRef="#br0" timeOffset="8478.2684">5133 3156 55 0,'-25'16'27'0,"4"29"5"16,14-21-28-16,-11 21-1 16,-6 19 1-16,-5 12-3 15,-2 14 1-15,2 11-1 16,1-6 0-16,-4 8-2 15,1 8 0-15,6-7-20 0,11-12 1 16,7-28-23-16,10-11 1 16</inkml:trace>
  <inkml:trace contextRef="#ctx0" brushRef="#br0" timeOffset="8829.39">5228 3948 53 0,'4'-3'26'0,"24"-13"2"16,-18 11-28-16,-2-1 0 0,2 6 1 16,1 6-1-16,-4 2 0 15,0 2 0-15,0-2 1 16,-4 3 1-16,-3 2 0 15,-3 6 2-15,-1 4 1 16,-3-4-1-16,-3-1 0 16,-4-2 2-16,-1 0 1 15,5-3-5-15,3-2 1 16,0 0-3-16,10-1 0 16,1-2-1-16,3 0 0 0,7-3 0 15,4-2 0-15,3-3-33 16,7-3 0-16,7-2-4 15,-3 2 1-15</inkml:trace>
  <inkml:trace contextRef="#ctx0" brushRef="#br0" timeOffset="9399.9032">5517 3974 39 0,'-7'0'19'0,"11"24"1"0,-1-8-20 16,1 5 1-16,3 0 0 15,11-8 4-15,3-5 1 16,0 3 3-16,4-11 0 15,-4-8-3-15,0-8 1 16,-3 0-6-16,-8 3 1 16,-6 0-2-16,-4 2 0 15,-11 3-8-15,-10 5 1 0,-7-2-32 16,0 18 0-16,-1 9 23 16,5-7 1-16</inkml:trace>
  <inkml:trace contextRef="#ctx0" brushRef="#br0" timeOffset="9620.1803">6043 3789 60 0,'-7'18'30'0,"39"-4"0"0,-18-12-30 16,0 1-40-16,4-3 0 16,10-5 21-16,4-3 0 15</inkml:trace>
  <inkml:trace contextRef="#ctx0" brushRef="#br0" timeOffset="10110.4983">6558 3627 45 0,'-18'-5'22'0,"8"40"6"0,10-22-23 16,0 8-1-16,7 16 1 16,4 5-4-16,-1 3 0 15,4-8 0-15,7-10 0 16,4-3 0-16,3-11 1 15,4 5 4-15,-4-7 0 16,-3-11-5-16,0-11 0 16,-4-12-1-16,-7-14 1 15,0-1 0-15,-10-9 0 0,-4-6-2 16,-7 11 0-16,-11-1-6 16,-14 4 0-16,-7 7-4 15,8 13 1-15,-12 14 0 16,-3 10 1-16,4 6 1 15,3 10 1-15,8 8-12 16,6-2 0-16,14-4 8 16,11 1 0-16</inkml:trace>
  <inkml:trace contextRef="#ctx0" brushRef="#br0" timeOffset="10408.1044">6890 3172 40 0,'-21'8'20'0,"10"-24"12"0,11 16-21 16,0 11-4-16,-7 15 1 15,0 6-6-15,0 0-2 16,7-32 0-16,-43 169 6 16,1-21 0-16,3-13-6 15,4-5 0-15,7-3-18 16,7-24 1-16,3-13-31 16,11-8 0-16</inkml:trace>
  <inkml:trace contextRef="#ctx0" brushRef="#br0" timeOffset="10705.021">7013 3948 58 0,'-3'2'29'0,"10"14"5"0,-7-16-30 16,0 8-5-16,0 16 0 15,0 8-20-15,-4 5 1 16,-3 5-21-16,0 0 1 15</inkml:trace>
  <inkml:trace contextRef="#ctx0" brushRef="#br0" timeOffset="10990.6065">7179 3924 45 0,'-7'32'22'0,"14"-14"3"0,-3-10-24 16,-1 8 2-16,4 0 1 15,0 2 0-15,4-10 0 16,-4 0 2-16,7-11 0 16,0-12-1-16,0 1 1 15,0 6 3-15,-7-5 0 16,-7-3-8-16,-3-2 1 15,-8 2-3-15,-6 5 0 16,-5 6-14-16,-2 8 1 16,3 2-15-16,3 3 0 15,11 0-2-15,7-5 0 0</inkml:trace>
  <inkml:trace contextRef="#ctx0" brushRef="#br0" timeOffset="11273.1807">7624 3712 52 0,'0'-5'26'0,"45"0"-1"0,-20-6-25 16,7-2 0-16,0 2 1 16,3 1-1-16,0-1 0 15,0 3-47-15,-3 5 0 16,-11 3 43-16,-7-2 0 16</inkml:trace>
  <inkml:trace contextRef="#ctx0" brushRef="#br0" timeOffset="11414.7887">7733 3866 59 0,'-4'10'29'0,"57"-7"-10"0,-35-8-31 0,3-1-16 16,4-4 0-16,7-1 9 15,-1-5 1-15</inkml:trace>
  <inkml:trace contextRef="#ctx0" brushRef="#br0" timeOffset="12538.0304">8685 3551 59 0,'-14'13'29'0,"25"0"1"0,-11 0-30 16,0 9 1-16,-4 1 0 15,-3-1-2-15,0 4 0 0,-3 11 1 16,-1 5 1-16,0 1-27 16,1-4 1-16,6-9-8 15,8-12 0-15</inkml:trace>
  <inkml:trace contextRef="#ctx0" brushRef="#br0" timeOffset="12772.5228">8848 3490 59 0,'-22'5'29'0,"26"14"0"16,0-11-29-16,-1 7 2 15,1 12 0-15,-1 5-3 16,-3-6 0-16,0 9 0 16,0 4 0-16,0 4-13 0,0-1 0 15,0 0-5-15,4-10 0 16,-1-3-6-16,1 5 1 16</inkml:trace>
  <inkml:trace contextRef="#ctx0" brushRef="#br0" timeOffset="13017.571">8428 3590 56 0,'-7'-8'28'0,"28"3"1"15,-10 3-28-15,6-1 3 16,18 3 0-16,11-5-3 16,0-1 0-16,11 1-2 15,6-3 0-15,1 3-34 16,13-3 1-16,-3-5 8 16,-3-6 0-16</inkml:trace>
  <inkml:trace contextRef="#ctx0" brushRef="#br0" timeOffset="13792.5629">9504 3527 35 0,'0'18'17'0,"14"9"4"0,-11-19-19 16,-3 5 2-16,4 14 1 15,-8-6-3-15,4-5 1 16,-3 5 0-16,-1 0 1 16,1 3-2-1,-1-1 0-15,1-1-3 16,-1-1 1-16,4-21 0 16,0 5 2-16,7-2 1 15,0-6-6-15,0-5 1 16,1-5 2-16,2 0 0 15,1-3 0-15,-4-5 1 16,3-3-1-16,4-5 0 16,1 5 0-16,2 0 0 15,4 6 0-15,4 2 0 16,-4 3 0-16,0 5 0 0,-3 2 2 16,-4 4 0-16,-3-1 1 15,-1 8 1-15,-3 6-4 16,-7 10 0-16,-3 6 1 15,-1 2 1-15,-3 5-2 16,0 0 0-16,4-7-1 16,3-6 0-16,3-13 1 15,4-16 1-15,7-8-2 16,0-16 1-16,11-5 1 16,3-5 1-16,4-3-3 15,3 0 0-15,-6 8 6 16,-5 8 1-16,-3 10 6 15,1 14 0-15,-1 13-8 16,0 11 1-16,-3 15-4 16,-1 11 1-16,-3-8-5 15,4 0 0-15,0-5-24 16,-1-6 0-16,1-5 5 0,-4-5 0 16,0-5-6-16,-3-6 1 15</inkml:trace>
  <inkml:trace contextRef="#ctx0" brushRef="#br0" timeOffset="14819.2958">5415 4868 42 0,'-28'-26'21'0,"21"5"-1"0,7 21-20 0,3 2 4 16,4 4 0-16,0 10-2 15,4 5 0-15,0 3 2 16,3 5 1-16,3 5-3 15,1 3 0-15,0 3-2 16,6-6 1-16,-2-7 0 16,6-9 0-16,0-7-1 15,-3-11 1-15,-1-19-2 16,-2-13 1-16,-1-7 0 16,0-17 0-16,-7 14-1 15,0 7 1-15,-7 9-1 0,0 7 1 16,4 4 1-16,-1 15 0 15,1 18 0-15,3 6 1 16,0 5 3-16,4 3 1 16,-4 0-1-16,4-6 0 15,-4-5-3-15,0-8 1 16,0-7-1-16,-4-12 0 16,1-10-3-16,0-5 1 15,-4-13-12-15,0-6 1 16,-4 3-13-16,-6-5 1 15,-4-8-13-15,0-3 1 0</inkml:trace>
  <inkml:trace contextRef="#ctx0" brushRef="#br0" timeOffset="15602.6686">6071 4355 41 0,'7'21'20'0,"7"80"6"15,-14-83-22-15,8 17 3 16,-5 10 0-16,1 2-6 0,3 1 1 16,-4 13 2-16,1-8 1 15,-1 0-4-15,1-8 1 16,3-11-2-16,-4-13 1 15,1-13-1-15,-1-11 1 16,4-12-1-16,0-15 1 16,4 4-3-16,0 2 1 15,-1 0 0-15,-3 3 0 16,4 5 0-16,-4 8 0 0,0 8 1 16,0 3 0-16,0 5 0 15,-3 13 1-15,-1 8 1 16,4 3 0-16,0 5 0 15,0 3 0-15,4 2 0 16,3-5 0-16,0-8-3 16,4-2 1-16,3-6 1 15,4-5 0-15,-1-6-1 16,8-4 1-16,-4-9 0 16,1-2 0-16,-8-9-1 15,-4-7 0-15,-3-5 0 16,1-3 0-16,-5-14 0 15,1-2 0-15,-4 8 0 16,-4 3 1-16,1 2-1 16,-4 6 0-16,0 2 0 0,0 5 1 15,0 6-2-15,-4 3 1 16,1 2-1-16,-1 2 0 16,-3 1 1-16,4 2 1 15,-1 3-1-15,-3 0 1 16,0 0-2-16,0 3 1 15,0 2 0-15,0 3 1 16,0 0-2-16,0-3 1 16,0 3 0-16,0 8 0 15,-4 13 2-15,8 1 1 16,3 7-3-16,3 2 0 0,8 1 0 16,-1-3 1-16,4-5-2 15,0-8 1-15,1-6 0 16,-1-2 1-16,0-5-12 15,0-9 1-15,4-7-40 16,3-8 0-16,0-3 41 16,-7 0 1-16</inkml:trace>
  <inkml:trace contextRef="#ctx0" brushRef="#br0" timeOffset="16088.5022">6724 4982 53 0,'-11'32'26'0,"15"0"3"16,-1-24-27-16,1-3 1 0,3 0 0 15,0-8 10-15,0-10 1 16,0-5-11-16,0-3 1 16,4-6-3-16,-1 1 1 15,-3-3-3-15,8-1 0 16,6 1-8-16,3 16 1 15,5-3-17-15,2 6 0 16,-6-1-3-16,0 6 0 16,-1-3 14-16,1 10 1 15,-4 9 78 1,-21-11-65-16,32 29 7 16,-7-8 0-16,-1-5-2 15,-2-5 1-15,-1-9-2 16,-4-15 1-16,-2-8-4 15,-5 5 1-15,-3-5 5 16,-7 2 0-16,-3-2 1 16,-8 5 0-16,-3 6-1 15,-4 10 1-15,1 5-1 16,-1 14 0-16,7 18-4 16,8 8 0-16,6 8-3 15,12 0 0-15,9-9-20 16,12-4 1-16,13-13-22 15,4-11 0-15,7-14 18 16,10-12 0-16</inkml:trace>
  <inkml:trace contextRef="#ctx0" brushRef="#br0" timeOffset="16819.0004">7885 4749 37 0,'0'3'18'0,"14"18"6"0,-11-21-20 0,4 8 2 15,-3 8 0-15,-1 13-5 16,1 0-1-1,-4-29 0-15,0 50 9 16,0-7 0-16,3-12-9 16,1-7 1-16,-1-8 0 15,-3-11 0-15,4-10-2 16,-1-11 0-16,5-5 1 16,2-3 1-16,1-7-1 15,3-4 0-15,3 9 0 16,5 2 0-16,-5 3 0 15,1 5 0-15,-4 8 0 0,0 5 0 16,-3 1-1-16,-1 7 1 16,-6 11 2-16,-4 10 0 15,0-2-1-15,0 5 0 16,0-2-2-16,0-6 1 16,0-5 0-16,0-6 0 15,0-10 0-15,10-5 1 16,1-6-1-16,0-10 1 15,3-8 3-15,3 3 0 16,1 4-3-16,0 9 0 0,-1 0-2 16,-3 0 1-16,0 5 7 15,-3 10 1-15,-4 6-6 16,0 11 0-16,4 2-2 16,-4 3 0-16,0 2 0 15,3 3 0-15,1 3-19 16,0-3 0-16,-1-5-36 15,4-8 0-15</inkml:trace>
  <inkml:trace contextRef="#ctx0" brushRef="#br0" timeOffset="16990.9867">8590 4826 52 0,'7'-8'26'0,"53"-5"4"15,-46 8-25-15,4-1-5 16,3 4 1-16,0-1-32 0,-3 0 1 16,0 1 4-16,-4-6 0 15</inkml:trace>
  <inkml:trace contextRef="#ctx0" brushRef="#br0" timeOffset="17131.5951">8654 4908 65 0,'-29'26'32'0,"65"-12"1"0,-22-12-33 16,0 4-11-16,4-4 1 15,6-2-25-15,8-2 0 0,3-9 16 16,8-10 1-16</inkml:trace>
  <inkml:trace contextRef="#ctx0" brushRef="#br0" timeOffset="17636.7946">9461 4675 42 0,'-35'19'21'0,"18"31"1"0,13-42-21 0,4 5 1 16,0 14 0-16,4 4 2 15,-1-7 0-15,4 0 2 16,4-5 1-16,3-6-1 16,7-5 1-16,0-6-1 15,0-12 1-15,-7-14-4 16,1 3 0-16,-5-3-3 15,-3 0 0-15,0-2 0 16,-10 2 1-16,-8 3-8 16,-10 5 0-16,-4 8-19 0,1 11 0 15,-1 7-13-15,11 1 1 16</inkml:trace>
  <inkml:trace contextRef="#ctx0" brushRef="#br0" timeOffset="18137.3092">9811 4768 40 0,'-11'-11'20'0,"1"-10"4"16,6 16-20-16,1-1-2 15,-8 4 1-15,0-1-2 16,-6 6 0-16,-1 2 0 16,0 6 1-16,1-3-2 15,3 7 1-15,0 12-1 16,3 5 0-16,4-1 0 16,3 1 0-16,4-3 1 15,7-5 0-15,4-5-3 16,3-11 0-16,4-8 3 15,3-11 0-15,0-13-1 16,-3-8 1-16,-1 1-1 0,-2-12 0 16,-1-10 0-16,-4 1 0 15,1-4 0-15,-4-5 0 16,0 6 4-16,0 15 1 16,-4 11 3-16,-3 8 0 15,0 7-4-15,0 17 1 16,0 16-3-16,-3 7 0 15,3 16-1-15,0 9 0 16,3-4 0-16,1-4 0 16,0 12-3-16,3-7 0 15,3 5-23-15,4 2 1 0,7-2-20 16,4-11 0-16</inkml:trace>
  <inkml:trace contextRef="#ctx0" brushRef="#br0" timeOffset="18668.5657">10216 4715 40 0,'-14'-13'20'0,"-3"10"3"0,10 0-20 16,-4 6 1-16,-3 2 1 16,0 6-1-16,-4 2 1 15,1 11-3-15,2 13 1 16,1 5-1-16,7 6 0 15,4 2-2-15,3-7 0 16,7-9-1-16,7-10 0 16,4-16 1-16,3-19 0 15,7-15 0-15,0-27 0 16,4 0 0-16,3-21 0 0,0-3 0 16,-6-18 0-16,-12 10 0 15,-6 3 1-15,-8 13 6 16,-6 16 1-16,-4 16-4 15,-4 21 1-15,-3 24 1 16,0 19 0-16,3 26-5 16,4 29 0-16,0-6-2 15,11 17 1-15,6 5-19 16,12-3 0-16,2-13-19 16,5-16 0-16,-1-15 21 15,-4-6 1-15</inkml:trace>
  <inkml:trace contextRef="#ctx0" brushRef="#br0" timeOffset="18920.3924">9578 5681 71 0,'0'55'35'0,"-4"-13"-4"0,4-26-37 0,0 11-22 16,4-1 0-16,-1 1-9 15,1-14 0-15</inkml:trace>
  <inkml:trace contextRef="#ctx0" brushRef="#br0" timeOffset="19061.0195">9638 5313 48 0,'-14'-8'24'0,"14"8"-39"15,3 3-25-15,4 7 32 16,0 6 1-16</inkml:trace>
  <inkml:trace contextRef="#ctx0" brushRef="#br0" timeOffset="19265.9225">9715 5818 49 0,'-7'32'24'0,"14"-40"9"0,-3-5-25 15,3-6-1-15,7-15 1 16,0-8-1-16,0 10 0 15,8 0-4-15,-1 3 0 16,0 8-3-16,-3 10 0 16,3 9 0-16,-4 4 0 0,5 25-28 15,-5 2 1-15,1 8-20 16,3-3 1-16</inkml:trace>
  <inkml:trace contextRef="#ctx0" brushRef="#br0" timeOffset="19674.793">10209 5310 45 0,'-7'-13'22'0,"14"18"9"0,-3 3-24 0,-1 8-4 16,-3 13 1-16,4 14-2 16,-1 1 0-16,1-1-2 15,3 10 0-15,-3-3-15 16,-1-2 0-16,4-6-21 16,-3-8 0-16,6-7 30 15,-6-11 0-15</inkml:trace>
  <inkml:trace contextRef="#ctx0" brushRef="#br0" timeOffset="19846.8141">10047 5556 51 0,'-21'0'25'0,"32"6"2"0,-1-6-27 16,4 0 0-16,7 0 1 15,8-3-7-15,2 0 1 16,8-2-10-16,11-3 1 15,-5-5-18-15,1 0 1 16</inkml:trace>
  <inkml:trace contextRef="#ctx0" brushRef="#br0" timeOffset="20159.3486">10470 5617 33 0,'0'24'16'0,"15"-3"3"15,-8-21-17-15,0 0 4 16,3-8 0-16,1 0-5 16,-1-2 0-16,1 2-1 15,-4 0 0-15,-3-3 1 16,-4-2 0-16,-4-3 1 16,-3 0 0-16,-4 3 2 15,-3 5 1-15,0 5 3 16,0 9 1-16,0 7-7 15,3 0 0-15,1 16-1 16,6 3 0-16,4 8-2 16,0-1 0-16,7-2-7 0,7-8 1 15,8-7-15-15,6-6 1 16,4-11-9-16,10-5 0 16</inkml:trace>
  <inkml:trace contextRef="#ctx0" brushRef="#br0" timeOffset="21005.1087">10880 5667 36 0,'-4'-42'18'0,"4"21"6"0,0 16-19 0,-3-3 0 16,-1 0 0-16,1 2-3 16,-5 1 0-16,-2 2-1 15,-4 3 1-15,0 6-1 16,0-4 1-16,-1 6-4 15,1 11 1-15,0 10 1 16,4 3 0-16,6 7 0 16,4 1 0-16,4-3-5 15,3-5 1-15,3-11 0 16,4-8 1-16,4-10-1 16,-4-11 0-16,0-8 3 15,0-5 1-15,-3-11 0 16,0-7 0-16,-1 7 1 15,-3 11 0-15,0 2 0 0,0 6 1 16,0 0-2-16,0 2 1 16,0 6 1-16,1 10 0 15,-1 8-2-15,-4 11 1 16,4 0-1-16,-3 5 1 16,-1 11 1-16,-3 5 0 15,0 0-2-15,-3-11 0 16,-8 19 1-16,1 0 0 15,-1-6-1-15,0-2 0 16,-3-5-2-16,0-8 1 0,-4-14 1 16,1-12 1-16,6-9 0 15,4 0 0-15,4-7-2 16,3-6 0-16,10-13 1 16,1 2 1-16,6 9-2 15,12-3 1-15,6-8 0 16,7-11 1-16,8-10-2 15,6 5 1-15,-3-14 1 16,-11 4 1-16,-6 13-2 16,-8-1 1-16,-7 4 1 15,-7 4 1-15,-7 3-3 16,-3 6 0-16,-8 2 0 16,-3 8 0-16,-3 11 2 15,-5 10 0-15,-2 11 0 16,-1-3 0-16,8 16-2 15,3 11 1-15,3-3-2 0,4 8 1 16,7-2-7-16,4-1 0 16,3-2-10-16,3-11 1 15,1-6 9-15,3-9 1 16,0-9 5-16,1-10 1 16,-5-9 10-16,-3-4 1 15,0-1 2-15,-3 1 0 16,-4-3-5-16,4-3 0 15,3-8-5-15,3 0 0 16,1 6-4-16,3 0 0 16,7-6 1-16,4 0 1 0,3 0-18 15,1 6 0-15,-5 10-23 16,-2 5 0-16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278.90762" units="1/cm"/>
          <inkml:channelProperty channel="Y" name="resolution" value="371.9008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14T16:24:35.30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20359 13674 37 0,'-11'-6'18'0,"25"-39"1"0,-3 24-18 16,7-11 0-16,6-12 1 0,8-20-1 16,7-5 0-16,14-13-1 15,0-2 1-15,7-12-2 16,7-2 1-16,7-5 0 16,7 11 0-16,-11-4-1 15,-10 20 0-15,-14 12-5 16,-10 16 0-16,-12 11-4 15,-10 16 1-15,-7 11-14 16,-7 7 0-16</inkml:trace>
  <inkml:trace contextRef="#ctx0" brushRef="#br0" timeOffset="392.0554">20447 13227 34 0,'-14'-3'17'0,"10"24"1"0,4-16-17 15,0 9-1-15,-3 7 0 0,-4 8 1 16,0 3 0-16,-4-3 4 16,1 5 0-16,-5 6-1 15,5 5 1-15,-1-8 3 16,4-3 0-16,4-7-7 16,-1-1 1-16,4-7 0 15,7-11 1-15,7-6-1 16,11-10 0-16,7-10-3 15,0-1 1 1,-32 19 0-16,109-76-58 16,-24 15 0-16</inkml:trace>
  <inkml:trace contextRef="#ctx0" brushRef="#br0" timeOffset="1922.8316">21780 11634 23 0,'-7'-8'11'0,"-7"-3"6"0,11 9-12 16,-4-4-3-16,-7 6 0 16,-4 0 0-16,0 3 0 15,-3 2 0-15,4 0 0 16,-5 11-1-16,8 13 0 15,0 9 1-15,4 7 0 16,3 13-1-16,3 0 1 16,4-3-2-16,11-4 0 15,10-9 3-15,7-15 0 0,7-12 1 16,4-12 0-16,3-6-1 16,4-10 0-16,-3-13-3 15,-12-9 0-15,-6-2 1 16,-4-8 1-16,-17-10-2 15,-15-1 0-15,-14-5 0 16,-6 0 0-16,-8 6 0 16,-7 10 0-16,4 13-11 15,3 11 0-15,7 5-27 16,11 11 0-16</inkml:trace>
  <inkml:trace contextRef="#ctx0" brushRef="#br0" timeOffset="2188.4613">21982 11240 37 0,'-15'-6'18'0,"5"9"6"0,6 0-20 16,-3 10 0-16,0 24 1 15,-7 5-2-15,-7 16 0 16,0 3-3-16,-4 16 0 16,0 2 0-16,-3 11 0 0,0 0 0 15,3 3 0-15,1-1-15 16,6-10 0-16,4-2-18 16,7-11 0-16</inkml:trace>
  <inkml:trace contextRef="#ctx0" brushRef="#br0" timeOffset="2583.0849">22087 11949 33 0,'-3'8'16'0,"6"-1"5"0,-3-1-16 0,0 2-4 15,0 5 0-15,0 0-1 16,0 6 1-16,-3 4-11 16,-1 7 0-16,4-4-18 15,0 3 0-15</inkml:trace>
  <inkml:trace contextRef="#ctx0" brushRef="#br0" timeOffset="2915.1475">22313 12015 36 0,'-25'13'18'0,"18"8"1"0,7-16-19 16,0 9 1-16,0 2 0 16,7-1-1-16,4 1 0 15,0 0 6-15,-1-8 0 16,4-3-2-16,4-10 1 0,-4-3-1 16,-3-5 0-16,-1-3-3 15,-10 3 0-15,-7-3-1 16,-7 3 1-16,-14-1-1 15,0 7 0-15,-1 4-4 16,5 3 1-16,10 3-34 31,10-1 0-31,15-2 24 16,10-8 1-16</inkml:trace>
  <inkml:trace contextRef="#ctx0" brushRef="#br0" timeOffset="3246.1223">22874 11639 50 0,'-21'8'25'0,"0"24"0"16,17-14-25-16,1 14 1 15,-4 2 1-15,0 9-4 16,-4 7 0-16,7-5-14 15,4 0 1-15,4-8-19 16,3-3 1-16</inkml:trace>
  <inkml:trace contextRef="#ctx0" brushRef="#br0" timeOffset="3452.0887">22606 11872 44 0,'-4'2'22'0,"43"-7"1"0,-3 3-23 16,-36 2 0-16,35-14-12 16,18 9 1-16,0 0-21 15,0-3 0-15</inkml:trace>
  <inkml:trace contextRef="#ctx0" brushRef="#br0" timeOffset="4105.4488">23301 11676 33 0,'-18'8'16'0,"11"13"6"0,4-8-16 0,-8 6-3 15,1 2 0-15,3 6-2 16,3 4 1-16,4 6-2 16,11 0 1-16,-1-10 1 15,8-3 0-15,3-6 1 16,7-7 1-16,7-9 0 15,1-10 0-15,6-13-3 16,0 0 0-16,1-8 1 16,-8-11 0-16,-10-2-3 15,-11 0 0-15,-14-6 1 0,-11 0 1 16,-10 3-7-16,-7 8 1 16,-7 11-6-16,-4 7 0 15,7 14-12-15,4 5 0 16,7 5 7-16,7 3 1 15</inkml:trace>
  <inkml:trace contextRef="#ctx0" brushRef="#br0" timeOffset="5149.0982">23573 11340 37 0,'-7'-16'18'0,"7"16"1"0,3 0-19 0,-3 8 8 16,-3 11 0-16,-5 4-4 16,-6 14 0-16,-3 11 0 15,-8 5 1-15,-3 8-3 16,0 5 1-16,-4 5-2 15,4 1 0-15,3-6-3 16,7 8 1-16,4-5-17 16,4-11 0-16,6-13-19 15,4-11 0-15</inkml:trace>
  <inkml:trace contextRef="#ctx0" brushRef="#br0" timeOffset="8627.5875">23689 11943 35 0,'-14'0'17'0,"14"0"0"15,0 0-18-15,0 0 1 16,7-2 1-16,0-1 3 16,0 0 0-16,7 1-5 15,0 2 1-15,4 0 0 0,0 5 0 16,-4 0 0-16,-4 3 0 15,1 0-1-15,-8 3 1 16,-6 5 1-16,-4-3 0 16,-4 3-1-16,-3 0 1 15,4-1-1-15,-1 4 0 16,0-6 0-16,4 0 0 16,0 1 0-16,4-1 1 15,-1 0-2-15,4 0 1 16,4-2-12-16,3-3 0 0,0 2-8 15,7-7 0 1,7-6 13-16,4-4 1 0</inkml:trace>
  <inkml:trace contextRef="#ctx0" brushRef="#br0" timeOffset="9020.2641">23929 12078 36 0,'-14'21'18'0,"21"-5"0"16,-4-16-17-16,4 0 0 15,0 0 1-15,4 0 1 16,3-8 0-16,7 0-2 16,4-2 1-16,0 2 1 0,-4 0 0 15,-3-3 0-15,-4 3 1 16,-4 0 1-16,-3-2 0 15,-3 2-5-15,-4 3 1 16,-7-1-2-16,0 1 1 16,-4 2 1-16,1-2 0 15,2 3-2-15,1-1 1 16,4 3 0-16,-1-3 0 16,1 1 0-16,3-1 0 15,0 0 0-15,0 3 0 0,-4 0-1 16,1 3 0-16,-4 0-9 15,0 5 0-15,0-1-27 16,0 1 0-16,3-2 31 16,4-9 1-16</inkml:trace>
  <inkml:trace contextRef="#ctx0" brushRef="#br0" timeOffset="9504.1525">23989 12017 12 0,'-11'0'6'0,"4"-2"12"0,7 2-6 0,-3 2-10 16,-1 4 1-16,1-1-2 16,-4 3 1-16,3 2-3 15,-3 1 1-15,0 2-1 16,0-2 1-16,0 2 0 15,3 3 0-15,8-3-27 16,3-2 1-16</inkml:trace>
  <inkml:trace contextRef="#ctx0" brushRef="#br0" timeOffset="10053.73">21657 12285 29 0,'-4'5'14'0,"29"13"2"0,-7-10-14 16,7 3 6-16,13 5 0 16,19-3-2-16,13-2 1 15,22-6-5-15,28-2 1 16,14-9 2-16,18-4 0 15,3-4-5-15,11-4 0 16,7 2 0-16,7-2 0 16,3 4 0-16,-14 1 0 15,-10 0-1-15,-4-6 1 16,-28 1-17-16,-24 5 0 16,-22 2-17-16,-21 8 0 0</inkml:trace>
  <inkml:trace contextRef="#ctx0" brushRef="#br0" timeOffset="10582.3208">22528 12605 34 0,'22'-35'17'0,"45"6"2"0,-46 24-18 15,7 2 1-15,4-2 0 16,3 8-2-16,-7 2 1 16,-7 0 1-16,-3 1 0 15,-4 9 0-15,-7-4 0 16,-7 5 0-16,-10-3 0 16,-8 3-2-16,-7 5 1 15,1-2 0-15,-5 2 0 16,1 3-1-16,0-1 0 15,3 1 1-15,8 0 0 0,2 0-1 16,8 0 0-16,7 2 1 16,7-5 0-16,8 3-2 15,6-3 0-15,14-5-5 16,7 0 0-16,1-8-14 16,3-3 1-16,10-5-2 15,0-2 1-15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278.90762" units="1/cm"/>
          <inkml:channelProperty channel="Y" name="resolution" value="371.9008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14T16:28:14.56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6957 8326 10 0,'-7'-10'5'0,"7"-1"3"0,0 9-4 15,3-4-2 1,1 1 1-16,3 0-2 16,0-1 0-16,0 1-2 15,0 5 1-15,4 3-1 0,3-1 1 16,7 1 0-16,4 2 0 15,3 3-1-15,0 0 1 0,0 0 0 32,0 5 1-32,4 1-1 15,0-4 0-15,7 1 0 16,0-1 0-16,-8-2 1 16,5 3 0-16,2 0-2 15,5-4 1-15,-1 4 1 16,0 0 0-16,-6-1-1 15,2 3 1-15,8 1-1 16,0-4 1-16,-3-2-1 16,-1-3 0-16,7 1 1 0,1-1 0 15,-1 0-1-15,-3 1 0 16,3 2 1-16,4 0 1 16,-7-6-2-16,0 1 1 15,3 2-2-15,4-5 1 16,0 0-1-16,-3 5 0 15,2-5 2-15,8 6 0 16,-3-6-2-16,-1 0 1 16,4 0 0-16,4 2 1 15,-4-2-1-15,7 3 0 0,3-3 1 16,-10 3 0-16,7-3-1 16,0 2 0-16,-3-2 1 15,-1 0 0-15,11 0-1 16,-10 0 0-16,3-2 0 15,7-4 0-15,-3 6 0 16,-1-2 1-16,8 2-1 16,-4-6 0-16,11-2-1 15,-1-2 1-15,1 2 1 16,7 0 1-16,-11-5-4 16,10 2 1-16,-6 1 1 15,7 2 1-15,-4-3-1 16,0 1 1-16,7-1-2 15,-3 3 1-15,3 3 0 16,-6-3 1-16,2 0-2 0,1 3 1 16,-11-1 0-16,7 6 0 15,-10-2 1-15,0 2 1 16,-1 0-3-16,1 0 0 16,-8 2 0-16,8 1 1 15,-7-3 0-15,-1 0 0 16,4 0 0-16,-3 0 1 15,-1 5-1-15,4 0 1 16,-7-2-2-16,0 0 0 16,8-1 1-16,-5 1 1 15,-6 5-1-15,3-3 1 0,3 3-2 16,-6 0 1-16,3 0-2 16,3 0 0-16,-6 0 3 15,3 5 1-15,0-2-2 16,-11 2 0-16,-3-5-1 15,4 0 0-15,-1 0-9 16,-3 0 1-16,-4 0-3 16,-6-3 0-16</inkml:trace>
  <inkml:trace contextRef="#ctx0" brushRef="#br0" timeOffset="25139.0523">3066 9565 13 0,'0'2'6'0,"17"-10"1"0,-6 8-7 0,-1 0 0 15,1-2 0-15,0-1-1 16,-1 0 1-16,4 1 0 16,4-1 0-16,7 3 1 15,3 0 0-15,4 0-2 16,-4 0 1-16,7 0 0 16,7 0 1-16,8 0 1 15,-4 0 0-15,7 0 0 16,7-2 1-16,-4 2-2 0,11 0 1 15,7 2-3-15,-7 1 0 16,4-3 1-16,6 2 0 16,1 1 1-16,7 2 0 15,-8-2-2-15,4 0 0 16,4 2 2-16,3 3 0 16,4-3-1-16,-7 0 0 15,3 1-1-15,4-1 0 16,-1 3 2-16,4-5 0 15,1 2-2-15,3-2 0 16,3-1 1-16,4-2 0 0,-11 0 0 16,11 3 1-16,-4-3-1 15,11 3 1-15,-11-6-2 16,8 3 1-16,2 0 0 16,-6-3 0-16,4 3 0 15,6 0 0-15,-3 3-1 16,0-6 1-16,7-2 0 15,-4 5 0-15,11-3 0 16,-7-2 0-16,4 0 1 16,6 2 0-16,-6-2-2 15,6-1 1-15,-3 1 0 16,0-3 0-16,4 0-1 16,-1 0 1-16,4 0 0 15,0-2 1-15,-3 2-1 16,14 0 0-16,-15 0 0 0,4 3 1 15,7 2-1-15,-14-5 0 16,7 3 0-16,4 0 0 16,-4-1 0-16,3-2 0 15,1 0 0-15,-4 1 0 16,7-1 0-16,-10 0 0 16,3 2 1-16,3-2 1 15,-3 3-2-15,4 2 0 16,-7 1 0-16,-4 2 0 0,3 2-1 15,-6-2 0-15,-1 3 2 16,-7 2 0-16,8 1-1 16,-8-1 0-16,1 0-1 15,-11 1 1-15,6 2 0 16,-6-3 0-16,0 3 0 16,-7-3 0-16,7 3-1 15,-15-3 1-15,-2-2-1 16,-5-3 1-16,-3 0-6 0,-6-3 0 15,-1 1-5-15,-11-1 1 16,-10-2 8-16,-7-1 0 31</inkml:trace>
  <inkml:trace contextRef="#ctx0" brushRef="#br0" timeOffset="26202.4437">1450 10708 10 0,'-11'-8'5'0,"22"5"-5"0,-4 0-5 0,0 3 4 16,4 0 0-16,3 0 2 15,3 3 0-15,5 0-1 16,2 2 1-16,4 3-2 31,8 0 0-31,10 3 1 16,3-1 1-16,0-2 0 15,8 0 0-15,6 3 2 16,4-1 1-16,18 3-3 16,-7-5 0-16,13 0-1 15,1 0 1-15,17 0-1 16,-6-3 0-16,10 6 1 15,7-3 0-15,-4 0-2 0,11-6 1 16,3 1 1-16,1 0 0 16,10-6-2-16,4-2 0 15,-4 7 1-15,11-4 0 16,3 2 0-16,-7-3 0 16,4 1 0-16,10 2 1 15,-14-6-1-15,0 6 1 16,7-5 0-16,4 0 1 15,0-1-2-15,-4 1 0 16,4-3 4-16,0 3 0 0,-8-6-5 16,1 3 1-16,3 0 1 15,-7 0 0-15,1-2-2 16,6 2 1-16,-18-3 0 16,1 1 1-16,3 2-2 15,-10 0 1-15,3-3 4 16,-14 3 0-16,7 0-2 15,-11 1 0-15,1 1-1 16,-5 1 1-16,1 0-1 16,-7-1 1-16,0 4-3 15,-11-4 1-15,0 4 0 16,-6-1 0-16,-1 0 0 16,-3 1 0-16,-8 2-10 15,1 0 1-15,-4 2-7 16,-4 4 0-16</inkml:trace>
  <inkml:trace contextRef="#ctx0" brushRef="#br0" timeOffset="30348.9416">10636 9890 35 0,'-10'-13'17'0,"13"0"4"0,1 5-19 0,-1 0 0 16,4 0 0-16,4 0-2 16,7 0 1-16,6-5 1 15,11 2 1-15,-3-5-1 16,4 8 0-16,2 3-2 15,1 10 1-15,0 1 7 16,-4 10 1-16,-3 7-6 16,-4 12 0-16,-3 2-1 15,-4-5 0-15,0 2-1 16,-3 11 1-16,3-3-2 16,-3-7 0-16,-4-1-3 15,0-2 0-15,0 2-26 0,0-5 1 16,0-5 1-16,4-5 1 15</inkml:trace>
  <inkml:trace contextRef="#ctx0" brushRef="#br0" timeOffset="30664.8502">11123 9946 35 0,'-14'10'17'0,"-4"19"5"0,15-21-17 16,-4 3-1-16,-4 5 1 15,-3 8-5-15,0 5 1 16,-4 0-1-16,1-5 0 16,-1-1-9-16,0 1 0 15,4-3-25-15,7 1 1 16</inkml:trace>
  <inkml:trace contextRef="#ctx0" brushRef="#br0" timeOffset="31086.711">10513 10499 42 0,'0'8'21'0,"42"-22"1"16,-24 12-21-16,6-4 3 0,22-4 0 15,7 5 4-15,7 2 0 16,11-2-7-16,6-3 0 16,12-3-2-16,-5-2 0 15,-3 0 1-15,-3-1 0 16,-7 4-12-16,-4 7 0 16,-11 3-5-16,-10 5 0 15,-11 3-7-15,-10 3 0 16</inkml:trace>
  <inkml:trace contextRef="#ctx0" brushRef="#br0" timeOffset="31590.7783">10897 10713 39 0,'7'11'19'0,"7"4"0"0,-10-9-19 15,0 4 3-15,-1 4 0 16,1-1-1-16,-4 3 0 15,0-6 1-15,0 6 0 16,-4 5-2-16,1-2 0 16,-1-1 6-16,0-7 1 15,1-6-8-15,-1-10 0 16,4-3-1-16,0-3 1 0,4-10-1 16,3-5 1-16,7-6 1 15,4 0 1-15,6 1-2 16,5 4 1-16,-1 6 1 15,11 5 0-15,-4 3 3 16,0 7 0-16,-3 12-3 16,-4 10 0-16,-7 7-2 15,-3 9 1-15,0-5 0 16,-4 4 0-16,-4 1-3 16,1 3 0-16,0-1-23 15,3-10 0-15,7-8-13 16,7-11 1-16</inkml:trace>
  <inkml:trace contextRef="#ctx0" brushRef="#br0" timeOffset="32013.8801">11867 10287 44 0,'-7'0'22'0,"32"11"0"15,-14-11-22-15,3 0 0 16,7 0 1-16,4 0-2 15,6 0 1-15,5 0-18 0,-8 0 1 16,0 0-8-16,0 0 1 16</inkml:trace>
  <inkml:trace contextRef="#ctx0" brushRef="#br0" timeOffset="32187.3284">11920 10456 53 0,'-3'8'26'0,"49"-13"-5"16,-29 5-27-16,8-3-14 16,3 3 1-16,4-2-7 15,3-1 1-15</inkml:trace>
  <inkml:trace contextRef="#ctx0" brushRef="#br0" timeOffset="32826.9658">12471 10089 39 0,'-4'5'19'0,"4"21"1"0,7-7-19 0,0-1 0 0,4 11 0 16,-1 9-1-16,5 1 0 16,-5 1 0-16,4-8 1 0,-7-6-1 15,0-2 1-15,0-6 1 16,4-7 1-16,0-6-3 15,-1-2 0-15,4-11 0 32,-3-11 0-32,3-4-1 15,-3-1 1-15,-4 3 0 16,0 5 1-16,0 8-1 16,0 0 0-16,-7 8 0 15,17 45 3 1,5-16 1-16,-1-3 4 15,3-2 0-15,1-10 2 16,7-9 0-16,-4-3-1 0,0-2 0 16,-7-13-8-16,-6-13 0 15,-8-6-2-15,-7-2 1 16,-11 5-18-16,-3 2 0 16,0 1-19-16,3 4 1 15,1 9 16-15,6 3 0 16</inkml:trace>
  <inkml:trace contextRef="#ctx0" brushRef="#br0" timeOffset="33361.7631">13261 10194 26 0,'-18'-10'13'0,"11"-11"5"15,4 15-14-15,-4 1 3 16,-4-3 0-16,-3 3-6 0,-4 7 1 15,1 4 0-15,-1 7 1 16,4 3-2-16,-4 8 0 16,4 7 0-16,4 6 1 15,3 1-2-15,3-9 1 16,4-6-1-16,7-4 0 16,4-3 0-16,3-8 1 15,3-8 1-15,5-13 1 0,-1-11-1 16,-4-5 1-16,8-3 5 15,-7 11 0-15,-4 2-5 16,-4 6 1-16,1 2-3 16,-4 3 1-16,0 6-2 15,-3 7 1-15,-1 11-1 16,1 8 0-16,3 2-8 16,3 1 1-16,4-1-3 15,8-5 1-15,-5-7-7 16,4-7 1-16,1-1-2 15,2-6 0-15,4-6 4 16,1-1 0-16</inkml:trace>
  <inkml:trace contextRef="#ctx0" brushRef="#br0" timeOffset="33674.361">13462 10099 34 0,'11'5'17'0,"13"35"7"0,-17-27-16 15,4 3-2-15,-1 5 1 16,1 9-3-16,0 1 0 0,3 4-1 15,0-4 1-15,-4-4-1 16,1-6 0-16,0-5-1 16,-1-3 0-16,1-8-3 15,-4-5 1-15,3-10-33 16,-3-6 1-16,1-5 5 16,-5-3 0-16</inkml:trace>
  <inkml:trace contextRef="#ctx0" brushRef="#br0" timeOffset="33986.85">13850 10250 41 0,'4'5'20'0,"6"-23"5"15,-3 10-22-15,0 0-3 0,4-8 1 16,-1 0-2-16,-3-2 1 15,-3-9 0-15,-4 3 1 16,-4 6-1-16,-3 2 1 16,0 5 2-16,-7 6 0 15,-3 13 4-15,-5 18 0 16,1 1-4-16,0 10 0 16,11 5-2-16,10 3 0 15,10-2-2-15,8-9 0 16,3-10-5-16,7-3 1 0,7-5-17 15,4-8 0-15,4-3-9 16,-1-5 1-16</inkml:trace>
  <inkml:trace contextRef="#ctx0" brushRef="#br0" timeOffset="34376.6353">14213 9763 44 0,'7'-3'22'0,"18"30"6"0,-18-16-23 15,0 12 1-15,0 17 1 16,0 5-6-16,0 11 0 15,-3 2-2-15,-1-3 1 16,1-4-16-16,0-4 1 0,-1 1-25 16,4-6 0-1</inkml:trace>
  <inkml:trace contextRef="#ctx0" brushRef="#br0" timeOffset="35527.511">14450 10218 30 0,'-14'3'15'0,"21"15"7"0,-4-18-15 15,4 0-1-15,4 0 0 16,3-2-2-16,0-4 0 16,7-1-1-16,-3-7 0 15,3-7-4-15,-3 0 1 16,-4-3 0-16,-4 3 0 0,-3 5 0 15,-7 0 0-15,-3 3 0 16,-8 0 1-16,1 7-1 16,-4 6 0-16,-4 14 2 15,0 9 1-15,1 1-1 16,-1 5 1-16,4 6-3 0,7 2 1 16,3-3-2-16,8-5 0 15,7-7 2-15,3-9 0 16,7-5-4-16,3-8 0 15,8-11-12-15,0-10 1 16,-7 2 1-16,-1-10 0 16,1-5 6-16,-4 2 0 15,-3 3 6-15,-4 5 0 16,-3 6 7-16,-4 2 0 16,-4 8 2-16,-3 8 0 15,0 3 1-15,-3 10 0 0,-1 5-6 16,1 1 0-16,-1-1-1 15,1-2 0-15,-1 3-2 16,4-6 1-16,0-2 1 16,0-6 1-16,7-2-2 15,0-6 0-15,4 0 2 16,3-7 0-16,3-4-3 16,5 1 0-16,-1 3 0 15,-4 2 0-15,-2 5 1 16,-1 8 1-16,-4 3-3 15,-3 0 0-15,-3 5 0 16,-4 6 1-16,0 5-25 0,3 0 0 16,4-1-1-16,0-7 0 15</inkml:trace>
  <inkml:trace contextRef="#ctx0" brushRef="#br0" timeOffset="35951.125">15078 10205 39 0,'-21'3'19'0,"-15"-25"2"0,26 22-19 16,-1 0 3-16,-3 6 0 15,-4-1-2-15,1 8 0 0,-1 8 0 16,7 6 0-16,4 2-3 16,4-5 1-16,3 0-4 15,7-9 1-15,4-4-2 16,-1 0 4-1,-10-11 0-15,39-24-8 16,-4 3 0-16,-7-3 7 16,-3 3 1-16,-7-3 1 15,-4 8 0-15,-4 0 0 16,1 6 0-16,-4 7 3 16,0 3 0-16,-3 8-3 15,-4 10 1-15,3 9 4 16,-3 5 1-16,0 5-4 15,0-11 0-15,-3 11-1 0,-4 3 0 16,-7 0-1-16,-8-6 0 16,5-5-2-16,-4-8 1 15,-1-2-7-15,1-11 0 16,4-3-17-16,-1-16 0 16,-3-7-3-16,3-3 0 15</inkml:trace>
  <inkml:trace contextRef="#ctx0" brushRef="#br0" timeOffset="36171.594">15378 9840 51 0,'0'40'25'0,"0"36"5"15,0-55-27-15,0 16-1 16,-4 6 0-16,1-1-1 16,-1 0 1-16,-3 1-16 15,3-6 1-15,1-8-31 16,-4-11 0-16</inkml:trace>
  <inkml:trace contextRef="#ctx0" brushRef="#br0" timeOffset="36545.3632">15212 10205 41 0,'3'13'20'0,"33"16"5"0,-22-23-21 15,7 2-3-15,0-3 1 16,7-5-2-16,8-5 1 16,2-3-3-16,1-6 0 0,-4-15-4 15,-3-13 1-15,0-3 3 16,-4-5 0-16,-3-1 2 15,-4 6 0-15,-3 11 1 0,-4 5 0 16,-7 8 1-16,0 2 0 16,-4 9 2-16,-3 10 0 0,0 13 3 31,-3 13 0-31,-1 9 0 16,1 12 0-16,-1 6-3 15,4 0 0-15,4 0-2 16,3-5 1-16,3-6 3 15,8-5 1-15,0-8-3 16,3-2 1-16,0-6-6 16,0-3 1-16,4-2 0 15,3-3 0-15,-3-2-24 16,0-3 1-16,-1 3-28 16,-3-3 0-16</inkml:trace>
  <inkml:trace contextRef="#ctx0" brushRef="#br0" timeOffset="37101.9628">13663 10390 37 0,'-11'5'18'0,"8"-10"17"15,3 5-20-15,0-5-7 16,0 0 1-16,0-3-5 16,3-8 0-16,5-8-3 15,2-2 0-15,4-6-6 16,0-11 1-16,0 1-57 15,1 2 1-15</inkml:trace>
  <inkml:trace contextRef="#ctx0" brushRef="#br0" timeOffset="37647.6785">16341 10626 59 0,'-4'8'29'0,"22"31"0"0,-11-25-30 15,0 7 1-15,0 5 1 16,-7-2-16-16,3-6 0 16,1-2-28-16,3-5 1 15</inkml:trace>
  <inkml:trace contextRef="#ctx0" brushRef="#br0" timeOffset="37772.702">16454 10340 42 0,'-4'0'21'0,"8"3"-21"0,-1-3-21 0,1 5 1 15,3 3 0-15</inkml:trace>
  <inkml:trace contextRef="#ctx0" brushRef="#br0" timeOffset="38007.0676">16489 10726 44 0,'-21'61'22'0,"17"-32"5"16,4-26-22-16,4-1 4 15,3-7 1-15,3-11-5 16,4-8 0-16,8-5 0 16,6 0 0-16,0 8-1 0,-3 3 0 15,-4 4-5-15,4 6 1 16,-1 11-3-16,1 16 1 15,-4 12-28-15,4-2 1 16,0 3-11-16,3-3 1 16</inkml:trace>
  <inkml:trace contextRef="#ctx0" brushRef="#br0" timeOffset="38407.8419">17921 10271 47 0,'4'5'23'0,"3"40"2"16,-4-23-23-16,1 4-2 15,-1 19 1-15,-3 3-1 16,0-3 1-16,0 5-4 16,-3 0 1-16,-1 0-16 15,1-5 1-15,-1-13-12 16,1-5 0-16</inkml:trace>
  <inkml:trace contextRef="#ctx0" brushRef="#br0" timeOffset="38612.8435">17745 10657 47 0,'0'14'23'0,"31"-9"3"0,-16-8-25 16,6-5-2-16,7-2 0 0,7-3 1 16,4-6 0-16,3-10-5 15,1-3 0-15,-8 3-1 16,-7 0 1-16,-3-3-8 15,-7 0 0-15,-4 1-10 16,-4-1 0-16</inkml:trace>
  <inkml:trace contextRef="#ctx0" brushRef="#br0" timeOffset="38925.3074">18157 10247 34 0,'-3'11'17'0,"3"26"6"16,0-21-16-16,0 5-4 15,0 3 0-15,0 8 0 16,0 2 1-16,0 6-3 15,0-3 0-15,0 2 2 16,0 4 1-16,0-1-3 16,0-5 1-16,3-5-3 15,5-8 1-15,-1-8 0 0,0-1 0 16,-7-15 0 0,28-26-1-16,0 5 1 15,-3 0 0-15,-1 2 0 16,-2 1 0-16,-8 4 0 15,0 6 0-15,-4 3 0 16,1 8 0-16,-4-1 1 16,-3 9 0-16,-1 5 0 15,1 5-1-15,-1 5 0 16,1-2-27-16,-1 3 0 16,4-6 1-16,4-13 0 15</inkml:trace>
  <inkml:trace contextRef="#ctx0" brushRef="#br0" timeOffset="39065.9725">18584 10557 48 0,'-17'3'24'0,"13"18"-1"16,4-11-23-16,4 1-9 16,-4 5 1-16,0 5-31 15,3 3 1-15</inkml:trace>
  <inkml:trace contextRef="#ctx0" brushRef="#br0" timeOffset="39206.6615">18613 10409 36 0,'-11'-35'18'0,"15"19"-8"0,-1 14-19 15,1 2-18-15,3 5 0 16</inkml:trace>
  <inkml:trace contextRef="#ctx0" brushRef="#br0" timeOffset="39428.4577">18680 10615 36 0,'-22'29'18'0,"12"24"9"0,10-40-19 0,0 3-4 16,0-3 0-16,3-5 5 15,8-8 0-15,7-10-5 16,3-9 1-16,3-2 5 15,5 3 1-15,2 2-9 16,-6 2 1-16,0 9-4 16,-4 3 1-16,-3 7-12 15,-1 11 1-15,1 5-18 16,3 3 0-16,0-3-4 16,4-5 0-16</inkml:trace>
  <inkml:trace contextRef="#ctx0" brushRef="#br0" timeOffset="39858.4612">20285 10438 41 0,'-4'-19'20'0,"4"-26"4"0,0 32-22 16,-3-3 4-16,-4 0 0 15,-8 0-2-15,1 1 0 16,0 4-2-16,-3 6 1 16,-5 7-2-16,5 9 1 15,-1 7-3-15,1 9 1 16,2 5-1-16,-2 10 0 0,3 6 1 16,-4-1 0-1,4 9 0-15,0-1 0 0,3-4-8 16,4-9 0-16,0-8-12 15,4-10 0-15,-1-8-7 16,1-5 0-16</inkml:trace>
  <inkml:trace contextRef="#ctx0" brushRef="#br0" timeOffset="40030.39">19854 10604 26 0,'-14'-15'13'0,"4"4"8"16,10 11-13-16,7 0-4 15,0-3 1-15,3 1-4 16,4-1 1-16,11-5-4 16,7 3 0-16,3-3-28 15,4-3 1-15,7 6 21 16,3 0 1-16</inkml:trace>
  <inkml:trace contextRef="#ctx0" brushRef="#br0" timeOffset="40202.2112">20348 10639 41 0,'-14'21'20'0,"7"11"9"0,7-24-22 15,0 2-6-15,0 4 1 16,0 1-2-16,0 1 0 16,0-2-20-16,0-1 1 15,0-5-11-15,7-11 1 0</inkml:trace>
  <inkml:trace contextRef="#ctx0" brushRef="#br0" timeOffset="40312.9695">20387 10470 60 0,'-39'-11'30'0,"32"6"-37"0,7 7-29 0,4 4 13 15,3-4 1-15</inkml:trace>
  <inkml:trace contextRef="#ctx0" brushRef="#br0" timeOffset="40737.7688">20733 10245 52 0,'-7'5'26'0,"7"35"9"15,0-22-26-15,0 9-6 16,-4 4 1-16,1 9-4 16,-4 8 1-16,-4-1-1 15,-7 6 1-15,1 0-3 0,3-3 1 16,3-7-29-16,4-14 1 15,10-5-5-15,1-11 1 16</inkml:trace>
  <inkml:trace contextRef="#ctx0" brushRef="#br0" timeOffset="41256.0082">20891 10604 42 0,'-7'27'21'0,"4"-9"1"0,3-10-22 0,0 6 2 16,-4 4 0-16,4 1 2 16,-3 2 1-16,3-5-2 15,0 0 1-15,0-8-4 16,3-6 0-16,4-10 1 15,4-8 0-15,0-5-2 16,3 0 1-16,3 0-1 16,1 2 1-16,3 1 0 15,4-1 0-15,-4 6 0 16,0 5 0-16,-7 8 0 16,0 0 1-16,-3 3-1 15,-7 2 1-15,-4 8-1 0,-4 6 0 16,-3 7 0-16,0 3 0 15,-4-2-1-15,4-3 1 16,0-8 2-16,4-3 1 16,10-11-3-16,3-12 0 15,8-11 4-15,3-6 1 16,4 1-1-16,3 2 1 16,4 0-2-16,0 8 1 15,-1 8 1-15,-3 6 0 16,-6 10-5-16,-5 13 1 0,-3 8-3 15,-3 3 1-15,0-3-34 16,-1-5 1-16,1-1-3 16,-4-1 1-16</inkml:trace>
  <inkml:trace contextRef="#ctx0" brushRef="#br0" timeOffset="41862.4739">19928 10586 23 0,'-3'-5'11'0,"6"-1"8"15,1 6-12-15,-4 0-1 16,3 0 0-16,5-2 0 16,-1-1 0-16,0 0-1 15,3-2 1-15,4 3 0 16,4 2 0-16,0 0-2 16,3 2 0-16,3-2-3 15,8 3 0-15,0-1-2 16,0 1 1-16,-32-3 0 15,28 0-57 1,-3 0 0-16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278.90762" units="1/cm"/>
          <inkml:channelProperty channel="Y" name="resolution" value="371.9008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14T16:29:58.46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1083 12793 39 0,'-3'-6'19'0,"17"-4"2"0,-4 4-19 0,8 1 2 16,3 0 0-16,11 0-3 16,14 2 1-16,7 3-2 15,-4 0 1-15,4 3-1 16,3 2 0-16,-3 3-2 15,0 0 1-15,7 2 1 16,0-2 0-16,-11-2-21 0,-6-1 0 16,-4 0-2-16,-4 0 0 15</inkml:trace>
  <inkml:trace contextRef="#ctx0" brushRef="#br0" timeOffset="361.7958">1662 12644 35 0,'-22'0'17'0,"1"-2"8"16,18 2-18-16,-1-3-2 15,1 3 1-15,-1 3-7 16,4-3 1-16,0 0 0 15,7 2 0-15,4 4 1 16,6-1 0-16,12 6-1 16,2-1 0-16,8 3 2 15,-11 1 0-15,-3 2 1 16,0-1 1-16,-8 4 0 16,1 2 1-16,-7-2-2 15,-8-1 0-15,-3 9 0 0,-7 7 1 16,-7-2-5-16,-11 2 1 15,-6-7-18-15,2 2 1 16,8-5-29-16,4-3 1 16</inkml:trace>
  <inkml:trace contextRef="#ctx0" brushRef="#br0" timeOffset="804.7503">2297 12570 50 0,'-15'-8'25'0,"23"16"0"0,-5 0-25 0,1 6 3 15,-1 7 1-15,1 16-1 16,3 8 0-16,-4-3-2 16,1 6 1-16,-1 5-3 15,1 2 0-15,-4 1 1 16,0-3 0-16,0-8-15 16,3-8 0-16,1-14-6 15,3-12 0-15,0-16 0 16,4-11 1-16</inkml:trace>
  <inkml:trace contextRef="#ctx0" brushRef="#br0" timeOffset="1090.5067">2222 12594 48 0,'-21'-16'24'0,"32"8"2"0,3-2-24 16,4-6 1-16,-1 0 1 15,4 5-3-15,11 1 1 16,7 10-1-16,0 10 1 15,7 17 2-15,-4-6 1 0,0 8 1 16,-6 8 0-16,-5 8 2 16,-13 3 1-16,-7-11-4 15,-15 18 0-15,-14 1-4 16,-6 5 0-16,-8 2-2 16,-3-2 0-16,-1-13-5 15,1-11 0-15,7-13-14 16,3-11 0-16,8-10-4 15,6-9 0-15,7-7-6 16,15-6 0-16</inkml:trace>
  <inkml:trace contextRef="#ctx0" brushRef="#br0" timeOffset="1502.3399">2854 13025 34 0,'35'27'17'0,"32"-61"5"15,-46 26-18-15,11-14 0 0,3-1 0 16,-6 4-2-16,-5 1 1 15,-2-6 2-15,-8 0 0 16,-4-3-5-16,-6 1 0 16,-4 0 2-16,-4 4 0 15,-10 7 2-15,-11 9 1 0,-6 12-1 16,-1 9 0-16,4 12 1 16,3 7 0-16,4 14-4 15,7-1 1-15,7 6-2 16,7 0 0-16,14-2 0 0,14-14 0 15,11-14-17-15,3-12 0 16,15-16-17-16,3-14 1 16,14-7 17-16,3-17 0 15</inkml:trace>
  <inkml:trace contextRef="#ctx0" brushRef="#br0" timeOffset="1920.5825">3711 12629 39 0,'-21'2'19'0,"-25"3"7"0,36-2-20 0,-8 2 0 16,-10 9 1-16,-4 2-4 15,0 7 0-15,11 4-3 16,7-1 0-16,10 1 0 16,15-1 0-16,10-5 1 15,-3-5 1-15,7-5 2 16,3 2 1-16,3 6-1 15,-2-9 0-15,-8 11 3 16,-3 0 0-16,-11 1-6 16,-7-1 0-16,-11 5-2 15,-7 6 0-15,1 0-13 16,-12-3 1-16,-2-5-19 0,-5-6 1 16,8-5 5-16,4-7 1 15</inkml:trace>
  <inkml:trace contextRef="#ctx0" brushRef="#br0" timeOffset="2210.265">3993 12398 41 0,'-3'3'20'0,"21"29"8"0,-15-24-21 15,-3 18 0-15,0 11 0 16,0 6-4-16,0 12 0 16,0 9-4-16,0-4 1 15,0 17-1-15,0-8 0 16,0-3-17-16,0-10 1 15,0-14-21-15,4-10 0 16</inkml:trace>
  <inkml:trace contextRef="#ctx0" brushRef="#br0" timeOffset="2397.8174">3821 12679 56 0,'-7'10'28'0,"49"-2"3"15,-25-8-27-15,8 0-4 16,0-2 0-16,0-4 0 16,-1 1 1-16,8-5-13 15,0 2 0-15,3-3-11 16,0 3 0-16,-6-3-2 16,-5 6 1-16</inkml:trace>
  <inkml:trace contextRef="#ctx0" brushRef="#br0" timeOffset="2618.8968">4226 12951 50 0,'-10'27'25'0,"6"-35"12"0,4 8-24 16,4-5-2-16,-1-14 1 15,-3 3-7-15,7-5 1 16,0-11-4-16,11-5 0 15,10-5-2-15,4 8 0 0,0 7-17 16,-4 6 1-16,4 8-16 16,-1 10 0-16,5 11 0 15,-5 5 0-15</inkml:trace>
  <inkml:trace contextRef="#ctx0" brushRef="#br0" timeOffset="7314.3132">4650 12745 28 0,'-11'-5'14'0,"4"10"1"0,3-2-15 15,1 2 1-15,-1 6 1 16,1 4 3-16,3 4 0 0,0-3-4 16,0 5 1-16,3 3-2 15,1 5 1-15,3-5-1 16,0-1 0-16,0-4-1 16,7 0 1-16,4-12 0 15,3-12 0-15,0-13-1 16,4 2 0-16,-4-8 2 15,0-5 0-15,-3 2 0 16,-4 6 1-16,-3 5 1 16,-4 6 0-16,0 10 3 15,0 10 1-15,-4 4-6 0,1 7 0 16,-1 5 0-16,1 11 0 16,3-5-11-16,0-3 1 15,0 0-30-15,7-2 1 16</inkml:trace>
  <inkml:trace contextRef="#ctx0" brushRef="#br0" timeOffset="7938.1241">5263 12843 38 0,'-14'-5'19'0,"-17"-14"4"0,27 11-19 0,-7 3 0 16,-3 2 0-16,-3 1-1 15,-1 2 0-15,4 5 2 16,0 5 0-16,3 4-6 16,4 4 1-16,4 11-1 15,3 3 1-15,7-3 0 16,7-8 0-16,7 0-4 16,11-5 0-16,-4-5-16 15,7-14 1-15,8-21-9 16,-1 1 0-16</inkml:trace>
  <inkml:trace contextRef="#ctx0" brushRef="#br0" timeOffset="8110.0185">5620 12478 46 0,'-7'0'23'0,"7"-3"1"16,3 6-22-16,1 13-1 0,-4 13 1 15,0 5 2-15,0 11 1 16,0 8-10-16,0 3 1 15,0-6-18-15,0 11 1 16,7-8-5-16,-7-8 0 16</inkml:trace>
  <inkml:trace contextRef="#ctx0" brushRef="#br0" timeOffset="8266.864">5405 12716 58 0,'-15'5'29'0,"40"0"-1"0,-14-5-28 0,3 3-12 16,3-3 1-16,15-5-8 15,11-3 0-15,-1-3-7 16,-3 1 0-16</inkml:trace>
  <inkml:trace contextRef="#ctx0" brushRef="#br0" timeOffset="8391.8657">5870 12671 28 0,'-10'18'14'0,"-12"51"12"16,19-50-14-16,-4 5-10 16,0 2 0-16,0 14-7 15,0 2 1-15,0-8-32 0,7-2 0 16</inkml:trace>
  <inkml:trace contextRef="#ctx0" brushRef="#br0" timeOffset="8533.8432">6057 12438 61 0,'-35'-3'30'0,"28"1"-12"0,3 4-30 16,4 1-3-16,-3 5 1 0,3-5-19 16,0-1 1-16</inkml:trace>
  <inkml:trace contextRef="#ctx0" brushRef="#br0" timeOffset="8768.2276">6138 12695 37 0,'4'42'18'0,"3"24"17"15,-4-50-18-15,4 8-8 16,-3 16 0-16,3-1-5 16,0-2 1-16,0-2 1 15,0-11 1-15,0-6 0 16,0-7 1-16,0-14-7 15,4-23 0-15,-4-6-2 16,0-5 0-16,0-8-21 16,4-3 0-16,3 0-8 15,3 9 0-15,12-1 2 0,-1 0 1 16</inkml:trace>
  <inkml:trace contextRef="#ctx0" brushRef="#br0" timeOffset="9035.4205">6544 12861 53 0,'-7'37'26'0,"35"14"5"0,-17-41-27 16,3-4 0-16,0-4 0 15,4-4-4-15,-1-12 0 16,1-2 0-16,-4-5 1 0,-7-8-1 16,-3-5 0-16,-8-6-4 15,-7 6 1-15,-3 7 4 16,0 6 0-16,4 11 3 15,-1 12 1-15,1 19-1 16,-1 1-4 0,11-22 0-16,21 71 3 15,7-18 1-15,8-11-35 16,2-15 0-16,15-6-6 16,4-19 0-16</inkml:trace>
  <inkml:trace contextRef="#ctx0" brushRef="#br0" timeOffset="9650.5255">1330 13470 40 0,'21'5'20'0,"39"30"0"0,-39-19-20 0,15 10 2 16,9 8 1-16,5 1 2 15,13 18 0-15,-3 0 0 16,-14 5 0-16,-4 8-3 15,-3-3 0-15,-7-12-1 16,-7 7 1-16,-8 3-3 16,-6 2 1-16,-8 1 0 15,-3-3 0-15,-3-11-28 16,-1-8 0-16,-3-13 1 16,-3-15 0-16</inkml:trace>
  <inkml:trace contextRef="#ctx0" brushRef="#br0" timeOffset="9904.659">1880 13967 47 0,'-14'19'23'0,"14"5"8"0,-3-14-24 0,-8 6-2 15,-7 3 1-15,-6-6-4 16,-8 21 0-16,0 3-3 16,0 3 1-16,1 5-10 15,3-3 1-15,6-7-36 16,8-11 1-16,11-11 37 16,-1-11 1-16</inkml:trace>
  <inkml:trace contextRef="#ctx0" brushRef="#br0" timeOffset="10304.8879">2205 14293 47 0,'-18'24'23'0,"18"29"1"0,7-38-24 16,-3 7 0-16,-4 1 1 15,3 1-2-15,1-13 1 16,-1 5-3-16,1 5 0 16,-4-5-12-16,0 0 0 15,3-8-13-15,1-16 1 0,-4 8 26 16,0-6 0-16</inkml:trace>
  <inkml:trace contextRef="#ctx0" brushRef="#br0" timeOffset="10554.9129">2138 14280 34 0,'-18'-3'17'0,"8"-18"2"16,10 23-16-16,10 1 2 16,4-3 0-16,7 3-4 15,8 5 1-15,-1 2-2 16,-3 1 1-16,-1 2 2 15,1 0 1-15,-4 0 3 16,-3 3 1-16,-4 3-3 16,-4-1 1-16,-10 1-6 15,-3 2 0-15,-8 0 0 16,4-10 0-16,-10 5-2 16,-12 0 1-16,5 2-16 0,-1-2 1 15,4-8-25-15,10-13 0 16</inkml:trace>
  <inkml:trace contextRef="#ctx0" brushRef="#br0" timeOffset="11211.3396">3094 13957 41 0,'-18'5'20'0,"29"-10"1"0,-1 5-21 16,4 0 0-16,1 0 1 15,-1 0-1 1,7 0 0-16,4 0-12 15,3 0 1-15,-4-3-19 16,1 0 1-16</inkml:trace>
  <inkml:trace contextRef="#ctx0" brushRef="#br0" timeOffset="11395.0908">3080 14105 53 0,'10'5'26'0,"36"-5"1"0,-32-2-27 0,7-1-22 0,11 3 0 15,3-3-9-15,8-7 1 16</inkml:trace>
  <inkml:trace contextRef="#ctx0" brushRef="#br0" timeOffset="12019.0605">3933 13697 41 0,'-14'-5'20'0,"32"13"5"0,-4-8-22 15,0-5 0-15,0-3 0 0,7 0-1 16,8-3 0-16,6 3-3 16,0 0 1-16,-3 3 0 15,0 5 1-15,0 0-1 16,-8 3 0-16,-3 5 0 15,-7 2 0-15,-6-4 0 16,-12 4 0-16,-3 14 0 16,-11 8 0-16,-10-3 0 15,-7 3 1-15,0 2 4 16,-1 8 1-16,-10 1-2 16,8-4 0-16,2-7-1 15,5-5 0-15,13-1-4 16,7 3 0-16,15-5 2 15,10-5 0-15,4-6-1 16,10-3 0-16,14-4-2 0,8-9 0 16,13-5-30-16,8-3 1 15,-11 9 2-15,0-3 1 16</inkml:trace>
  <inkml:trace contextRef="#ctx0" brushRef="#br0" timeOffset="12653.1071">4568 13854 29 0,'-3'0'14'0,"10"-19"0"0,-7 19-15 15,4-3 2-15,3 6 0 16,0 0 5-16,-4 2 0 16,1 3 1-16,-1 8 0 15,1 5-5-15,-4 5 0 16,0 4 2-16,-4-1 1 15,1 0-4-15,-1-11 1 16,1 1-1-16,-1-6 1 16,1 0-2-16,3-5 1 0,0 0-2 15,7-11 1-15,3-10 0 16,4-11 0-16,4-10 0 16,7 2 0-16,6 3 0 15,1 0 1-15,-4 5-1 16,1 8 0-16,-8 8 4 15,-7 6 1-15,-4 12 4 16,1 17 1-16,0 10-6 16,-1 3 0-16,1-1-3 15,-1 1 1-15,4 0-18 16,4-9 1-16,3-7-40 16,8-11 0-16</inkml:trace>
  <inkml:trace contextRef="#ctx0" brushRef="#br0" timeOffset="13868.0881">5472 13922 44 0,'-7'-10'22'0,"-1"-22"4"0,8 27-22 16,-3-8 2-16,-4-3 1 0,-4-3-6 15,-3 3 0-15,0 3 0 16,-4 0 0-16,1 8 0 15,3 5 0-15,-4 10-2 16,-3 6 1-16,0 5-1 16,7 8 1-16,3 11 0 31,7 2 0-31,8-2-1 16,3-16 1-16,0 0-1 0,4-11 1 15,10-3-1-15,4-4 0 16,3-14 1-16,0-21 1 15,0-8-3-15,0-19 1 16,1 0 1-16,-8-10 0 16,4-13-1-16,-8 7 1 0,-6 1 1 15,-11 0 1-15,0 20 3 16,-4 17 1-16,1 13-5 16,-1 23 0-16,1 20 0 15,-1 28 1-15,11 11-2 16,4 15 0-16,6 14 1 15,8 6 0-15,3-20-17 16,-3-23 1-16,7-13-31 16,3-11 1-16,0-13 43 15,-6-13 1-15</inkml:trace>
  <inkml:trace contextRef="#ctx0" brushRef="#br0" timeOffset="14370.993">3718 14370 43 0,'-7'-3'21'0,"35"13"0"15,-13-10-21-15,16 0 1 16,19 3 1-16,-1 0 6 16,15 5 1-16,13 0-1 15,25 5 0-15,1-3-1 16,10 1 1-16,21-3-4 0,-4-3 1 16,8-7-4-16,14-9 1 15,-1-8-1-15,-6-2 0 16,0 0-2-16,-29 3 0 15,-10 2-7-15,-15 5 1 16,-16 3-15-16,-19 0 1 16,-10 3-17-16,-14 5 1 15,-15 3 30-15,-13 2 1 16</inkml:trace>
  <inkml:trace contextRef="#ctx0" brushRef="#br0" timeOffset="15385.4818">3944 14978 39 0,'-11'8'19'0,"8"-5"0"0,10-3-20 16,-3 13 3-16,-1 0 0 0,-3 6 0 15,0 4 1-15,-3 9 2 16,-1 3 1-16,0 2-5 15,-3 0 1-15,0-6 0 16,0-4 1-16,-3-6-1 16,6-5 1-16,1-3-4 15,-1-5 1-15,4-8 0 16,4-8 1-16,3-10 0 16,10-17 0-16,5-2-2 15,-5-8 0-15,8-8 1 16,3 6 0-16,0 10-1 15,1 0 1-15,-29 37 0 16,35 5 1 0,-7-8 0-16,-7 9-2 0,-3 7 1 15,-4-5 0-15,-3 8 0 16,-4 5 0-16,-4 5 1 16,-3 9-2-16,0 2 1 15,-3 0 0-15,-1-3 0 16,1-15 1-16,-1-6 0 15,0-3-3-15,4 4 1 0,4-14 0 16,3-19 1-16,7-21 1 16,11-2 0-16,10-16-2 15,4 5 1-15,-4 16 0 16,-3 5 1-16,-4 8-2 16,-3 8 1-16,0 3 4 15,-4 11 1-15,0 15 1 16,-3 11 0-16,-4 7-6 15,0 12 1-15,0 4-1 16,0-2 0-16,0-8-17 16,0-5 1-16,7-8-27 15,1-11 1-15,2-15 36 16,-3-14 1-16</inkml:trace>
  <inkml:trace contextRef="#ctx0" brushRef="#br0" timeOffset="15759.4807">5546 14592 49 0,'-25'10'24'0,"21"17"5"16,4-19-24-16,4 0-5 15,-1 5 0-15,1 5 0 16,3 12 0-16,4 1-2 16,-4 6 1-16,0 0-8 15,0-13 0-15,0-3-33 16,-7 8 0-16</inkml:trace>
  <inkml:trace contextRef="#ctx0" brushRef="#br0" timeOffset="15973.9279">5450 15277 38 0,'4'-18'19'0,"35"-43"1"16,-22 37-18-16,12-3-1 15,6-12 1-15,0-6-1 16,-3 8 1-16,7-3-9 31,0 0 1-31,-4 1-29 0,0 4 0 16</inkml:trace>
  <inkml:trace contextRef="#ctx0" brushRef="#br0" timeOffset="16335.4783">5842 15121 31 0,'21'-3'15'0,"14"-7"7"0,-24 4-16 0,3-2-3 16,4 6 1-16,-1-3-3 15,5 2 1-15,-8 6 2 16,-4 2 0-16,-3 8-1 15,-10 3 0-15,-4 5 2 16,-4 6 0-16,-3-1 1 16,0 3 1-16,0-8-6 15,3 6 0-15,-3 12 0 16,4-2 1-16,6-5-3 16,4-5 0-16,4-4 1 15,6-1 1-15,8-9-3 0,3-3 1 16,4-7-20-16,6-6 0 15,1-7-19-15,-7-11 1 16</inkml:trace>
  <inkml:trace contextRef="#ctx0" brushRef="#br0" timeOffset="20365.3809">4872 14946 21 0,'-7'-10'10'0,"3"10"7"0,4-6-10 16,4 1-1-16,-4 2 0 16,0 3-3-16,0-2 0 0,0-3-1 15,0 5 1-15,0-3-3 16,0 3 0-16,0 0-1 15,0 0 0-15,0 3 1 16,7-6 1-16,0 6-1 16,3 2 0-16,8 0 0 0,3 0 1 31,4 3-1-31,0 0 0 0,-1 3 0 0,-2-1 0 16,2 6 0-16,4-5 0 15,1 2 1-15,-1 0 0 16,-3 1-2-16,-1-6 0 15,-3-6 1 1,-3 6 0-16,-4-8-1 16,0 5 1-16,-3-2-38 15,-1 0 0-15</inkml:trace>
  <inkml:trace contextRef="#ctx0" brushRef="#br0" timeOffset="40458.5549">7846 13234 50 0,'0'-2'25'0,"10"10"0"0,-10-3-25 15,0 6 2-15,4 5 0 0,-1 10-2 16,-3 3 0-16,0 0 0 15,0 6 1-15,0 2 0 16,0 2 0-16,0-2 0 16,0-5 0-16,0-8 0 15,0-3 0-15,0-8-1 16,-3-7 0 0,3-17 0-16,3-13 0 0,1-5 1 0,3-19 1 15,4-4-3-15,6-9 0 16,8 0 1-16,0 5 0 15,-1 11 0-15,1 14 1 16,-4 9 3-16,-3 14 0 0,-1 19 0 31,1 10 1-31,3 6-4 16,-3 10 1-16,0 8-3 16,-4 0 1-16,0 5 0 15,3 3 1-15,1-3-18 16,3-8 0-16,0-10-11 15,4-11 1-15,3-10 5 16,4-14 1-16</inkml:trace>
  <inkml:trace contextRef="#ctx0" brushRef="#br0" timeOffset="40646.121">8664 13277 57 0,'-7'8'28'0,"28"0"2"0,-10-8-29 16,-1 2-1-16,5 4 0 15,-1-1-12-15,7-2 1 16,0-1-35-16,4-4 1 16</inkml:trace>
  <inkml:trace contextRef="#ctx0" brushRef="#br0" timeOffset="40818.0507">8647 13462 61 0,'17'19'30'0,"29"-17"-8"15,-32-4-31-15,7-1-27 16,15-2 0-16,2-1 20 15,8-2 1-15</inkml:trace>
  <inkml:trace contextRef="#ctx0" brushRef="#br0" timeOffset="41150.9069">9603 13279 59 0,'3'35'29'0,"8"20"1"16,-8-36-30-16,1-1-1 15,-1 6 0-15,1 0-33 16,3-5 0-16,0-6 10 16,4-8 1-16</inkml:trace>
  <inkml:trace contextRef="#ctx0" brushRef="#br0" timeOffset="41276.1362">9744 12896 30 0,'-11'0'15'0,"15"42"-29"0,-1-31-15 16</inkml:trace>
  <inkml:trace contextRef="#ctx0" brushRef="#br0" timeOffset="41479.8673">9786 13430 43 0,'-18'40'21'0,"15"-37"3"15,3-3-21-15,0-3 8 16,3 0 1-16,4-2-8 16,1-3 0-16,-1 5 4 15,3-2 0-15,4 0-6 16,7 7 1-16,1-2-3 15,2 8 1-15,1 8-21 16,-4 3 0-16,0 2-32 16,4-5 1-16</inkml:trace>
  <inkml:trace contextRef="#ctx0" brushRef="#br0" timeOffset="42405.4175">10446 13396 27 0,'-11'-13'13'0,"11"-30"9"0,0 33-14 15,0-1-4-15,-3 1 1 16,-4-1-3-16,-4 3 0 16,-7 5 3-16,-3 3 0 15,0 6-4-15,0 10 0 16,3 7-2-16,1 4 1 15,2-1 0-15,5 1 1 16,6-3-1-16,1-6 0 16,6-5 0-16,8-7 1 15,3-9 0-15,7-5 0 0,4-18 0 16,-4-9 0-16,0-2 1 16,0-8 0-16,1-8-2 15,-1 6 0-15,-4 2 0 16,-6 2 1-16,-4 9 5 15,-3 7 1-15,-4 12-7 16,0 9 0-16,-4 6 0 16,0 13 0-16,-3 14 0 15,4 10 1-15,-1 3-2 16,4 10 1-16,7 6 0 16,4-12 1-16,7-1-1 15,6-6 1-15,5-8-2 16,-1-8 1-16,4-8 1 15,-1-7 0-15,1-6 1 16,0-3 0-16,-4-8-2 16,-7-7 1-16,-3-6-2 15,-8-2 1-15,-3-1 0 0,-7-2 0 16,-10 0 0-16,-4 3 0 16,-4 4 0-16,0 6 1 15,4 9-2-15,0 7 1 16,0 10 1-16,7 3 0 15,4 11-1-15,3 5 0 16,7 3 0-16,10-3 0 0,4-8-1 16,8-2 0-16,-1-6-16 15,0-5 1-15,0-5-13 16,4-9 1-16,3-10 11 16,-6-10 1-16</inkml:trace>
  <inkml:trace contextRef="#ctx0" brushRef="#br0" timeOffset="42561.669">11028 13176 47 0,'-11'40'23'0,"39"2"7"15,-17-31-23-15,7 13-7 16,6 2 0-16,5 1-2 16,-5-4 1-16,5 1-24 15,-5 0 0-15,-3-3-1 16,-3 0 0-16</inkml:trace>
  <inkml:trace contextRef="#ctx0" brushRef="#br0" timeOffset="42726.3275">11014 13420 67 0,'-39'-3'33'0,"39"-8"10"0,7 6-34 15,4-5-9-15,6-4 0 16,1-4-9-16,10-3 1 15,11-1-21-15,7-1 1 0,0-6-10 16,10-3 0-16</inkml:trace>
  <inkml:trace contextRef="#ctx0" brushRef="#br0" timeOffset="43180.7818">11846 13272 57 0,'-49'26'28'0,"28"40"3"15,21-50-30-15,0-3 0 16,3 3 0-16,4-5-2 16,4-3 1-16,3-3 6 15,4-2 0-15,-1-11-3 16,8-8 0-16,-7-5-2 15,3 2 0-15,-4-2 0 16,1 2 0-16,-7-2-2 16,-8 3 0-16,-3-1 1 15,-7 3 0-15,-7 0-1 0,0 1 1 16,14 15 0 0,-42 23-27-16,10-7 0 15,7 8-14-15,11-3 0 16</inkml:trace>
  <inkml:trace contextRef="#ctx0" brushRef="#br0" timeOffset="43465.8612">12287 12949 40 0,'-28'-53'20'0,"0"13"13"15,21 24-20-15,-4-8-9 16,1 3 0-16,-1 5 3 16,4 6 1-16,0 7-7 15,-4 14 1-15,4 7-3 16,0 6 1-16,4 13-1 16,-1 5 1-16,1 3-1 15,3 14 0-15,0 7-15 0,0-3 1 16,0 3-6-16,0-5 0 15,0-8-6-15,0-8 0 16</inkml:trace>
  <inkml:trace contextRef="#ctx0" brushRef="#br0" timeOffset="43577.0838">12132 13279 55 0,'18'-13'27'0,"35"0"1"0,-32 10-28 0,10 3-31 16,1 0 1-16,7-2 6 15,0-6 1-15</inkml:trace>
  <inkml:trace contextRef="#ctx0" brushRef="#br0" timeOffset="44062.8523">9320 14105 42 0,'-3'16'21'16,"17"13"0"-16,-11-13-21 0,1 2 3 16,0 11 1-16,-1 6 2 15,-3 5 1-15,0-1 0 16,0-4 0-16,0-6-4 15,0-6 0-15,0-7-1 16,0-8 0-16,-3-13 0 16,3-14 1-16,3-12-1 15,4-9 1-15,4-18-3 16,10 16 0-16,4-6-9 16,6 0 1-16,-2 9-17 15,-5 7 0-15,1 8-10 16,0 11 1-16</inkml:trace>
  <inkml:trace contextRef="#ctx0" brushRef="#br0" timeOffset="44319.6789">9705 14134 31 0,'14'32'15'0,"4"18"13"0,-11-39-16 0,3-1-7 16,1-4 0-16,-1-1-3 16,5-3 0-16,-1-7 0 15,-4-11 0-15,1-8-2 16,-8 1 0-16,1 7 0 15,-8-5 0-15,-3-1 1 16,-7 7 0-16,-3 4-2 16,-1 11 1-16,-3 0 5 15,0 26 1-15,-1 9 0 16,8 12 1-16,7 9-7 16,11-6 0-16,10-7 0 15,7-9 0-15,7-8-27 16,15-10 0-16,6-10-10 0,-3-14 1 15</inkml:trace>
  <inkml:trace contextRef="#ctx0" brushRef="#br0" timeOffset="44671.1043">10365 13869 47 0,'-29'-26'23'0,"-13"2"11"0,31 19-24 15,1 8-5-15,-4 2 0 16,0 5-5-16,3 9 1 16,0 10-1-16,4 13 0 15,0-2-6-15,0 10 0 16,4 9-13-16,-4-4 0 0,3 3-18 16,1-2 1-16</inkml:trace>
  <inkml:trace contextRef="#ctx0" brushRef="#br0" timeOffset="44843.0356">10012 14187 45 0,'0'5'22'0,"25"14"6"16,-15-17-23-16,8 1-1 15,6-6 0-15,5 1-4 16,-1-6 1-16,7 3-16 15,4-3 0-15,3 2-24 16,-3-2 1-16</inkml:trace>
  <inkml:trace contextRef="#ctx0" brushRef="#br0" timeOffset="45030.5376">10460 14385 35 0,'-14'40'17'0,"10"-32"12"0,4-8-18 15,0-8-3-15,4-8 0 16,-1-10-7-16,1-1 1 16,3-7-2-16,3-3 0 15,5 2-3-15,6 4 1 16,0 2-21-16,4 10 0 0,-1 6-7 16,4 2 1-16</inkml:trace>
  <inkml:trace contextRef="#ctx0" brushRef="#br0" timeOffset="45344.688">10781 14113 36 0,'0'0'18'0,"-21"-5"9"16,14 2-18-16,-4 8-7 16,-3 1 1-16,0 9-1 15,0 4 1-15,0 5 1 16,0 0 1-16,3 5-4 16,0 10 1-16,4 4-2 15,4-1 0-15,3-8-1 16,7-7 1-16,7-9 0 15,4-10 0-15,3-16 0 0,3-13 0 16,5-11-1 0,-5-5 1-16,-2-10 5 0,-8 2 0 15,-4 8 4-15,-6 10 1 16,-4 11-6-16,-4 1 0 16,1 12-2-16,-4 11 1 15,0 16-3-15,0 5 1 16,7 13-4-16,3 3 0 15,8 3-24-15,3-11 0 16,0-8-19-16,7-5 1 16</inkml:trace>
  <inkml:trace contextRef="#ctx0" brushRef="#br0" timeOffset="45725.3141">11292 14168 43 0,'-21'22'21'0,"-18"7"7"16,32-21-23-16,0 5 0 0,0 5 0 15,0 12-5-15,4 1 1 16,6 1 4-16,8-3 0 16,3-2-7-16,0-9 1 15,4-5 1-15,-1-2 0 16,4-6-10-16,4-5 0 15,0-8-13-15,0-5 0 0,-1-6-1 16,-3-4 1-16</inkml:trace>
  <inkml:trace contextRef="#ctx0" brushRef="#br0" timeOffset="45929.2125">11546 13859 52 0,'-17'-5'26'0,"24"-11"5"16,0 10-26-16,-4 6-1 0,4 6 0 16,1 4-2-16,-5 11 1 15,4 11-2-15,-3 11 0 16,-1-6-2-16,1 13 0 16,-4 5-33-16,0-2 0 15,3 6 5-15,-3-12 1 16</inkml:trace>
  <inkml:trace contextRef="#ctx0" brushRef="#br0" timeOffset="46073.0584">11465 14190 58 0,'-14'-3'29'0,"56"-13"1"0,-20 8-29 0,9-2-1 15,8 2 0-15,-7-3-17 16,3 6 0-16,1-3-24 15,-1-3 0-15</inkml:trace>
  <inkml:trace contextRef="#ctx0" brushRef="#br0" timeOffset="47291.4541">10199 14118 42 0,'-18'8'21'0,"11"8"3"16,7-13-22-16,0 5-2 16,0 5 0-16,-3 5 1 15,-1 1 0-15,1 7-1 16,3 6 0-16,0 5-18 16,3 3 1-16,1-6-10 0,-1-13 0 15</inkml:trace>
  <inkml:trace contextRef="#ctx0" brushRef="#br0" timeOffset="47713.8741">11843 14118 52 0,'-28'37'26'0,"13"37"-4"0,12-60-26 16,-1 4-26-16,1 6 1 15,3 0 11-15,0-11 1 16</inkml:trace>
  <inkml:trace contextRef="#ctx0" brushRef="#br0" timeOffset="47848.4001">11924 13872 43 0,'-32'3'21'0,"11"2"-26"0,17-2-21 15,1 5 10-15,-1 0 1 16</inkml:trace>
  <inkml:trace contextRef="#ctx0" brushRef="#br0" timeOffset="48114.618">11987 14166 46 0,'-24'66'23'0,"27"-24"1"0,4-28-23 0,4 4 5 16,3 1 1-16,4-6-2 15,-1-8 1-15,4-8-2 16,1-10 1-16,-5-3-3 16,1-7 0-16,-1-15-3 15,-6 1 1-15,-4 8 1 16,-3 0 0-16,-4 0-3 15,-7 8 1-15,-8 8-15 16,-2 13 0-16,-4 2-5 16,0 6 0-16,-1 3-6 15,8 5 0-15</inkml:trace>
  <inkml:trace contextRef="#ctx0" brushRef="#br0" timeOffset="48395.8709">12217 14237 27 0,'-4'6'13'0,"4"9"5"0,0-15-14 16,4 3 3-16,-4-3 1 16,3-3 0-16,1-5 1 15,3-7 2-15,3-7 0 16,1 1-5-16,7 0 1 15,3 8-3-15,3 2 0 16,5 6 0-16,-1 8 0 0,0 10-4 16,4 11 0-16,-7 2-8 15,-1 6 1-15,-3 2-31 16,-3-5 1-16,3 0 10 16,0-13 1-16</inkml:trace>
  <inkml:trace contextRef="#ctx0" brushRef="#br0" timeOffset="53505.1825">9165 15089 32 0,'-21'8'16'0,"-7"-3"1"0,21 1-15 16,0 10 3-16,0 5 0 15,3 8-4-15,4 5 0 31,4-10-2-31,6 10 1 0,1 4 0 0,3-7 0 16,4-10 4-16,3-5 0 16,3-13 1-1,1-11 1-15,-4-5 2 16,-3 0 1-16,-4-14-6 16,-7-5 1-16,-7-5-5 15,-7 0 1-15,-11 8-1 16,-3 8 1-16,-4 0 0 15,-6 8 0-15,-5 2-1 16,1 11 1-16,3 11-16 16,11 7 0-16,11 6-4 15,17-3 0-15,10-2-2 16,8-9 0-16</inkml:trace>
  <inkml:trace contextRef="#ctx0" brushRef="#br0" timeOffset="53789.2575">9768 14912 37 0,'-10'-16'18'0,"-1"-45"9"0,8 43-20 15,-4-3 0-15,-4-3 0 0,0 3-2 16,1 2 1-16,-1 6-5 15,1 5 1-15,3 5-2 16,0 16 0-16,0 17 0 16,0 7 0-16,3 5 0 15,-3 13 1-15,0-2-6 16,3 8 0-16,1 3-12 16,-1-3 0-16,1-19-19 15,3-2 0-15</inkml:trace>
  <inkml:trace contextRef="#ctx0" brushRef="#br0" timeOffset="53961.1228">9419 15089 52 0,'-17'3'26'0,"55"2"1"0,-20-2-27 16,7 2 0-16,6-2 1 15,12-1-2-15,10-4 0 16,10-6-33-16,11 2 1 15,-3 1 15-15,-1-11 0 16</inkml:trace>
  <inkml:trace contextRef="#ctx0" brushRef="#br0" timeOffset="54542.4009">10749 14888 43 0,'-25'-16'21'0,"8"-34"7"0,10 34-21 0,0-5 2 15,-4 0 1-15,-3 2-3 16,0 3 0-16,0 3-4 16,0 3 0-16,0 2-3 15,3 8 0-15,0 13 0 16,1 11 0-16,3 7 0 15,3 1 0-15,1 5 0 16,-1 13 0-16,1-7 0 16,-1 4 0-16,1 6-1 15,-1 3 1-15,4-6-20 16,0-5 0-16,0-13-16 16,4-3 0-16,-1-5 24 15,1-16 0-15</inkml:trace>
  <inkml:trace contextRef="#ctx0" brushRef="#br0" timeOffset="54995.7226">10442 15076 40 0,'-7'3'20'0,"4"-11"0"0,3 8-21 16,3-6-2-16,4 1 0 15,4 0-1-15,3 0 0 16,11-3 2-16,6-3 0 0,5 3 4 16,-1 0 1-16,0 0-5 15,0 3 0-15,1 0 2 16,-12 2 1-16,-2 3-7 16,-5 5 1-16,-3 6-16 15,-3 2 0-15,0-2 16 16,-4-1 1-16,0-2 60 31,-7-8-56-31,7 24 8 16,0-3 0-16,-4-2-7 15,1-6 0-15,-1 0 0 16,1-2 0-16,3-3 3 16,-4 2 0-16,1 3-3 15,-1 1 0-15,1-1 1 16,0 0 1-16,-4 0-2 0,0-2 0 15,0 2-1-15,0-5 0 16,0 0-20-16,-4-3 0 16,0-10-6-16,-3-6 0 15</inkml:trace>
  <inkml:trace contextRef="#ctx0" brushRef="#br0" timeOffset="55449.3899">10876 14822 43 0,'-3'-16'21'0,"3"8"3"0,0 8-22 15,0 0-23-15,3 5 1 16,4 1-4-16,4-4 0 15</inkml:trace>
  <inkml:trace contextRef="#ctx0" brushRef="#br0" timeOffset="55848.3796">11218 14743 54 0,'-24'37'27'0,"27"37"0"0,1-58-27 0,-4 13 0 16,0 10 1-16,0-2-1 15,0 8 0-15,0 3-11 16,3-3 1-16,1-5-23 15,3-11 1-15,3-11 21 16,1-10 1-16</inkml:trace>
  <inkml:trace contextRef="#ctx0" brushRef="#br0" timeOffset="56333.2529">11363 14960 42 0,'-7'31'21'0,"7"6"1"0,0-29-21 16,0 6 3-16,-4 1 0 15,1 4-4-15,-1 2 1 16,1 0 1-16,3 0 0 0,0-2-2 16,0-6 0-16,0-2 2 15,3-6 0-15,1-5-4 16,3-8 1-16,3-8 2 15,8-2 1-15,0-3-1 16,3-3 0-16,0-5-4 16,0 5 1-16,4 5 2 15,0 9 0-15,-1 4 1 16,-2 9 1-16,-8 5-1 16,-4 0 1-16,1 5 0 15,-4 8 1-15,-4 0-1 16,1 1-2-16,-4-22 0 15,3 8 4 1,4-14 0-16,4-2-3 16,3-8 1-16,0 1 1 0,0-7 1 15,-3 4-2 1,7 7 0-16,3 14 0 0,3 5 0 16,1 13-3-16,3 16 1 31,1 0-29-31,2 0 0 15,12-8-11-15,-1-10 1 16</inkml:trace>
  <inkml:trace contextRef="#ctx0" brushRef="#br0" timeOffset="56887.6003">9603 15087 38 0,'-15'0'19'0,"15"-6"1"0,0 9-19 16,0 5-5-16,0 8 0 15,4 8-30-15,0 5 0 16</inkml:trace>
  <inkml:trace contextRef="#ctx0" brushRef="#br0" timeOffset="57439.1302">8470 15727 48 0,'-10'-11'24'0,"34"17"1"15,-13-9-24-15,14 0-1 16,10 1 0-16,0 2-1 16,0 0 1-16,4 0-4 15,0 2 0-15,-4-2-40 16,1 0 1-16</inkml:trace>
  <inkml:trace contextRef="#ctx0" brushRef="#br0" timeOffset="57628.3484">8601 15894 55 0,'-21'5'27'0,"59"11"0"0,-24-14-27 15,8-2 0-15,-1 6 0 16,3-6-8-16,8 0 1 16,0 0-30-16,3-6 1 0,1 6 26 15,-5 0 1-15</inkml:trace>
  <inkml:trace contextRef="#ctx0" brushRef="#br0" timeOffset="67646.8998">9469 15608 31 0,'-22'-11'15'0,"15"16"5"0,7-5-15 16,0 3-1-16,4 0 1 0,-1-1 1 16,1 4 0-1,3 2 1-15,0 5 1 0,0 5-5 16,0 11 1-16,-3 9-4 15,-4-4 1-15,-4 8-1 16,-3 6 0-16,0 2 0 16,-4 0 0-16,8-10-1 15,-4 5 1-15,3-5-28 16,8-1 0-16,10-9 0 16,0-9 0-16</inkml:trace>
  <inkml:trace contextRef="#ctx0" brushRef="#br0" timeOffset="67860.4103">9768 16058 61 0,'-28'5'30'0,"28"0"1"0,0-5-31 15,4-2-13-15,-1-1 1 16,4 0-15-16,0 1 0 16,4-1 6-16,3-5 1 0</inkml:trace>
  <inkml:trace contextRef="#ctx0" brushRef="#br0" timeOffset="68364.7637">10022 15687 44 0,'7'-10'22'0,"43"-6"0"0,-29 10-21 0,7 1-1 16,0 2 0-16,1 3 0 15,6 3 0-15,-3 2 0 16,-8 3 1-16,1 0-1 15,-7 0 1-15,-8 0 1 16,-6 5 0-16,-11 3-1 16,-7 5 1-16,-4-5-2 15,-3 5 0-15,-4-2-1 16,-3 0 1-16,0-4-1 16,3-4 0-16,7 0 1 15,8-4 1-15,3-1-2 16,10-1 1-1,8 0 0-15,7 3 1 16,6 6-1-16,8 4 0 16,3 6 6-16,4 5 1 15,-7 0-5-15,-8-5 1 16,-2-6 3-16,-12 1 1 16,1-1-5-16,-11 4 0 0,-11-4-2 15,-10-2 1-15,-7-3-1 16,-4-7 0-16,-3-9-9 15,0-5 0-15,3 0-7 16,4 0 1-16,6 0-14 16,8 0 0-16,7 0 17 15,7-2 1-15</inkml:trace>
  <inkml:trace contextRef="#ctx0" brushRef="#br0" timeOffset="68849.2154">10858 15849 34 0,'4'-32'17'0,"0"-18"2"0,-8 36-17 15,-3-2-2-15,-4 1 1 16,-10-7-1-16,-7-4 0 15,0-3 0-15,0 2 0 16,3 6 7-16,0 5 0 16,4 8-8-16,3 11 1 15,4 10 0-15,7 11 1 16,7 5-2-16,7 11 1 16,7 5 0-16,8-5 1 15,2 2 0-15,4 3 0 16,-3 2-2-16,0 1 0 0,-8-8 2 15,-6 5 0-15,-7 0 2 16,-8-11 1-16,-7-2-2 16,-3-14 0-16,-3-12 0 15,-1-12 1-15,0-7 1 16,1-8 1-16,3-11 1 16,3-5 1-16,4 0-6 15,7 0 1-15,7-5-2 16,4-3 1-16,10 0-2 15,7 0 1-15,4 0-42 16,-4 3 1-16,0 4 18 16,-3 9 1-16</inkml:trace>
  <inkml:trace contextRef="#ctx0" brushRef="#br0" timeOffset="71522.8307">2593 17018 47 0,'3'34'23'0,"-10"-15"2"0,7-16-25 0,0 10 0 32,-3 5 1-32,-4 11 0 15,0 3 0-15,0 3 3 16,0 4 0-16,3-15-2 16,-3-11 0-16,4 6-2 15,-1-6 0-15,8-10 1 0,-1 10 1 16,8-21 0-16,6-24 0 15,8-13-3-15,7-18 1 16,-1 2-1-16,8-3 0 16,4 1 2-16,-5 13 0 15,-6 18-1-15,-4 19 0 16,-6 18 0-16,-5 3 1 16,-3 21-1-16,-3-3 0 15,-4 9 1-15,-4 5 0 16,-3 5-1-16,0 5 1 0,0-5 0 15,0-6 0-15,0-12 1 16,0-6 0-16,0-16-1 16,4-13 0-16,0-21-2 15,3-5 1-15,7-30-1 16,7 17 1-16,4-14 1 16,6-11 1-16,-2 22-3 15,-5 8 1-15,-3 15 9 16,-7 17 0-16,1 13-4 15,-1 18 0-15,-4-5-4 16,4 18 1-16,1 8-2 16,-1-10 0-16,3 5-3 15,4-3 1-15,4-4-29 16,3-4 0-16,11-13-14 16,7-10 0-16</inkml:trace>
  <inkml:trace contextRef="#ctx0" brushRef="#br0" timeOffset="71694.7224">3806 16944 39 0,'0'-3'19'0,"36"-5"2"0,-22 8-21 15,3 3 0-15,8 8 0 16,0-14-6-16,-4 6 0 0,4-3-27 15,-1 0 1-15</inkml:trace>
  <inkml:trace contextRef="#ctx0" brushRef="#br0" timeOffset="71913.4634">3771 17124 62 0,'-10'13'31'0,"38"-13"2"15,-7-3-32-15,11 1-1 16,7 2 0-16,-1-3-15 16,8-2 0-16,7 2-33 15,4-2 1-15</inkml:trace>
  <inkml:trace contextRef="#ctx0" brushRef="#br0" timeOffset="72427.9753">4720 16920 58 0,'-7'5'29'0,"21"11"0"0,-7-13-29 15,0 15 0-15,4 9 0 16,-4 2-3-16,0-8 1 16,0 6-30-16,4-6 1 15,-1-8 8-15,-3-10 0 16</inkml:trace>
  <inkml:trace contextRef="#ctx0" brushRef="#br0" timeOffset="72539.1624">4780 16693 42 0,'-21'0'21'0,"21"-11"-32"0,3 3-20 0,1 8 21 15,-4 0 1-15</inkml:trace>
  <inkml:trace contextRef="#ctx0" brushRef="#br0" timeOffset="72810.8554">4904 17074 46 0,'-11'55'23'0,"18"-26"0"0,-3-29-24 15,3-2 8-15,0-12 1 16,3-4-3-16,4-17 0 15,4 4-1-15,0 2 0 16,3-3-3-16,-4 13 1 16,1 3-2-16,3 8 1 15,0 8 2-15,1 0 0 16,-1 16-3-16,3 16 0 16,-2-3-10-16,2 6 0 15,1 4-24-15,-4-4 1 16,4-4 10-16,3-9 1 0</inkml:trace>
  <inkml:trace contextRef="#ctx0" brushRef="#br0" timeOffset="73346.8585">5500 16560 46 0,'-7'14'23'0,"14"33"1"0,-4-31-23 16,1 8-1-16,-1 10 1 15,1 9-1-15,-1 4 0 16,1-10 0-16,-1 16 1 15,-3-3-10-15,0 1 1 0,4-4-31 16,0-4 1 0</inkml:trace>
  <inkml:trace contextRef="#ctx0" brushRef="#br0" timeOffset="73629.9133">5394 16944 48 0,'3'-11'24'0,"26"25"3"0,-15-14-25 0,3 0-1 0,5 0 0 15,6-3-1-15,7 3 0 16,4 3-12-16,-7-3 1 16,-1-6-29-16,1 6 1 15</inkml:trace>
  <inkml:trace contextRef="#ctx0" brushRef="#br0" timeOffset="73962.3947">5870 17103 22 0,'7'2'11'0,"25"-4"12"16,-21-4-11-16,-1-2-7 16,4-2 0-16,4-11-3 15,0 0 1-15,-4-3-2 16,0 8 0-16,-7 0-1 15,0-3 0-15,-7 19 0 16,-32-15 6-16,7 4 1 16,-3 8 1-16,0 6 0 15,0 2 0-15,3 16 0 16,4 11-5-16,7 5 0 16,3 6-1-16,11-1 0 15,7 0-3-15,11-7 1 16,7-6 0-16,6-11 0 15,19-10-24-15,-1-13 0 16,4-3-21-16,4-8 0 0</inkml:trace>
  <inkml:trace contextRef="#ctx0" brushRef="#br0" timeOffset="74634.333">6540 16952 38 0,'-24'-5'19'0,"-11"-3"3"0,27 8-19 16,-6 0-1-16,-3 2 1 15,-1-2-3-15,4 6 0 16,0 9-1-16,0 9 1 16,0 5 0-16,3 8 0 15,4 0 0-15,3 3 1 16,4-5-2-16,4-9 0 15,3-8 1-15,7-10 0 16,4-16 0-16,6-7 0 0,5-4 0 16,-5-10 1-16,5-8-2 15,-8 3 1-15,-7 7 2 16,-4 9 0-16,1-1 2 16,-4 3 0-16,-3 3-1 15,-1 2 1-15,1 3-4 16,-1 6 1-16,-3-4-2 15,4 22 1-15,-4 3 0 16,3 13 0-16,1 5 0 16,3 10 1-16,0 6-1 15,0-5 1-15,0 15 0 16,-3 1 1-16,-1-1-2 16,-3 6 0-16,-3-3 0 15,-4-13 0-15,-1-10 2 0,-2-9 1 16,-11-10 0-16,-4-8 1 15,-7-14-2-15,1-15 0 16,2-8-2-16,8-8 0 16,3-3-27-16,8 8 0 15,3-5-8-15,7-11 1 16</inkml:trace>
  <inkml:trace contextRef="#ctx0" brushRef="#br0" timeOffset="75019.0177">6809 17174 42 0,'10'-10'21'0,"29"-25"5"0,-25 30-22 15,4-11 3-15,-1-10 0 16,1-9-7-16,-4 19 0 16,-3-2 5-16,-4-1 1 15,-7 1-4-15,-7 2 0 0,-7 3-2 16,-8 7 1-16,1 4 1 16,0-1 0-16,0 14 0 15,0 18 1-15,3 5-4 16,4 14 1-16,7 2 0 15,7 0 0-15,3-2-1 16,8-19 0-16,7-3-16 16,6-2 0-16,5-11-3 15,-1-15 0-15,0-17-7 16,0-7 1-16</inkml:trace>
  <inkml:trace contextRef="#ctx0" brushRef="#br0" timeOffset="75253.3633">7087 16978 28 0,'-3'-8'14'0,"13"32"7"16,-6-21-13-16,-1 13-4 16,1 0 1-16,-1-1 0 0,1 1 1 15,0 3 1-15,-1 5 1 16,1 2-1-16,-1 1 1 16,1-6-5-16,-4-5 0 15,3-1 8-15,-3-7 0 16,0-16-7-16,4-7 1 15,3-4-6-15,3 3 1 16,4-5-1-16,4-8 1 16,10 3-26-16,4-1 0 0,3 9-25 15,4 4 0-15</inkml:trace>
  <inkml:trace contextRef="#ctx0" brushRef="#br0" timeOffset="75603.3973">7902 16954 49 0,'-3'-2'24'0,"31"10"2"0,-18-6-26 0,8 6-1 15,3-5 0-15,0 2-14 16,-3 1 0-16,0-4-18 16,-4 1 1-16</inkml:trace>
  <inkml:trace contextRef="#ctx0" brushRef="#br0" timeOffset="75759.6484">7878 17105 54 0,'-4'3'27'0,"22"13"0"0,-11-11-27 16,7 0-15-16,7-2 0 15,4-3-23-15,10-3 0 16</inkml:trace>
  <inkml:trace contextRef="#ctx0" brushRef="#br0" timeOffset="76320.3081">8615 16716 58 0,'-25'24'29'0,"22"64"2"0,6-65-29 16,1 1-1-16,-1 8 0 16,1 8-2-16,3 2 1 15,0 0-30-15,0 1 0 16,3-1 0-16,1-13 1 0</inkml:trace>
  <inkml:trace contextRef="#ctx0" brushRef="#br0" timeOffset="76620.1276">8953 17251 40 0,'0'0'20'0,"4"18"15"0,-4-18-21 15,-4 8-8-15,1 6 1 16,-4-4-5-16,-7 1 1 15,-4 10-4-15,-7 8 0 16,-3-3-14-16,0-2 1 16,7 3-33-16,3-9 0 0</inkml:trace>
  <inkml:trace contextRef="#ctx0" brushRef="#br0" timeOffset="77098.8159">9239 16883 44 0,'7'-18'22'0,"96"-38"10"16,-72 45-21-16,1 6-12 16,0 2 1-16,-4 6 0 15,-7 5 1-15,-7 11 1 16,-3-4 0-16,-11 12-1 15,-7-11 1-15,-14 13 0 16,-4 5 1-16,0-2 1 0,-3-8 0 16,3 5-1-16,4-3 1 15,4-4-5-15,6 1 0 16,7-4 2-16,4-1 0 16,8-4-1-16,2-4 1 15,8 3-1-15,10-5 1 16,7-2-3-16,1-1 0 15,-5-5-40-15,1-5 0 16,3-3 17-16,1-3 1 31</inkml:trace>
  <inkml:trace contextRef="#ctx0" brushRef="#br0" timeOffset="77223.8734">9878 17227 63 0,'-43'50'31'0,"22"-15"4"15,18-30-33-15,-1 6-4 16,-3 7 0-16,-3 6-61 16,-1 8 1-16</inkml:trace>
  <inkml:trace contextRef="#ctx0" brushRef="#br0" timeOffset="77775.5144">10174 16891 43 0,'11'-16'21'0,"24"3"6"0,-21 10-22 0,7-2-4 16,7 0 0-16,4-1-1 16,-7 12 0-16,-4-4 0 15,-7 4 0-15,0 4-1 16,-3 1 1-16,-11 2 0 15,-7-5 0-15,-11 5 0 16,-10 0 1-16,3 3 5 16,-3-3 0-16,7 3-5 15,3-5 0-15,4 2-2 16,11-2 1-16,6 5 0 0,15-6 1 16,6 3-2-16,8 1 1 15,-4-6 4-15,1 8 0 16,-5-3 0-16,-2 0 0 15,-5 3 1-15,-6 5 1 16,-8-2-5-16,-6 2 0 16,-4 2-1-16,-11 1 0 15,-10 0-1-15,-4-5 0 16,4-9-14-16,3 6 1 16,4-8-40-16,7-5 0 0</inkml:trace>
  <inkml:trace contextRef="#ctx0" brushRef="#br0" timeOffset="78025.5164">10721 17354 37 0,'-7'5'18'0,"14"-18"12"16,-7 10-18-16,0 11-3 15,-4 3 0-15,1 13-6 16,-4 2 0-16,-4 1-3 16,-3-1 1-16,-4 6-9 15,-3-6 1-15,0 1-42 0,3-3 0 16,8-6 45-16,3-10 1 16</inkml:trace>
  <inkml:trace contextRef="#ctx0" brushRef="#br0" timeOffset="78230.9647">10943 17346 73 0,'-14'5'36'0,"14"-5"4"16,0-5-37-16,0 5-14 15,0 0 0-15,0 0-52 16,7-3 1-16,0-2 60 16,4-5 0-16</inkml:trace>
  <inkml:trace contextRef="#ctx0" brushRef="#br0" timeOffset="78371.9296">11144 17359 61 0,'-28'11'30'0,"49"7"0"0,-10-20-31 16,-1 4-17-16,4-2 0 16,4-5-23-16,3 0 0 15</inkml:trace>
  <inkml:trace contextRef="#ctx0" brushRef="#br0" timeOffset="78485.3962">11381 17338 52 0,'-4'5'26'0,"18"-2"-2"0,-7-3-26 0,0 0-47 16,4 5 0-16</inkml:trace>
  <inkml:trace contextRef="#ctx0" brushRef="#br0" timeOffset="78610.4399">11726 17343 53 0,'7'3'26'0,"15"5"-11"16,-19 0-28-16,1-3-27 16,-1 3 0-16</inkml:trace>
  <inkml:trace contextRef="#ctx0" brushRef="#br0" timeOffset="82835.209">5429 9208 41 0,'-24'-3'20'0,"34"3"-3"0,-3 3-22 15,0-1 4-15,4 3 0 16,3 1 2-16,4 2 0 0,3 2-1 16,10 3 0-16,8 6 0 15,0 0 1-15,7-4 0 16,10 4 1-16,1-1-2 31,10-4 1-31,3-1 0 16,1 0 1-16,7-5 0 15,6-3 0-15,15 1 0 16,0-1 1-16,10-5-1 16,-3 0 0-16,17 0-2 15,-6 0 1-15,3 3 3 16,0-6 1-16,0 3-4 15,3-3 0-15,1 6 0 16,-1-3 1-16,1 0-2 16,3-3 0-16,0-2 1 0,-7 2 0 15,3 1-1-15,-7 2 1 16,4 2 0-16,-14-2 0 16,4 0-1-16,-15 0 0 15,0-2 2-15,-3 2 0 16,-22 0-2-16,-10 0 0 15,-10 0-5-15,-15 2 0 16,-10-2-48-16,-11 6 0 16</inkml:trace>
  <inkml:trace contextRef="#ctx0" brushRef="#br0" timeOffset="86840.5961">15138 614 37 0,'0'-8'18'0,"-4"-8"7"0,1 13-19 16,-11-5-2-16,-11 8 0 15,-7-5-3-15,-3 5 1 16,-8 5-2-16,-2-2 0 0,-1 5 1 15,7 0 0-15,4 3-2 16,3 2 1-16,4-3 0 16,7 6 1-16,3 3-2 15,11 5 0-15,7 10 1 16,7 0 0-16,11-7 0 16,10 5 0-16,7-6 0 15,7-2 0-15,4 2 0 16,0 1 1-16,-4 4 4 15,-6-4 1-15,-12 2-1 16,-10-2 0-16,-6 2-4 16,-16 5 0-16,-9 0 3 15,-8 1 0-15,-7-9-3 16,-6-2 0-16,-1-5-1 16,0-9 1-16,7 3-2 15,-3-10 0-15,7-3-15 0,3 0 0 16,7 0-6-16,11 0 0 15,7-3-5-15,4-2 1 16</inkml:trace>
  <inkml:trace contextRef="#ctx0" brushRef="#br0" timeOffset="87159.2084">15342 923 47 0,'-17'0'23'0,"-12"32"1"16,22-16-24-16,0 5 5 15,0 11 1-15,7 8-5 16,4 7 0-16,6-4-2 16,8-4 1-16,7-12 1 15,10-3 0-15,11-9 3 16,-4-7 0-16,1-16-2 15,-1-7 0-15,-7-12 3 16,-7 3 1-16,-10-2-3 16,-11-6 1-16,-10 6-4 15,-8-1 0-15,-17 9 0 16,-15 2 1-16,-2 8-19 16,-8 8 0-16,3 8-33 0,8 0 1 0</inkml:trace>
  <inkml:trace contextRef="#ctx0" brushRef="#br0" timeOffset="87630.9311">15723 548 50 0,'-7'-11'25'0,"32"38"0"0,-14-12-25 0,-1 12 3 15,1 7 1-15,-1 17-1 16,-6-1 1-16,-1 11-2 15,-3 7 0-15,-3-7-4 16,-1 5 1-16,1 1 1 16,-1-14 1-16,4-3-28 15,4-13 0-15,6-11-3 16,8-5 0-16</inkml:trace>
  <inkml:trace contextRef="#ctx0" brushRef="#br0" timeOffset="87912.1828">15998 952 55 0,'-3'19'27'0,"10"34"1"0,-3-37-27 16,-1 8 4-16,4 10 0 15,4-5-1-15,3 3 0 16,0-6 6-16,4-2 1 15,3-8-3-15,3-11 1 16,-2 1-6-16,2-17 0 0,-3-10-3 16,1 0 0-16,-1-3-1 15,-4-11 1-15,-10-7-34 16,4 2 1-16,-7 3-5 16,-4 11 0-16,7 5 24 15,-4 10 0-15</inkml:trace>
  <inkml:trace contextRef="#ctx0" brushRef="#br0" timeOffset="88177.8152">16450 1101 49 0,'18'16'24'0,"28"-32"8"16,-29 8-24-16,8-3-8 15,0-7 0-15,-4-6 1 16,0-3 1-16,-7 4-3 0,-7 4 1 15,-7 0 3-15,-11 4 0 16,-6 7 8-16,-11 2 0 16,-4 20 0-16,0 12 0 15,0 8-9-15,4 9 0 16,10 2-2-16,11 2 0 16,7-4-6-16,11-14 1 15,14 3-27-15,14-17 0 16,13 1-15-16,19-13 1 15</inkml:trace>
  <inkml:trace contextRef="#ctx0" brushRef="#br0" timeOffset="88615.2867">18140 651 43 0,'-14'-50'21'0,"-4"-6"13"0,11 40-23 16,-4-8-6-16,-6-10 1 16,3 10-3-16,0 6 1 15,-1-1-4-15,1 19 0 16,0 16 0-16,-3 10 1 16,-1 17 0-16,0 7 0 15,1 14-2-15,3 4 1 16,-4 6-2-16,4 3 1 15,7-3-17-15,7-5 1 16,3-8-3-16,4-8 1 16,4-11-6-16,-8-2 0 0</inkml:trace>
  <inkml:trace contextRef="#ctx0" brushRef="#br0" timeOffset="89073.1678">17593 1072 48 0,'-7'-16'24'0,"39"-19"1"15,-15 19-25-15,5 1 0 16,9-4 1-16,15 3-1 16,7-2 0-16,14-4 0 15,4 9 0-15,-11-3-1 16,-4 0 1-16,-7 9-6 15,-10 4 0-15,-11 3 6 0,-6 10 0 16,-12 1 1-16,-3 10 0 16,-7 6-2-16,0 7 1 15,-3 0 0-15,-1 4 0 16,4-1 1-16,4-8 0 16,3-3-2-16,3-2 1 15,4-13 8-15,4-6 0 16,3-5-8-16,0-8 1 15,1 0-1-15,-1-8 1 16,4-2-1-16,-8-1 0 16,-3-7-1-16,-3-6 1 0,-8 5 0 15,-6 4 1-15,-4-1 0 16,-4 3 0-16,-3 5-3 16,-7 0 1-16,-4 8 0 15,1 5 1-15,2 3-7 16,1 8 0-16,4 5-37 15,9 9 0-15</inkml:trace>
  <inkml:trace contextRef="#ctx0" brushRef="#br0" timeOffset="89354.5684">18570 1106 47 0,'-10'18'23'0,"10"-18"8"0,0 0-24 16,3 0 0-16,-3 0 1 15,0 0 3-15,4-7 1 16,3-12-6-16,3-5 1 0,4-10-6 16,8-1 0-16,2 4-1 15,5 4 1-15,2 9-2 16,5 4 0-16,6 9-45 15,4-3 0-15,0 11 12 16,-1 5 1-16</inkml:trace>
  <inkml:trace contextRef="#ctx0" brushRef="#br0" timeOffset="89951.4677">20278 1008 41 0,'0'-42'20'0,"3"-9"5"0,-3 41-22 0,0-6-1 15,-7 5 0-15,-7-7 1 16,-7 5 1-16,-7 5 0 16,-1 13 1-16,1 3-3 15,0 10 0-15,-4 14-2 16,4 18 1-16,3 3-1 15,8 6 1-15,6-6-1 16,15-16 0-16,10-8 0 16,7-11 0-16,11-18 0 15,10-18 1-15,-3-14-2 16,0-13 0-16,-1-11 1 16,-2-4 1-16,-1-9-1 15,-3-8 0-15,-8-5 0 16,-2-3 1-16,-5 3-1 0,-3 11 1 15,-3 23 5-15,-4 9 1 16,-7 15-5-16,0 29 1 16,-7 14 1-16,-7 26 1 15,3 10 1-15,-3 30 1 16,7-9-6-16,0 9 0 16,7 2-3-16,11-18 1 15,6-3-8-15,4-7 1 16,1-17-20-16,-5 0 1 15,4-15-15-15,4-9 1 0</inkml:trace>
  <inkml:trace contextRef="#ctx0" brushRef="#br0" timeOffset="90092.1521">20973 889 52 0,'-4'0'26'0,"4"-3"-51"16,0 3-27-16</inkml:trace>
  <inkml:trace contextRef="#ctx0" brushRef="#br0" timeOffset="90232.7778">20959 1090 65 0,'-32'8'32'0,"32"0"0"0,0-8-33 15,0 0-26-15,0 5 0 16,3 1-10-16,-3 1 1 16</inkml:trace>
  <inkml:trace contextRef="#ctx0" brushRef="#br0" timeOffset="91265.69">16203 2892 42 0,'-21'-21'21'0,"0"-22"1"0,17 30-20 15,-6-5 2-15,-4-1 1 16,-4-2-4-16,0-3 0 16,1 3 3-16,2 5 1 15,-2-2-5-15,-8 12 0 16,-3 12-1-16,3 7 0 0,-7 21 0 31,4 14 1-31,4 5 1 0,2 13 1 16,8-8-2-16,7 3 0 15,11-8 0-15,6-13 1 16,12-14 2-16,6-18 1 16,-4-13-4-16,5-19 0 15,6-18 0-15,7-14 1 16,-3-15-1-16,-4-11 0 15,-3-3 0-15,-4-21 0 16,-7 8-1-16,-3-8 1 0,-7 16 0 16,3 19 0-16,-7 15 3 15,-4 22 1-15,1 7-3 16,-4 14 0-16,0 26 0 16,0 22 1-16,0 26 2 15,0 10 1-15,0 19-1 16,3 8 1-16,5 3-5 15,2-1 0-15,8-5 0 16,10-18 0-16,0-8-23 16,-7-11 1-16,4-13-25 15,3-16 0-15,0-13 44 16,1-24 1-16</inkml:trace>
  <inkml:trace contextRef="#ctx0" brushRef="#br0" timeOffset="91437.5428">16877 2712 60 0,'-7'-5'30'0,"49"2"0"0,-21-2-30 16,4-3-6-16,3-3 1 16,4 1-24-16,0-1 1 15,-4 6 2-15,-7-3 1 0</inkml:trace>
  <inkml:trace contextRef="#ctx0" brushRef="#br0" timeOffset="91578.2221">16919 2850 57 0,'7'21'28'0,"43"-13"0"15,-33-11-28-15,4 0-12 16,8-5 0-16,10 1-32 15,6-12 0-15</inkml:trace>
  <inkml:trace contextRef="#ctx0" brushRef="#br0" timeOffset="92450.5916">18150 2318 37 0,'-10'-21'18'0,"17"-22"3"0,-4 27-19 16,4 0 3-16,1 1 1 15,2 1-4-15,4 6 1 0,7 6-2 16,8 4 1-16,2 6-2 15,5 11 0-15,6-1 0 16,7 9 1-16,-6 5 5 16,-5 2 1-16,-6 3-6 15,-4 3 1-15,-6 5-3 16,-5 5 1-16,-6 3 0 16,-4 0 0-16,-4 5-1 15,-3-2 1-15,0-6-16 16,0 0 16-16,0-50 0 15</inkml:trace>
  <inkml:trace contextRef="#ctx0" brushRef="#br0" timeOffset="92700.5937">18546 2561 43 0,'-29'11'21'0,"-13"23"6"0,28-18-23 0,-4 8-4 16,-3 2 0-16,-4 11 1 16,-3 8 0-16,0-5-1 15,0 0 0-15,3-6-12 16,7-2 0-16,8-6-24 15,6-7 0-15</inkml:trace>
  <inkml:trace contextRef="#ctx0" brushRef="#br0" timeOffset="93298.5084">19456 2043 22 0,'3'-16'11'0,"8"5"7"16,-4 3-11-16,-4 0-1 15,4 0 1-15,-3 3-1 16,-1 0 0-16,1-3 0 16,-4 8 0-16,0-8 0 15,0 3 0-15,0 5-4 16,0-3 0-16,-4 3-1 16,-3 8 0-16,-3 0 2 0,-1 10 1 15,-10 6-1-15,-7 11 0 16,-7 15 3-16,-1 11 0 15,5 18 0-15,-1 11 0 16,4 8-2-16,10 10 1 16,7-4-5-16,11-1 1 15,7-8-2-15,11-21 0 16,10 5-16-16,4-12 1 16,0-9-13-16,0-11 1 15,3-10-5-15,7-10 0 16</inkml:trace>
  <inkml:trace contextRef="#ctx0" brushRef="#br0" timeOffset="94117.3267">19847 2535 36 0,'-10'5'18'0,"13"19"-1"16,1-16-17-16,-1 5 0 16,1 0 0-16,-4 3 2 15,0 3 0-15,0 2 2 16,0-3 1-16,0 1-4 16,0-1 0-16,0 3 0 15,0-10 0-15,0-3 1 16,0-5 1-16,0-3-2 15,3-11 1-15,4-5-4 0,4-10 1 16,7-9 1-16,3-2 1 16,3 6-1-16,5 4 0 15,-1-2 0-15,-3 16 0 16,-4 2 0-16,-4 9 1 16,-2 7-1-16,-8 13 1 15,-4 6 0-15,-3 5 1 16,0 3 1-16,0 2 1 15,-3 1-5-15,-1-3 0 16,1-6 1-16,3-7 1 0,3-9 0 16,4-10 0-16,7-10-1 15,7-12 0-15,8-9 3 16,2-4 1-16,-2 1 0 16,-1-1 0-16,4 9-1 15,-4 10 1-15,-4 0 3 16,-2 16 0-16,-1 16-4 15,-7 8 1-15,0 8-5 16,0 5 1-16,4 2-21 16,-1 1 0-16,1-3-32 15,3-5 1-15</inkml:trace>
  <inkml:trace contextRef="#ctx0" brushRef="#br0" timeOffset="94894.9647">20849 2654 37 0,'-17'-8'18'0,"20"16"5"0,4-6-18 16,7 1 1-16,4 0 1 0,7-1-4 15,10 1 1-15,7 0-4 16,-3-1 1-16,0-2-8 16,0 6 1-16,-1-4-31 15,1 1 0-15,0-3 29 16,-7-5 1-16</inkml:trace>
  <inkml:trace contextRef="#ctx0" brushRef="#br0" timeOffset="95160.603">21671 2101 52 0,'-7'0'26'0,"18"8"2"0,-8 2-26 16,4 6-1-16,0 5 0 15,4 6-1-15,-1 2 1 16,5-3-1-16,-1 3 0 16,-4 1-14-16,1 4 1 15,-4 3-20-15,-4 3 1 16,-3 2 23-16,-3-8 1 16</inkml:trace>
  <inkml:trace contextRef="#ctx0" brushRef="#br0" timeOffset="95555.3542">21657 2815 49 0,'-4'5'24'0,"19"-28"6"0,-8 15-25 0,10-3-2 16,4-5 0-16,11-8-2 16,0-5-1-1,-32 29 0-15,130-90 1 16,-27 16 1-16,-4 16-16 16,-18 10 1-16,-18 17-19 15,-13 4 0-15,-12 11 19 16,-9 6 0-16</inkml:trace>
  <inkml:trace contextRef="#ctx0" brushRef="#br0" timeOffset="95947.2807">22179 2704 46 0,'0'3'23'0,"35"-14"3"0,-17 11-22 16,3-8 2-16,7 3 0 16,4 0-7-16,-4-1 0 15,-6 6 1-15,-5 3 1 16,-3 2-1-16,-7 6 1 16,-7-1-1-16,-7 4 0 15,-7 4-1-15,-7 1 1 0,-4 2 3 16,4-8 0-16,0 3-2 15,3 0 1-15,4-3-3 16,4 6 0-16,3-9 5 16,3 1 1-16,4-3-1 15,7 0 0-15,4-3-4 16,3-2 1-16,3 2-1 16,5-3 1-16,-1 1-7 15,0-3 0-15,0 3-23 16,4-3 0-16,3-8-3 15,0-5 0-15</inkml:trace>
  <inkml:trace contextRef="#ctx0" brushRef="#br0" timeOffset="96370.9344">22775 1905 35 0,'11'-8'17'0,"14"16"15"0,-15-5-19 0,1 15-1 16,3 9 1-16,7 4-2 15,-3 9 1-15,3 10-3 16,-4 11 0-16,1-3-7 16,0 11 1-16,-4-8-1 15,-7 5 0-15,-7 3-3 16,-4 0 1-16,-10 0 0 15,-7 5 1-15,0-14-13 16,-7-7 1-16,-8-8-18 16,1-8 0-16,0-7-16 15,7-9 0-15</inkml:trace>
  <inkml:trace contextRef="#ctx0" brushRef="#br0" timeOffset="97116.0611">18426 3297 38 0,'3'-6'19'0,"36"12"0"0,-25-9-18 16,4 3 0-16,-1 0 0 16,4-3 4-16,11-2 0 15,11 2 5-15,9 3 0 16,23 3-4-16,9-8 0 15,22-3 1-15,28 0 0 16,18 0-1-16,21 0 0 16,17-3-4-16,22 4 0 15,7-1 1-15,10 0 1 16,21-6-2-16,8 1 0 16,3 0 0-16,0 0 1 0,-4 0-2 15,-10 5 0-15,-24-3-1 16,-22 0 1-16,-21 6-2 15,-32 3 0-15,-14-1-15 16,-25 3 1-16,-24 3-14 16,-25 2 1-16,-21 8-12 15,-25 0 1-15</inkml:trace>
  <inkml:trace contextRef="#ctx0" brushRef="#br0" timeOffset="97681.6246">19604 3699 44 0,'32'-29'22'0,"45"-6"-1"0,-45 25-22 0,3-3 5 15,8-1 0-15,6 4-3 16,-3 2 1-16,-4 8-1 15,-7 2 0-15,-10 9 6 16,-7 5 1-16,-8 5-5 16,-6-2 0-16,-8-1-2 15,-6 1 1-15,-8 2-3 16,-7 5 1-16,-3 1 0 16,-4 2 0-16,-3-3 4 15,-7 3 0-15,3-5-3 16,4-3 1-16,3 1 0 15,7-1 0-15,8 0-2 16,6-3 1-16,8 1 2 16,10-1 1-16,14 1-4 0,11-6 1 15,3 0-1-15,11-5 1 16,10-5-16-16,18 0 1 16,4-6-9-16,3-5 0 15,14-8-12-15,8 3 0 16</inkml:trace>
  <inkml:trace contextRef="#ctx0" brushRef="#br0" timeOffset="98343.1087">20630 3773 31 0,'-7'0'15'0,"14"3"5"0,-3-1-17 0,-1 4 2 15,5 4 0-15,-1 3-2 16,0 1 1-16,0 1-2 16,0 1 1-16,0-2-1 15,-4 1 0-15,1 1 2 16,-1-2 1-16,1-4-4 15,-4 3 1-15,-4 1-2 16,1-1 0-16,-1 3 1 16,1-3 0-16,-1 0-1 15,1-5 1-15,3-3-1 16,0-2 1-16,0-11-1 16,3-3 0-16,4-2 0 15,0-3 1-15,4-5-1 16,3-3 0-16,4-5-1 15,6 0 0-15,8 0 1 0,0 3 1 16,3 4-1-16,4 7 0 16,-4 7 4-16,-3 5 0 15,-4 6 5-15,-3 10 0 16,-4 11-3-16,0 7 1 16,-3 7-6-16,0-1 1 15,-1 2-2-15,1-2 0 16,3-8-19-16,4-5 1 15,3-11-34-15,7-13 0 16,-7-13 47-16,11-13 0 16</inkml:trace>
  <inkml:trace contextRef="#ctx0" brushRef="#br0" timeOffset="100444.2932">14302 5030 21 0,'-7'-11'10'0,"10"-7"3"0,-3 12-12 16,0 1 3-16,0-3 0 15,0 3 1-15,0-3 0 0,0 3 1 16,0-1 0-16,0-2-2 16,0 0 0-16,0 0-3 15,0 1 1-15,-3-7-1 16,-5 4 1-16,1-6-1 15,-7 0 0-15,0-3-1 16,-3 6 0 0,-5 0 1-16,5 0 1 15,-4 2-2-15,3 3 0 0,-3 3-1 16,3 2 1-16,1 3 0 16,-1 6 0-16,0 4 1 15,4 6 1-15,0 11-2 16,3-1 0-16,1 11 0 15,-1 11 0-15,4-1 0 16,4 1 0-16,3-3-1 16,7-5 0-16,3-9 2 15,4-12 0-15,4-11-1 16,0-11 1-16,10-7-1 16,4-14 0-16,3-13-1 15,-3-3 1-15,-1-5-1 16,-2-16 1-16,-1 11 0 15,-7 8 1-15,-3 7-1 16,-8 9 1-16,1 7 0 0,-4 11 0 16,-7 8 3-16,0 16 0 15,0 11-4-15,-4 2 0 16,4 5 0-16,0 6 0 16,0 5-1-16,4-3 0 15,3-2-29-15,7-3 0 16,7-3 8-16,-3-15 0 15</inkml:trace>
  <inkml:trace contextRef="#ctx0" brushRef="#br0" timeOffset="100756.8215">14880 4765 36 0,'-35'-10'18'0,"-7"4"2"0,31 4-19 0,0-1 0 16,1 3 1-16,-1 3 0 16,4 2 0-16,4 11-3 15,3 5 1-15,7 3 0 16,10 2 1-16,4-2 6 16,8 3 0-16,-5-1 0 15,-2 0 1-15,-8 4-3 16,-7 1 1-16,-11 1-4 15,-13-3 0-15,-12 0-2 16,1 6 1-16,-7-6-2 0,-4-3 0 16,-3-2-18-16,10-13 0 15,14-9-24-15,15-7 0 16</inkml:trace>
  <inkml:trace contextRef="#ctx0" brushRef="#br0" timeOffset="102021.8952">16147 4903 35 0,'-7'16'17'0,"7"2"3"15,0-13-19-15,0 9 1 16,0 2 1-16,0 5 0 16,0 2 0-1,0 1 1-15,0 0 1 0,-4-3-2 0,1-2 0 16,3-6-1-16,0-2 0 31,0-3 1-31,0-3 0 0,0-5-4 0,7-8 1 16,0-5 0-1,7-8 1-15,3-6-1 16,8-2 0 0,3 5 0-16,8-2 0 0,2-1 0 15,-6 6 0-15,-4 5-1 16,-6 8 1-16,-8 8 0 16,-4 6 1-16,-3 7-1 15,-7 5 0-15,-3 6 1 16,-1 5 0-16,-3 3-2 15,0-6 1-15,0 1 0 16,4-3 1-16,3-8-2 16,3-6 0-16,4-5 2 15,0-10 0-15,7-13-1 16,4-9 0-16,7-5 0 0,3 3 0 16,4 3 3-16,3 5 1 15,0 5 3-15,-3 8 1 16,0 3 0-16,-8 10 1 15,-3 16-7-15,-6 11 0 16,-5 2-2-16,1-2 0 16,3 2-14-16,0 1 1 15,4-1-13-15,-1-5 0 16,1-5-11-16,7-3 1 16</inkml:trace>
  <inkml:trace contextRef="#ctx0" brushRef="#br0" timeOffset="102318.8265">17738 4916 58 0,'7'37'29'0,"-4"-11"0"0,-3-12-30 16,0 4-5-16,0 1 1 15,0-1-29-15,0-5 0 16,7-7 17-16,4-9 0 15</inkml:trace>
  <inkml:trace contextRef="#ctx0" brushRef="#br0" timeOffset="102447.5567">17798 4604 40 0,'-14'-11'20'0,"14"9"-10"15,3 2-20-15,1 2-20 16,3 3 1-16</inkml:trace>
  <inkml:trace contextRef="#ctx0" brushRef="#br0" timeOffset="102666.3112">17911 5046 31 0,'-15'55'15'0,"12"-18"7"15,6-34-15-15,1 0 2 16,3-9 0-16,4-10-2 0,10-13 0 15,7-3 0-15,4-2 1 16,3 2 1-16,-3 3 0 16,-4 8-6-16,-3 13 1 15,-4 8-4-15,0 5 1 16,-3 11-1-16,-1 5 0 16,4 3-35-16,4 3 0 15,7-3-3-15,-4-9 0 16</inkml:trace>
  <inkml:trace contextRef="#ctx0" brushRef="#br0" timeOffset="103274.1941">18803 4911 35 0,'-18'-21'17'0,"-10"5"4"0,18 13-17 15,-8 0 2-15,0 9 0 16,-6 4 2-16,2 3 0 0,1 9-2 16,4 7 0-16,3 8 0 15,3 2 1-15,4 1-4 16,7-3 0-16,7-5-3 15,4-6 0-15,10-4 0 16,7-4 0-16,4-13 0 16,3-10 0-16,7 0-17 15,8-11 1-15,-4-11-5 16,-1-7 0-16,-2-3-9 16,-4 5 1-16</inkml:trace>
  <inkml:trace contextRef="#ctx0" brushRef="#br0" timeOffset="103814.8779">19032 4972 34 0,'-7'26'17'0,"7"16"5"0,0-28-17 15,0 1 2-15,0 4 1 16,0 2-1-16,0 6 0 16,0-4-5-16,0 1 0 15,0-8 2-15,0 0 1 16,4-11-1-16,-1-13 1 15,4-8-4-15,4-7 1 16,3-12-1-16,4-4 1 16,3-1-2-16,4-5 0 15,3 3-1-15,-3 4 0 16,-4 9-5-16,0 6 1 0,4 12-14 16,-1 8 0-16,1 9-2 15,3 2 1-15,-3 0-1 16,-4 2 1-16,0 1 88 31,-21-11-68-31,25 39 8 16,-4-4 0-16,0-6-3 0,0-5 1 15,4-6-3-15,0-7 1 16,-1-9-3-16,1-7 1 16,0-8-2-16,-4-6 1 15,-3 3-2-15,-8-2 1 16,-3-1 4-16,-7 4 1 0,-3-1-3 15,-8 8 1-15,-6 8 5 16,-5 5 0-16,-2 11-2 16,3 13 1-16,3 5-7 15,7 1 0-15,11-1-1 16,11-2 1-16,7-3-19 16,3-5 1-16,7-3-17 15,7-8 1-15,4-2 13 16,-4-11 1-16</inkml:trace>
  <inkml:trace contextRef="#ctx0" brushRef="#br0" timeOffset="105554.7834">19953 5083 24 0,'4'-19'12'0,"10"-15"6"0,-11 23-11 15,1 1-3-15,-4-4 0 16,0 4 1-16,-4-1 1 16,-3 1-5-16,0 2 1 15,-3 0-3 1,-5 5 1-16,1 3-1 16,0 5 1-16,0 6 1 15,0 5 0-15,-4 8-1 0,1 7 0 16,3-2 0-16,0 1 0 15,6-1 0-15,5 2 1 16,6-4-1-16,8-9 1 16,0-10-2-16,3-8 0 15,3-10 1-15,5-3 0 16,2-11 0-16,1-8 1 16,0 0 0-16,-4 0 0 15,-4 6 3-15,-6 5 1 16,-4 8-4-16,-3 5 0 15,-4 8 0-15,-4 8 0 16,-3 10 1-16,0 6 1 0,0 2-6 16,0 6 1-16,0 5 2 15,3 0 0-15,4-2-8 16,0-1 8 0,0-34 0-16,28 5-37 15,4-7 0-15,4-9 29 16,-1-2 1-16</inkml:trace>
  <inkml:trace contextRef="#ctx0" brushRef="#br0" timeOffset="106164.1381">20398 4961 31 0,'-11'-8'15'0,"-7"5"3"0,11 3-16 0,0-2 1 0,-3 2 1 15,-1 0 1-15,1 0 1 16,2 2-6-16,1 4 0 16,4 7 0-16,3 3 0 15,3 2 1-15,8 6 0 16,3 3-1-16,4-4 0 16,-1 1 6-16,1 0 0 15,-4 0-1-15,-3 0 0 16,-8-3-4-16,-3 0 1 0,-7 0-2 15,-3-5 0-15,-8 0-1 16,0-3 1-16,4-2 0 16,0-3 0-16,4-3 0 15,-1 0 1-15,4 0-1 16,3-5 0-16,4 0-1 16,4-5 1-16,6-3-1 15,12 0 1-15,6-5 0 16,7-3 0-16,0-5 2 15,11 0 1-15,4-3-2 16,-1-5 1-16,0-5-2 16,1-3 1-16,-4 2-1 15,-11 6 0-15,-7 0 0 16,-10 2 1-16,-11 6 0 16,-11 3 1-16,-6 5-1 15,-4 7 1-15,-4 9 1 16,-3 5 1-16,-4 10-2 0,4 11 0 15,3 6-3-15,4 2 1 16,11-5-2-16,10 5 1 16,3-6-5-16,4-7 1 15,8-3-11-15,6-7 0 16,7-9-4-16,0-5 0 16,1-5-4-16,-1-3 0 15</inkml:trace>
  <inkml:trace contextRef="#ctx0" brushRef="#br0" timeOffset="106478.9537">21280 4897 38 0,'-22'3'19'16,"-13"-8"3"-16,28 7-19 0,-4 1-1 15,1 2 0-15,-1 3 0 16,1 0 0-16,3 5-3 15,3 6 1-15,1 0 3 0,3 2 1 0,7 2 1 16,3 1 1-16,4 0-1 16,4 0 1-16,3 0-1 31,0 5 0-31,-3 0 2 16,-4 0 1-16,-10 0-6 15,-8-5 1-15,-7 2-3 16,-3-2 1-16,-7 3-6 15,0-3 1-15,-7-1-31 16,-4-1 0-16,7-1 1 0,4-8 0 16</inkml:trace>
  <inkml:trace contextRef="#ctx0" brushRef="#br0" timeOffset="106588.3712">21332 5514 63 0,'-28'24'31'15,"11"13"-14"-15,13-24-32 0,-3 8-32 16,3-2 0-16</inkml:trace>
  <inkml:trace contextRef="#ctx0" brushRef="#br0" timeOffset="107387.8562">22514 5085 36 0,'11'-24'18'0,"6"-21"6"0,-13 32-18 0,-4 0 0 0,-4 0 0 16,-3 0-4-16,-7-3 0 16,-7 5 2-16,-4 8 0 15,-6 6-2 1,-8 2 0-16,-3 14-2 15,-1 15 0-15,4 9 0 16,8 10 0-16,2 2 0 16,12-10 1-16,10-8-1 15,7-5 1-15,7-8-1 16,3-8 0-16,15-8 1 16,3-11 1-16,8-10-3 15,-1-16 0-15,0-8 1 16,0-11 0-16,4-8 0 15,4-2 0-15,-5-13 0 16,-2-6 1-16,-5-2-2 0,1 7 1 16,-4 11 3-16,-14 8 1 15,-3 16 0-15,0 11 0 16,-11 10-2-16,-4 11 0 16,-3 13 1-16,-4 13 0 15,1 13 2-15,3 14 0 16,-4 13-3-16,1 2 1 0,-1 14-4 15,4-6 0-15,4 1 0 16,3-11 1-16,3-6-23 16,4-10 0-16,0-8-14 15,4-13 1-15,-1-8 20 16,8-11 0-16</inkml:trace>
  <inkml:trace contextRef="#ctx0" brushRef="#br0" timeOffset="108164.5366">16210 6062 43 0,'-3'-22'21'0,"6"12"7"0,-3 10-23 0,4 5 4 15,-1 3 0-15,1 13-6 16,-4 0 0-16,0-2-2 16,0 2 0-1,3 3-3-15,-3 0 1 16,0 0-13-16,4-1 1 0,-1-1-26 16,1-4 0-16,-1-5 32 15,1-10 1-15</inkml:trace>
  <inkml:trace contextRef="#ctx0" brushRef="#br0" timeOffset="108335.2217">16185 5771 36 0,'-3'-11'18'0,"13"-2"1"15,-6 13-19-15,0 0 0 16,3-6 0-16,0 6-10 0,3-2 0 15,1-3-16-15,6 7 1 16</inkml:trace>
  <inkml:trace contextRef="#ctx0" brushRef="#br0" timeOffset="108647.7119">16457 6032 31 0,'-14'38'15'0,"10"25"8"0,4-55-16 16,0 5 1-16,0 0 1 16,0-5 2-16,0 0 1 15,0-5-8-15,0-8 0 16,4-11 0-16,3-8 0 16,4-5 4-16,3 0 0 15,0 0-6-15,3 5 0 0,1 5 0 16,0 1-2-1,-18 18 0-15,21 26 1 16,0 3 1-16,-3-2-22 16,-1 5 1-16,5-6-3 15,2 1 1-15,4-4-11 16,4-4 1-16,0-3 26 16,7-8 0-16</inkml:trace>
  <inkml:trace contextRef="#ctx0" brushRef="#br0" timeOffset="109076.5262">17089 5929 37 0,'-15'-16'18'0,"-6"11"8"0,14 5-20 16,-3 0 2-16,-4 3 1 15,-4 2-4-15,0 6 1 0,4-1-2 16,0 3 1-16,3 14-2 15,4 2 1-15,0 0-3 16,4 0 1-16,3 0-1 0,0 0 1 16,3 3-2-16,4-3 1 15,7-5-1-15,4-5 1 16,3-9-2-16,4-10 1 16,7-8-7-16,7-5 1 15,-1-3-20-15,-2-8 0 16,-5-7-10-16,-2-1 1 15</inkml:trace>
  <inkml:trace contextRef="#ctx0" brushRef="#br0" timeOffset="109360.0956">17321 5855 38 0,'-3'8'19'0,"13"29"5"0,-6-24-18 0,3 1-2 15,0 4 1-15,-3 9 5 16,-1 4 0-16,-3 4-3 15,0-3 0-15,-3 2-2 16,-1-5 0-16,1-5-3 16,-1-6 1-16,4-4 1 15,-3-12 1-15,3-7-5 16,0-8 0-16,3-6 0 16,1-13 1-16,3 1-1 15,3-1 1-15,8-5-2 16,7 0 1-16,3 5-1 0,-4 6 0 15,1 5-33-15,3 5 0 16,4 5-8-16,-7 3 1 16</inkml:trace>
  <inkml:trace contextRef="#ctx0" brushRef="#br0" timeOffset="109676.9627">17720 6144 47 0,'-4'2'23'0,"22"-15"9"0,-11 2-25 16,0-2 0-16,4-8 1 0,-1 0-5 16,5 0 0-16,-1-3-2 15,0-3 0-15,-4 1-1 16,-3-3 1-16,-7 2-1 16,-3 4 0-16,-4 4 5 15,-4 9 1-15,1 4-2 16,-4 12 1-16,3 7 3 15,0 11 0-15,1 7-3 16,3 14 0-16,0 0-6 0,3-5 1 16,4-3 0-16,7-5 0 15,4-3-20-15,3-5 0 16,11-6-14-16,3-10 0 16,0-8 0-16,4-5 0 15</inkml:trace>
  <inkml:trace contextRef="#ctx0" brushRef="#br0" timeOffset="110271.9137">18182 5945 44 0,'-10'-29'22'0,"6"0"0"16,1 24-21-16,-1-1 3 0,0 6 1 16,-3 3-3-16,0 8 1 15,-3 5-2-15,-1 2 0 16,1 3-1-16,-1 11 1 16,0 5 0-16,1-5 0 15,-1-1-2-15,4 1 1 16,4-5-1-16,3-3 1 15,7-6 0-15,3-7 1 0,4-9-2 16,1-7 1-16,2-6 0 16,1-7 1-1,-1-9-2-15,1-4 1 0,0-1 1 16,-4 3 1-16,0 2 3 16,-3 6 0-16,-4 5 0 15,-4 6 0-15,-3 4-3 16,0 12 1-16,-3 7-2 15,-1 8 1-15,1 6-2 16,3 4 1-16,3-4-2 16,4-3 0-16,4-1-19 15,6-1 0-15,5-9-14 16,6-8 0-16,11-2 21 16,3-1 0-16</inkml:trace>
  <inkml:trace contextRef="#ctx0" brushRef="#br0" timeOffset="110570.3481">18718 5961 37 0,'-31'-5'18'0,"-12"-3"5"0,33 5-18 16,-1 3 2-16,1 5 0 16,-1 1-3-16,0 2 0 15,4 5-4-15,4 3 0 16,3-3 0-16,3 11 1 15,1-6-1-15,3-2 1 16,0 3 6-16,-3-3 1 0,-4-3-1 16,-4 3 0-16,-3 2-6 15,-4 3 0-15,-6 3 0 16,-8 3 0-16,-3-3-3 16,0-3 1-16,3-5-9 15,4-3 0-15,7-3-22 16,3-2 0-16,11-2 6 15,7-12 1-15</inkml:trace>
  <inkml:trace contextRef="#ctx0" brushRef="#br0" timeOffset="110867.1929">18796 6173 37 0,'11'0'18'0,"42"-11"8"0,-39 6-19 16,7-3-7-16,0-5 1 15,-3-6-2-15,-4 1 0 16,0-6 5-16,-4 3 0 16,-3 2-3-16,-7 1 0 15,-3-1 5-15,-8 6 1 16,-3 2 1-16,0 6 1 16,0 10-5-16,-4 3 1 15,8 19 4-15,-1 7 0 16,4 3-7-16,11 5 0 15,6 1-3-15,11-6 1 0,4-3-5 16,0-10 0-16,-1-5-32 16,1-9 1-16,0-7 0 15,-4-3 0-15</inkml:trace>
  <inkml:trace contextRef="#ctx0" brushRef="#br0" timeOffset="112143.633">19445 6062 27 0,'-3'-27'13'0,"-12"19"10"0,15 0-15 15,-7 8-4-15,-7 3 1 0,-7 2 2 16,-4 6 1-16,1 2-6 16,3 6 1-16,6-1-3 15,8 1 0-15,11 2 0 16,7 0 0-16,10 0 4 16,0-2 0-16,0-4 0 15,0 1 1-15,-3 0-3 0,-4-3 1 16,-3 1 0-16,-4-1 0 15,-4 3-3-15,-6-3 0 16,-1 3-1-16,-10-3 1 16,-4 0-10-16,-6 6 0 0,-1-3-17 15,4 0 0-15,0 0 1 16,3-6 1-16</inkml:trace>
  <inkml:trace contextRef="#ctx0" brushRef="#br0" timeOffset="112502.9971">19745 6437 75 0,'-14'-13'37'0,"21"29"-12"0,-7-16-37 0,3 0-27 16,1 3 0-16,-4 2 16 15,0-5 1-15</inkml:trace>
  <inkml:trace contextRef="#ctx0" brushRef="#br0" timeOffset="113473.9764">13596 7377 38 0,'-7'5'19'0,"14"-8"4"16,-3 1-19-16,-1 2-2 16,4 5 1-16,0 8 0 15,-3 6 0-15,-1 7-3 16,-3 6 1-16,0-3 6 16,-3 5 1-16,-4 1-4 0,0-1 1 15,-4 3-4-15,0-13 1 16,4-5-1-16,4-4 0 15,-1-7-2-15,4-16 1 16,7-7-1-16,4-4 1 16,3-13-1-16,4-10 1 15,6-3 1-15,8 5 1 16,7 1-2-16,-4-6 0 16,4 5-1-16,0 13 0 15,-4 6 1-15,0 13 0 0,-6 8 1 16,-5 11 0-16,-6 2-2 15,-7 6 1-15,-4 4 1 16,-4 7 0-16,-3 1 0 16,-3 1 1-16,-1-5 0 15,1-6 0-15,-1-3-2 16,4-7 0-16,0-3 0 16,4-8 1-16,3-16-3 31,7-11 1-31,3-4 1 0,5-1 0 0,6-8 0 15,4-5 1-15,-1 6-1 32,5 7 0-32,-8 5 0 15,-7 9 0-15,0 7 1 16,-3 11 0-16,-4 13 6 16,-4 11 0-16,-3 3-5 0,-3 4 1 0,0 9-3 0,-4 5 0 15,0-8-9-15,0-2 1 16,3-6-27-16,4-6 1 31,4-12 1-31,3-8 1 16</inkml:trace>
  <inkml:trace contextRef="#ctx0" brushRef="#br0" timeOffset="113647.1194">14541 7350 30 0,'-31'56'15'0,"13"20"-6"16,15-54-15-16,3-1 0 15,0 3 0-15,0-1-6 16,3-1 0-16,1-7 6 16,-1-7 1-16</inkml:trace>
  <inkml:trace contextRef="#ctx0" brushRef="#br0" timeOffset="113865.9631">14510 6985 59 0,'-21'5'29'0,"24"-7"-4"0,-3 2-30 16,7 0-27-16,0 0 0 16,4 2 11-16,-1 4 0 15</inkml:trace>
  <inkml:trace contextRef="#ctx0" brushRef="#br0" timeOffset="114801.1741">14693 7382 41 0,'0'0'20'0,"0"0"4"15,4 8-22-15,-1 5 2 0,-6 6 0 0,-1 4 0 16,1 4 1-16,-4-3 0 0,0-3 0 15,3-3-2-15,0-2 1 16,1-8-4-16,3-3 0 16,3-5 0-16,8-8 1 15,0-13-1-15,3-5 0 16,3-3 0-16,1 0 0 16,-18 29 0-1,42-37 0-15,-6 5 1 16,-12 13 0-16,1 11 1 15,-11 11 3-15,-3 5 0 16,-4 11-3-16,-4 4 0 0,-3 6 0 16,0 3 1-16,0-3-3 15,-3 6 0-15,-1-4 0 16,1 1 0-16,3-3-24 16,0-2 1-16,0-3-26 15,0-3 1-15</inkml:trace>
  <inkml:trace contextRef="#ctx0" brushRef="#br0" timeOffset="121098.8525">15138 7485 45 0,'-7'21'22'0,"3"22"9"16,4-36-24-16,4 15-5 15,-4 7 0-15,0 8-3 16,0-5 0-16,3-1-10 15,1-4 1-15,-1-6-32 0,4-10 0 16</inkml:trace>
  <inkml:trace contextRef="#ctx0" brushRef="#br0" timeOffset="121304.7229">15085 7123 43 0,'-25'-11'21'0,"18"0"4"16,7 11-23-16,0 0-10 15,0 0 0-15,7 0-29 16,4 3 0-16</inkml:trace>
  <inkml:trace contextRef="#ctx0" brushRef="#br0" timeOffset="122100.3464">15367 7514 33 0,'-7'29'16'0,"0"19"4"16,7-40-17-16,0 8 2 16,-4 10 1-16,1 1-2 15,-1-6 0-15,1-3 2 16,-1-4 0-16,4-7-3 16,4-12 0-16,3-11-3 15,0-7 1-15,3-1-1 16,8-8 1-16,3-5-1 15,7-3 0-15,4 6-1 16,-7 7 1-16,-4 11 0 0,-3 6 0 16,-4 7 0-1,-4 11 0-15,-3 8 0 0,-3 3 0 16,0-1 0-16,-1 6 1 16,-3 2-1-16,4 1 0 15,-4-3 1-15,0-6 0 16,0-5-1-16,0-7 1 15,3-9-2-15,4-8 1 16,4-7 0-16,3-9 1 16,4-4 3-16,3-4 0 15,0 4-4-15,-4 4 1 0,1 9 1 16,-4 4 1-16,0 14 0 16,-3 11 0-16,-4 13-2 15,0 5 0-15,-3 11-1 16,-1 10 0-16,1-8-14 15,3-2 0-15,3-3-26 16,8-11 0-16,10-12 27 16,0-9 0-16</inkml:trace>
  <inkml:trace contextRef="#ctx0" brushRef="#br0" timeOffset="122467.3188">16065 7411 45 0,'-10'11'22'0,"3"20"4"0,7-17-22 0,-4 7 1 16,4 5 0-16,0 11-4 16,0 11 0-16,0-8 0 15,4-1 1-15,-1-4-3 16,8-9 1-16,3-10 1 16,7-11 1-16,4-10-4 15,3-14 1-15,4-10 1 16,0-10 1-16,3-12-1 15,-3 1 0-15,-11 5 2 16,0 11 0-16,-7 7 4 16,-3 6 1-16,-8 8-7 15,-3 5 1-15,-3 13-1 16,-1 11 0-16,-3 11 1 0,0 4 0 16,4 1-2-16,3 8 0 15,3 5-13-15,4-11 1 16,7-5-26-16,4-5 0 15,0-11 27-15,3-18 1 16</inkml:trace>
  <inkml:trace contextRef="#ctx0" brushRef="#br0" timeOffset="122906.6855">16612 7403 37 0,'-7'5'18'0,"4"30"8"0,3-22-19 0,-4 8-4 16,1 6 1-16,-1-4 0 15,1 6 0-15,-1 3-2 16,1 8 1-16,3-6-1 16,-4 1 0-16,4-6-3 15,0-8 0-15,4-5 2 16,3-13 0-16,3-11-3 16,4-16 1-16,0-8 1 15,4-2 0-15,3-6 1 16,0 3 0-16,1 2-2 15,-5 12 0-15,1 4 1 16,-4 11 1-16,0 8-1 16,-3 6 1-16,-4 7-1 0,0 0 0 15,0 0 0-15,0 0 1 16,0-5-1-16,4-5 0 16,-4-8 1-16,3-6 0 15,1-5 5-15,3-5 0 16,0 3 1-16,4-1 0 15,-1 6 1-15,4 8 1 16,-3 7-3-16,0 14 1 16,-4 8-6-16,0 5 1 15,-4 11-12-15,5-1 0 0,-1-4-51 16,0-3 1-16,7-6 45 16,0-5 0-16</inkml:trace>
  <inkml:trace contextRef="#ctx0" brushRef="#br0" timeOffset="123271.2409">18246 6977 54 0,'-4'0'27'0,"15"27"8"0,-8-6-26 0,1 13-7 16,-1 8 1-16,1 9-3 16,-4 2 0-16,0 10-1 15,0 9 1-15,-4-6-35 16,1 2 1-16,-1 1 5 16,1-21 0-16</inkml:trace>
  <inkml:trace contextRef="#ctx0" brushRef="#br0" timeOffset="123458.8186">18048 7379 48 0,'7'0'24'0,"57"19"1"0,-47-17-25 15,8 1 0-15,7-3 0 16,3-3-27-16,7-2 0 15,8-8 6-15,10-14 1 16</inkml:trace>
  <inkml:trace contextRef="#ctx0" brushRef="#br0" timeOffset="123615.0729">18704 7146 42 0,'-17'24'21'0,"-5"32"7"0,19-35-20 0,-8 11-6 15,1 10 0-15,-1 8-4 16,1 3 1-16,-1 5 0 15,0 9 0-15,4-12-6 16,4-10 1-16,-1-13-25 16,4-11 1-16,0-5 19 15,4-13 0-15</inkml:trace>
  <inkml:trace contextRef="#ctx0" brushRef="#br0" timeOffset="124230.3069">18581 7583 48 0,'-11'18'24'0,"18"-28"1"16,-3 2-24-16,6-8 0 16,5-8 0-16,6-5-1 15,3-3 0-15,5 9 4 16,-5 4 1-16,1 6 0 16,-4 2 1-16,-3 9 0 15,-4 7 0-15,-4 13-2 0,-2 12 0 16,-1 1-3-16,0 9 1 0,-4 5-4 15,1-3 0-15,-1-5-39 16,1-8 1-16,6-2 12 16,-3-9 0-16</inkml:trace>
  <inkml:trace contextRef="#ctx0" brushRef="#br0" timeOffset="124386.6001">19061 7527 60 0,'-7'40'30'0,"7"32"-11"16,0-49-29-16,0 6-35 15,0 6 1-15,3-1 39 0,4-7 1 16</inkml:trace>
  <inkml:trace contextRef="#ctx0" brushRef="#br0" timeOffset="124511.5518">19103 7329 55 0,'-7'-34'27'0,"14"12"-34"0,-4 20-29 15,4 2 17-15,-3 5 0 16</inkml:trace>
  <inkml:trace contextRef="#ctx0" brushRef="#br0" timeOffset="124922.8481">19449 7424 45 0,'-32'-5'22'0,"-32"5"14"0,50 5-24 16,-3 8-6-16,-1 11 0 15,4 5-5-15,3 6 1 16,4 7-1-16,7 6 0 16,7-9 0-16,7-2 0 15,4 3-1-15,7-5 0 16,-1-12-1-16,5-9 1 16,6-12-23-16,11-10 0 0,3-13-20 15,4-19 0-15</inkml:trace>
  <inkml:trace contextRef="#ctx0" brushRef="#br0" timeOffset="125141.5678">19851 7054 54 0,'-14'53'27'0,"-11"18"1"0,18-42-28 15,-4 8 1-15,-6 14 0 16,-1 12 0-16,0 1 0 15,-3 10-2-15,4-3 1 16,3-15-12-16,-1-11 1 16,1-11-9-16,4-13 0 15,3-8-4-15,3-7 1 16</inkml:trace>
  <inkml:trace contextRef="#ctx0" brushRef="#br0" timeOffset="125648.4577">19660 7649 39 0,'11'-34'19'0,"24"18"16"0,-24 8-20 0,6-5-5 15,5-3 1-15,-1-3-8 16,0 1 1-16,0-1-4 16,0 1 1-16,-3 4-3 15,-1 1 1-15,-2 3-11 16,-5-1 1-16,1 1 9 16,-4 2 0-16,-7 0 2 15,-4 2 0-15,-3 6 3 16,-3 6 1-16,-1 2 1 15,0 7 1-15,1 9-2 16,-1 5 0-16,8 6 2 16,3 7 0-16,0 6-4 15,7-9 1-15,3-2 5 0,8-5 1 16,7-5-4-16,3-9 1 16,4-5-4-16,3-7 1 15,4-6-3-15,0-3 0 16,-1-8 0-16,-2-7 1 15,-8-6-2-15,-7-5 1 16,-3 0-1-16,-4 0 0 16,-4-3-3-16,-3 0 1 15,-3 3 3-15,-4 5 1 0,-4 6-3 16,-3 5 1-16,-3 10 0 16,-4 8 1-16,0 11 0 31,0 3 1-31,3 10-1 15,4 8 1-15,3-3-1 16,4 1 0-16,7-9 0 16,0-2 0-16,8-3-12 15,-1-2 1-15,0-4-27 0,3-4 0 16,1-6 2-16,3-2 0 16</inkml:trace>
  <inkml:trace contextRef="#ctx0" brushRef="#br0" timeOffset="126573.4616">20264 7615 39 0,'-8'16'19'0,"5"13"4"0,6-21-19 15,1 8 0-15,-4 5 1 16,0-5 1-16,0-1 1 15,0 1-1-15,0-2 0 16,-4-7-1-16,4-1 1 16,0-6-7-16,0-6 1 0,0-9 0 15,4-4 1-15,0-7 1 16,-1-1 0-16,4 1-1 16,0-3 0-16,0-3-1 15,7 3 0-15,0 0 0 16,4 5 1-16,0 8 2 15,3 5 0-15,-3 9 0 16,-1 7 1-16,1 8 0 16,-4 6 1-16,0-1 0 15,0 6 1-15,-3 13-2 16,-4 3 1-16,-4-6-3 16,1 3 1-16,-1 0-3 15,1-5 0-15,3-6 1 16,0-4 0-16,0-9-1 0,4-8 1 15,3-10-3-15,3-6 1 16,1-2 1-16,3 0 0 16,0-8 0-16,-3 0 0 15,0-3-1-15,-1 0 1 16,-3-3 0-16,1 4 0 16,-1-4 0-16,0 1 1 15,-7-3-2-15,0-1 0 16,-4 1 1-16,-6 6 0 15,-1 4-2-15,-3 6 1 16,-7 8 2-16,-7 10 0 0,-4 13-1 16,4 6 1-16,3 8-2 15,4 10 1-15,4 3 0 16,10-10 1-16,7-1-2 16,3-2 0-16,5-6-16 15,2-5 1-15,1-7-23 16,3-9 0-16,4-5 5 15,3-3 0-15</inkml:trace>
  <inkml:trace contextRef="#ctx0" brushRef="#br0" timeOffset="126942.807">21234 7427 60 0,'-21'-3'30'0,"3"3"4"16,11 0-31-16,-4 3 1 15,-3 2 1-15,-4 6-4 16,-3 2 0-16,4 3-2 16,3 5 1-16,7 3 4 15,-1 0-4-15,8-24 0 16,22 39 9-1,-5 4 0-15,1-9 0 16,-4-5 0-16,0-8-6 31,-7-2 0-31,-7-3-3 0,-7 2 0 16,-7 1 0-16,-14-3 1 16,-11-1-16-16,0-1 1 15,-3-4-25-15,7-2 0 16,3-5 1-16,11-3 0 15</inkml:trace>
  <inkml:trace contextRef="#ctx0" brushRef="#br0" timeOffset="127617.0895">21569 7512 35 0,'-21'13'17'0,"-22"5"7"0,33-12-19 0,-8-1-2 15,0 3 1-15,4 0-2 16,0 0 1-16,7 5-1 16,4 3 1-16,10 2 0 15,7-2 1-15,11 3-2 16,-1-6 1-16,1 0 0 16,0 0 0-16,-8 1 7 15,-3-1 1-15,-7 0-6 16,-7 0 1-16,-10 1-6 15,-8-1 0-15,-10 3 0 16,-4 2 0-16,4 1-20 0,0-3 1 16,7-3-35-16,14-3 0 15</inkml:trace>
  <inkml:trace contextRef="#ctx0" brushRef="#br0" timeOffset="128058.6723">22828 7599 43 0,'-3'-3'21'0,"13"27"10"0,-10-16-22 0,0 8-7 15,0 5 1-15,-3 3-4 16,-1-3 1-16,-3 3-6 16,0 0 1-16,4-3-23 15,3-5 1-15,0-3 7 16,3-8 0-16</inkml:trace>
  <inkml:trace contextRef="#ctx0" brushRef="#br0" timeOffset="128199.3003">22881 7308 45 0,'-21'5'22'0,"17"19"-43"15,4-16-23-15</inkml:trace>
  <inkml:trace contextRef="#ctx0" brushRef="#br0" timeOffset="128579.3731">23262 7596 36 0,'-17'-2'18'0,"-15"-9"5"0,28 8-18 0,-6 1-3 16,-4 2 1-16,-4-3 3 16,0 6 0-16,1 2-3 15,-1 0 0-15,7 11-2 16,4 3 0-16,7-1 5 15,7 6 0-15,4 0 1 16,3-6 1-16,4 3 3 16,-8 1 0-16,-3 1-6 0,-7 1 1 15,-10 3-6-15,-4 2 1 16,-7-3-2-16,-8-2 1 16,1-5-14-16,0-6 0 15,0-5-17-15,3-6 0 16,4-4-7-16,7-1 1 15</inkml:trace>
  <inkml:trace contextRef="#ctx0" brushRef="#br0" timeOffset="129319.6731">16355 8408 43 0,'-18'-5'21'16,"18"8"5"-16,7-3-22 0,0 2 1 16,0 20 1-16,4 12-2 15,-1-8 1-15,1 6-2 16,0 3 0-16,-1-1 0 15,-3 0 1-15,4-2-4 16,-1-5 1-16,1-9-2 16,3-5 0-16,4-13 2 15,3-10 0-15,0-9-2 16,0-5 1-16,-3 1-1 16,-4-4 0-16,0-2 1 0,-7 5 0 15,0 3-1-15,0 8 1 16,0 16 0-16,4 7 1 15,-4 3 2-15,4 3 0 16,3 3 5-16,0-1 1 16,3-5 2-16,-2-2 0 15,-1-8-2-15,0-3 0 16,0-8-9-16,0 0 0 0,-3-8 0 16,-4-11 0-16,-4-7-20 15,-3-3 0-15,-3-11-19 16,-8-4 1-16,4-1 3 15,0 8 1-15</inkml:trace>
  <inkml:trace contextRef="#ctx0" brushRef="#br0" timeOffset="130145.7599">17011 7948 45 0,'7'27'22'0,"18"33"12"15,-18-36-23-15,-4 5-6 16,-3 8 0-16,-3 8 1 16,-1 8 1-16,-3 0-3 0,0 5 1 0,-7 1-5 15,3-6 0-15,1-6-1 16,3-12 1-16,7-9 0 16,3-13 0-16,4-10 1 15,11-8 0-15,3-11-5 0,4-11 1 16,7 6-1-16,-1 0 0 15,-2 2 4-15,-1 9 1 16,-7 2-1-16,-3 11 0 16,-4 12 0-16,-4 12 0 15,1-1 0-15,-4 9 1 16,4-1 4-16,-1-2 1 16,4-6-2-16,4-5 1 15,3-7-1-15,7-12 0 16,0-10-4-16,4-7 1 15,3-12-2-15,1-10 0 0,-4-5 2 16,-1-1 0-16,-6-7-2 16,-11 0 0-16,-3 5 1 15,-11 5 0-15,-7 11-1 16,-7 13 1-16,-4 14 0 16,-7 20 1-16,4 11-1 15,0 19 1-15,3-1-1 16,8 4 0-16,3-4 0 15,7-2 0-15,7-10-2 16,3-9 1-16,4-10-19 16,0 0 20-16,-14-16 0 15,53-32-35 1,-10 3 1-16,-8-5 34 16,-7-1 0-16,-3 9 7 0,-8 5 1 15,-2 5-4-15,-5 3 0 16,-3 5 4-16,0 5 0 31,-3 14-2-31,-1 4 1 16,-3 12-2-16,-3-3 1 15,-1-1 1-15,4 4 0 16,0-3-4-16,4-6 1 16,-1-5 4-16,8-13 1 15,7-10-4-15,6-11 0 16,5-16 0-16,-1 5 0 15,0 5-5-15,0 4 1 0,0 9-1 16,1 9 1-16,-5 16-2 16,-3 15 1-16,-3 3-20 15,0 3 1-15,-1 0-23 16,5-3 1-16,9-5 7 16,5-8 1-16</inkml:trace>
  <inkml:trace contextRef="#ctx0" brushRef="#br0" timeOffset="130811.951">19029 8535 48 0,'-4'19'24'0,"-3"13"9"15,4-22-23-15,-1 9-2 16,-3 5 1-16,-3 2-3 15,-1 3 0-15,0-2-6 16,8-9 0-16,3-5 0 16,3-7 1-16,4-12-2 0,0-9 1 15,4-9 0-15,3-3 0 16,4 3 0-16,7-2 1 16,-1 0-1-16,1 7 0 15,-4 8 0-15,-3 11 1 16,-4 3 1-16,-7 10 0 15,-4 8 0-15,-3 6 1 16,-3 2-1-16,-1 0 0 16,1-2-2-16,-1-6 1 0,4-8-1 15,4-8 1-15,3-10-1 16,7-14 0-16,7-10 0 16,7 0 0-16,8-13-1 15,2-6 1-15,1 1 0 16,0 4 1-16,0 9-2 15,-7 10 1-15,-8 11 6 16,-6 10 0-16,-7 22 0 16,-4 13 0-16,-7 5-4 15,-4 10 1-15,1 6-4 16,3-3 0-16,0 1-13 16,3-6 0-16,4-11-26 15,4-8 1-15,3-12 0 16,3-14 0-16</inkml:trace>
  <inkml:trace contextRef="#ctx0" brushRef="#br0" timeOffset="130999.4538">19823 8591 57 0,'17'0'28'0,"22"16"9"0,-25-16-29 15,7 0-6-15,8-3 0 16,-1 1-3-16,0-1 0 0,-3 0-39 16,-1 1 1-16,-2-1 13 15,-8 0 1-15</inkml:trace>
  <inkml:trace contextRef="#ctx0" brushRef="#br0" timeOffset="131158.087">19823 8721 61 0,'-29'18'30'0,"43"-7"2"16,-3-9-31-16,0 1-1 15,6-3 1-15,8 0-12 0,7-3 0 16,3-2-40-16,4-3 0 16</inkml:trace>
  <inkml:trace contextRef="#ctx0" brushRef="#br0" timeOffset="131548.7171">20722 8173 65 0,'-3'0'32'0,"17"26"6"15,-11-10-33-15,-3 11 4 16,0 10 0-16,-3 8-7 16,-1 13 0-16,-3-2-2 15,-3 7 0-15,-5 3-8 16,1-5 1-16,4-11-27 16,-1 6 1-16,8-11-6 0,3-13 0 15</inkml:trace>
  <inkml:trace contextRef="#ctx0" brushRef="#br0" timeOffset="131881.3475">21174 8821 89 0,'-25'8'44'0,"29"-11"-42"0,-4 3-44 15,3-5-4-15,8 0 0 16</inkml:trace>
  <inkml:trace contextRef="#ctx0" brushRef="#br0" timeOffset="138406.2643">14496 10462 58 0,'-29'-24'29'0,"8"-5"0"0,18 10-28 0,-4-5-2 16,-4-2 1-16,-3-1 1 15,-4 6 1-15,1 0-3 16,-1 8 0-16,-3 0 1 15,-4 2 0 1,-3 6-1-16,-4 5 1 16,0 16-1-16,4 15 1 0,4 12 1 15,2 12 0-15,5 4-1 16,6 1 1-16,4 4-3 16,7-6 1-16,7-13 2 0,7-13 0 15,11-14-1-15,3-18 1 16,4-18-2-16,7-17 1 15,3-18 0-15,7-18 0 16,-3-8 0-16,0-17 0 16,4-4 0-16,-1-9 0 15,-10 9 0-15,-11-3 1 16,-10 21 2-16,-4 13 0 16,-7 16 2-16,0 13 0 15,-4 16-4-15,-3 17 0 0,0 20 0 16,-3 19 0-16,-4 26-1 15,0 13 1-15,-4 22 4 16,-3 2 0-16,7 8-5 16,7-18 0-16,7-8-1 15,14-9 0-15,0-12-32 16,4-14 1-16,3-13-9 16,8-13 1-16</inkml:trace>
  <inkml:trace contextRef="#ctx0" brushRef="#br0" timeOffset="138570.1589">15152 10279 65 0,'7'0'32'0,"53"-24"1"0,-39 16-33 16,4 3-8-16,3-3 0 15,0 3-41 1,-3 0 1-16,-8 5 40 15,-6 2 0-15</inkml:trace>
  <inkml:trace contextRef="#ctx0" brushRef="#br0" timeOffset="138742.035">15152 10504 67 0,'7'18'33'0,"42"-28"1"0,-28 5-34 15,8-3-5-15,-1-3 1 16,4 6-20-16,-1-3 1 16,1 0-16-16,0 3 1 15</inkml:trace>
  <inkml:trace contextRef="#ctx0" brushRef="#br0" timeOffset="141786.4518">16192 10007 31 0,'-3'-11'15'0,"-15"0"7"0,15 11-16 16,-8 0-3-16,-3 3 1 16,-4 2-3-16,1 1 0 15,-4 2 2-15,3 5 0 16,4 3-4-16,3 2 1 15,4 9 0-15,7 2 1 0,7-5-2 32,7-1 0-32,15 4 2 15,6 2 1-15,4 0-2 16,7 0 1-16,-1 0 2 16,-6-2 0-16,-3-4 3 15,-8-1 1-15,-11-4-4 16,-2 6 1-16,-5 5-3 15,-10-5 1-15,-7 5-2 16,-11-8 0-16,-6-2 0 16,-5-3 1-16,-2-3-1 15,-5-5 0-15,-2-8-13 16,-1-11 0-16,0-5-21 16,11-8 1-16,-4-5 19 15,4-5 1-15</inkml:trace>
  <inkml:trace contextRef="#ctx0" brushRef="#br0" timeOffset="141976.8409">16058 9996 48 0,'-3'3'24'0,"63"10"4"0,-39-13-24 15,11 0-1-15,14-3 1 16,3-5-3-16,7-2 1 15,4-1-3-15,0 1 0 16,-3-1-12-16,-4 0 1 0,-4 3-31 16,-3 6 1-16</inkml:trace>
  <inkml:trace contextRef="#ctx0" brushRef="#br0" timeOffset="142367.4505">16902 9967 36 0,'-7'-3'18'0,"-1"3"6"0,8 3-18 16,-3 5-2-16,-4 10 1 15,3 11 2-15,1 14 1 16,-4 7-6-16,-4 16 0 15,8-5 0-15,3-3 0 16,3-8 1-16,4-7 0 16,7-9 1-16,4-15 1 15,7-14-4-15,6-10 1 16,5-11-1-16,-1-16 0 16,4-8-2-16,0 1 1 15,-39 39 0-15,14-85-1 16,-11 3 1-16,-10 8-2 15,-7 8 0-15,-7 16-11 16,-7 15 0-16,-4 19-10 16,0 19 0-16,4 13-5 15,7 13 0-15</inkml:trace>
  <inkml:trace contextRef="#ctx0" brushRef="#br0" timeOffset="142729.1608">17399 10014 45 0,'-11'-7'22'0,"8"-4"5"0,3 11-24 0,0 3 2 0,-4 5 0 16,1 13 0-16,-4 18 1 15,3 4-4-15,1 10 0 16,3 10-2-16,0-2 0 15,7-3 2-15,10-13 1 16,8-2-1-16,3-14 0 16,8-13 2-16,-1-16 1 15,4-8-4-15,0-8 1 16,-8-11-1-16,-6-7 0 16,-7-3-1-16,-8 0 1 15,-13-11-2-15,-22-7 1 0,-7-1-1 16,-14 3 1-16,0 11-8 15,1 13 0-15,6 13-30 16,7 10 1-16,14 6 11 16,11 6 1-16</inkml:trace>
  <inkml:trace contextRef="#ctx0" brushRef="#br0" timeOffset="143320.2371">18038 10208 59 0,'-18'-6'29'0,"39"17"1"0,-10-3-30 15,6 13 0-15,4 8 1 16,1 3-1-16,2-3 1 16,5-3-2-16,2 4 0 15,1-4-17-15,0-7 0 0,-8-4-23 16,-2-1 1-16</inkml:trace>
  <inkml:trace contextRef="#ctx0" brushRef="#br0" timeOffset="143507.7391">17949 10475 51 0,'-21'8'25'0,"35"-21"4"0,0 7-27 0,8 1 3 15,13-8 0-15,0-8-5 16,7-6 1-16,11-7-1 16,4-3 0-16,3 8-18 15,7-11 1-15,-11 3-24 16,1 0 1-16</inkml:trace>
  <inkml:trace contextRef="#ctx0" brushRef="#br0" timeOffset="143696.133">18740 10136 52 0,'-46'48'26'0,"0"2"2"15,35-29-26-15,1 11-2 16,-1 2 0-16,4 3-1 16,0 8 1-16,3-2-8 15,4-6 0-15,8-13-19 0,6-6 0 16,10-10 9-16,5-21 0 15</inkml:trace>
  <inkml:trace contextRef="#ctx0" brushRef="#br0" timeOffset="143977.8188">19046 10089 53 0,'-31'63'26'0,"2"19"9"0,22-50-28 0,0 8-5 15,4 10 0-15,10 0 0 16,3-2 1-16,8-14 4 16,7-7 1-16,3-14 1 15,4-13 0-15,3-19-3 16,0-5 0-16,1-13-3 16,-8-8 1-16,-11 3-5 15,-6-3 0-15,-11-8 1 16,-11-2 0-16,-13 4-16 15,-8 12 1-15,-3 10-16 16,-1 10 1-16,-2 8-14 16,6 14 1-16</inkml:trace>
  <inkml:trace contextRef="#ctx0" brushRef="#br0" timeOffset="144816.1747">19286 9811 53 0,'-38'-3'26'0,"27"0"5"16,11 3-28-16,0 0-1 15,7 0 1-15,11 0-2 16,6 0 0-16,8 0-1 16,0 3 0-16,3-3 0 0,7 0 0 0,1-5-38 15,-1 0 0-15,-3-1 17 16,0-4 0-16</inkml:trace>
  <inkml:trace contextRef="#ctx0" brushRef="#br0" timeOffset="145400.6667">19893 9636 32 0,'-3'-3'16'0,"20"-7"11"0,-10 5-17 15,4-6-7-15,-1-2 0 16,5-3 0-16,-1 0 0 16,-4 0 0-16,-3 0 1 15,-3 3-3-15,-8 2 1 16,-3 4-2-16,-7 7 0 16,-3 5 2-1,-1 8 0-15,-7 6-1 16,0-1 1-16,1 3-2 15,3 3 1-15,3 5-2 16,4-8 1-16,7-2 0 16,3-9 1-16,8 1-1 15,3-3 0-15,7-5 0 16,0-3 1-16,0-6-2 16,0-2 0-16,7-2 2 15,-3-3 0-15,0 2-2 16,-1-2 1-16,1 0 0 15,0-3 0-15,-4 2 1 16,0 1 0-16,-4 0 3 16,-2 0 0-16,-1 2-3 0,0 1 1 15,-4-1 1-15,1 3 0 16,-4 3-5-16,0-1 1 16,0 1 1-16,0 0 0 15,0 5 7-15,0 3 0 16,0 4-2-16,0 9 1 15,0 6-2-15,0-1-4 16,0-21 0-16,0 61 2 16,3-11 0-16,1-8-21 15,3-7 1-15,3-12-39 16,5-4 0-16,-1-6 51 16,3-8 0-16</inkml:trace>
  <inkml:trace contextRef="#ctx0" brushRef="#br0" timeOffset="150443.1397">16221 9403 25 0,'0'-5'12'0,"-4"-11"9"16,4 8-13-16,0 0-1 0,-3 3 1 31,-1 2-5-31,-3 6 0 16,-4 2-1-16,-3 3 0 15,-3 8 1-15,-8 21 1 16,-3 21-5-16,3 22 1 16,-14 10 6-16,-7 23 0 15,-3 17-3-15,3 21 1 16,7 10-3-16,15-5 0 16,10 0-2-16,14-10 0 0,17-11-7 15,19-19 0-15,2-26-16 16,15-10 1-16,14-22-3 15,14-5 1-15</inkml:trace>
  <inkml:trace contextRef="#ctx0" brushRef="#br0" timeOffset="151495.3601">20281 10364 30 0,'-3'-8'15'0,"3"21"1"0,0-8-15 0,0 3-1 15,3 3 1-15,-3 2 2 16,0 6 1-16,0-1-1 15,4 9 0-15,-4 4-1 16,0-10 0-16,-4-2-1 16,1-3 1-16,-1-3-2 15,4-5 0-15,0 0 0 16,0 0 1-16,4-5-2 16,-4-3 1-16,3-11 1 15,4-8 0-15,0-7-1 16,7-3 0-16,8-5 0 15,2-4 0-15,1 4 0 16,0 5 0-16,-1 10 0 16,-2 11 0-16,-8 8-1 15,0 8 1-15,-7 6 0 16,-4 2 0-16,1 5 0 16,-4 5 0-16,-4 3 0 0,1 0 1 15,-4-2-1-15,0-6 0 16,0-2 0-16,3-6 0 15,1-3 0-15,6-4 0 16,4-12 1-16,7-12 0 16,4-9-2-16,7-2 1 15,3-2 0-15,0-4 1 16,4 3 1-16,-8 6 0 16,1 10 2-16,-4 13 1 15,-3 11-1-15,0 8 0 0,-4 8-4 16,0 8 1-16,-4 5 0 15,1-5 0-15,0-1-7 16,-1-2 1-16,4-2-17 16,0-9 0-16,4-7-6 15,-4-8 1-15</inkml:trace>
  <inkml:trace contextRef="#ctx0" brushRef="#br0" timeOffset="151794.2974">20899 9313 44 0,'0'16'22'0,"38"56"1"0,-16-38-23 15,13 19 5-15,4 24 1 16,6 5 3-16,5 16 1 15,3 10-5-15,-7-7 1 16,-11 12-4-16,-3 4 1 16,-15-6-2-16,-10 8 1 15,-14-5-2-15,-10 7 0 0,-12-12-7 16,-2-3 1-16,-5-11-31 16,-9-16 0-16,-8 1 12 15,-7-14 1-15</inkml:trace>
  <inkml:trace contextRef="#ctx0" brushRef="#br0" timeOffset="157178.3119">7997 11189 16 0,'-14'3'8'0,"4"2"8"15,6-2-7-15,1 2-6 16,-4 0 1-16,0 3 3 16,-4-2 1-16,0-1-4 15,-3 6 1-15,7-4-1 16,-3 1 1-16,3 0-4 0,0 0 1 16,0-2-1-16,3-1 0 15,0-3-1-15,1 4 1 16,-1-4 0-16,1 4 1 15,3-1-3-15,0 0 0 16,0-2 3-16,0 2 0 16,0 1-3-1,3 1 1-15,-3 1 1 0,4 3 0 0,-4 0 0 16,3-1 0-16,5 1 1 16,-1-1 0-16,7-2 1 15,3-2 1-15,8-1-4 16,3-3 0-16,4 4 0 0,10-1 1 15,11-2 0-15,-3-1 0 16,6-2-1-16,8 0 1 16,-1 0 0-16,8-2 0 15,10-1-2-15,-4-2 1 16,8 5 3-16,0 0 1 16,10 2-4-16,-3-2 0 15,10 0 0-15,-3 3 1 16,14 0-1-1,-11-3 0-15,4 0 1 16,-4 2 0-16,11-2-2 16,-14 3 0-16,7-3 4 15,-4-3 0-15,7 3-2 16,-6 0 0-16,-1-2-2 16,-3-4 1-16,-8 6 0 15,1 0 1-15,-14 0-2 16,-11 0 0-16,-4 0 2 15,1-2 0-15,-4-4 4 16,-7-1 0-16,-8-4-5 16,-2-5 1-16,-1 0 3 15,-7-8 0-15,-3 3-5 16,-7-3 1-16,0 1-1 16,-4-4 1-16,-4 1-39 15,-6 2 0-15,-4 5 2 0,-18 3 1 16</inkml:trace>
  <inkml:trace contextRef="#ctx0" brushRef="#br0" timeOffset="157685.2526">9345 11605 44 0,'0'23'22'0,"28"22"1"0,-14-26-23 0,8 5 0 15,-1 0 0-15,0-1 2 16,0 1 0-16,0 0-3 16,0-3 1-16,1 0 0 15,-1-5 1-15,0 0-1 16,0-5 1-16,0-1-3 16,0-2 0-16,1-3-14 15,-5-2 0-15,1-6-13 16,-4-2 1-16</inkml:trace>
  <inkml:trace contextRef="#ctx0" brushRef="#br0" timeOffset="158094.0909">9334 11652 25 0,'-10'8'12'0,"10"13"2"0,0-13-12 0,0 8 5 15,-4 3 0-15,1 2-2 16,-1-3 0-16,1-2-2 16,-1-5 0-16,4-3 2 15,0 0 1-15,4-3-1 16,-1-10 0-16,4-9-4 15,-3-4 1-15,-1-6 0 16,-3-2 0-16,0-3 2 16,-3-6 1-16,-1 1-1 15,1 5 0-15,-1 5-3 16,8 5 0-16,6 6-1 16,1 8 0-16,10 5 0 15,7 5 1-15,11 3-2 0,-4 0 1 16,4 0-28-16,7 3 0 15,4 2-9-15,-1-5 1 16</inkml:trace>
  <inkml:trace contextRef="#ctx0" brushRef="#br0" timeOffset="158662.3194">9895 11665 18 0,'-3'3'9'0,"-4"8"9"0,10-6-10 0,1 6 0 16,-1 2 1-16,4 5-2 16,8 4 1-16,-1-1-3 15,3 2 0-15,-3 4-1 16,1-1 1-16,2 3 0 16,1-2 0-16,-1-6 1 15,1-2 0-15,0-6-1 16,-1-5 0-16,1-8-2 31,0-11 1-31,-1-7-4 16,-3-6 1-16,1 3-2 15,-5-14 1-15,-3 4-3 16,-3-4 1-16,-4 6-29 16,0 5 1-16,0 8-8 0,3 11 1 15</inkml:trace>
  <inkml:trace contextRef="#ctx0" brushRef="#br0" timeOffset="159240.9803">10527 11748 35 0,'-11'-22'17'0,"-10"-17"4"0,18 31-18 0,-4 2 2 15,-4 1 1-15,4 2-1 16,0 3 0-16,-4 0 0 16,1 8 1-16,-1 3-3 15,1 5 1-15,-1 5-1 16,4 0 0-16,3 3-3 15,4 5 1-15,0 0 0 16,7 0 1-16,0 0-1 16,1-5 0-16,-1 0 4 15,0-5 1-15,3-6 0 16,1-8 1-16,-1-8-6 16,4-10 0-16,4-5-1 0,0-6 1 15,-1 5-2-15,-2-4 1 16,-1-4 0-16,0-10 0 15,-4 3 1-15,-3-1 0 16,0 1-2-16,-3 5 1 16,-1 8 4-16,-3 5 1 15,0 10-3-15,-3 12 0 16,-1 7 0-16,1 19 1 16,-4 2-2-16,3-2 1 15,4 0-3-15,4-1 1 16,3-2 0-16,3-2 1 15,5-3-13-15,-1-3 1 0,3-5-13 16,8-3 1-16,3-2-4 16,4-3 1-16,-7-6 0 15,6-2 1-15</inkml:trace>
  <inkml:trace contextRef="#ctx0" brushRef="#br0" timeOffset="159627.0016">11014 11658 31 0,'-4'-8'15'0,"-6"5"10"0,-5-8-25 16,15 11 0-1,-7 11 23-15,-10-3 0 0,-1 5-17 16,4 11 0-16,0 5-5 16,3-2 1-16,4 2-1 0,4-3 0 15,3 1-1-15,7-4 1 16,7-4-2-16,4-3 1 15,6-6 0-15,4-4 1 16,1-6-25-16,-1-8 0 16,11 0-19-16,-4 0 1 15</inkml:trace>
  <inkml:trace contextRef="#ctx0" brushRef="#br0" timeOffset="160145.5997">11314 11668 44 0,'-15'-10'22'0,"15"10"2"16,0 0-22-16,0 0 1 16,0 0 1-16,0 0 2 15,0 0 0-15,0 0-2 16,0 13 1-16,0-3-3 15,0 6 1-15,0 0 0 16,0 3 0-16,0-3-3 0,0-1 1 16,-3-1 0-16,3 1 1 15,0-1-2-15,0 2 0 16,3-1 0-16,5 1 1 16,2-2-1-16,4-4 0 15,4-5 1-15,-1-2 0 16,1-6-1-16,3-2 1 15,-3-3 1-15,0-2 0 16,-1 2-4-16,1-3 1 16,-4-7 3-16,-3-9 0 0,-1-2-5 15,-3 3 1-15,-3 2 2 16,-1 0 1-16,-3 8 0 16,0 5 1-16,-3 6-1 15,-1 8 0-15,1 13 0 16,-1 13 1-16,1-3-2 15,-1 6 0-15,4 0-1 16,4 0 1-16,3-6-18 16,7-2 0-16,7-11-11 15,4-8 1-15,6-7 1 16,-2-6 1-16</inkml:trace>
  <inkml:trace contextRef="#ctx0" brushRef="#br0" timeOffset="160521.1899">11751 11687 30 0,'-4'-19'15'0,"8"9"12"16,-4 10-14-16,0 2-7 0,-4 6 0 15,4 8 2-15,0 5 0 16,-3 6-2-16,3-1 0 16,0 6-4-16,3-3 1 31,5-5-3-31,2-3 0 15,4-5 0-15,4-6 1 16,3-7-1-16,0-8 0 16,0-6 0-16,1 1 0 15,-5-9-1-15,-3-7 1 0,0-6-2 16,-3 3 0-16,-4-3 1 16,0 6 1-16,-3 4-1 15,-4 9 1-15,0 5 0 16,0 8 0-16,-4 16 0 15,1 8 0-15,-1 5 0 16,4 0 1-16,0 3-3 16,4 0 1-16,3-3-12 15,7-6 1-15,0-7-15 16,0-8 1-16,7-8 4 16,0-5 1-16</inkml:trace>
  <inkml:trace contextRef="#ctx0" brushRef="#br0" timeOffset="161038.5733">12213 11652 38 0,'-10'6'19'0,"-1"36"9"0,11-32-19 16,0 6 0-16,-4 6 0 16,1-1-1-16,-1 2 1 15,-3 4-5-15,4 2 1 16,-1-3-3-16,1-2 1 15,3-8-3-15,0-5 1 16,3-9-1-16,1-10 1 16,6-5-1-16,1 0 0 15,0-6 0-15,3-2 0 16,0-2-1-16,3-1 0 16,1 0 1-16,0 3 1 0,-1 0-1 15,1 7 0-15,-4 9-1 16,-3 10 1-16,-1 9 0 15,-3 4 1-15,-7 1 0 16,0 4 0-16,0 4 1 16,-3-1 0-16,-1-2-1 15,4-3 0-15,0-5 0 16,4-11 0-16,3-7-2 16,3-11 0-16,8-6 0 15,3-5 1-15,11-10-1 0,0-6 0 16,-4 6 1-16,-3 5 1 15,-4 8-1-15,-4 7 1 16,-2 6 3-16,-5 16 1 16,1 21-6-16,-4-2 1 15,0 2-10-15,0 3 0 16,7-3-31-16,4 0 0 16,3-3 13-16,-4-10 1 15</inkml:trace>
  <inkml:trace contextRef="#ctx0" brushRef="#br0" timeOffset="162260.235">10456 12229 46 0,'-14'0'23'0,"21"13"1"16,0-10-24-16,0 8 1 15,4 10 0-15,3 5 1 16,4 6 0-16,-1-3 2 0,5-3 0 16,-1-2-1-16,3-8 1 15,1-8-3-15,0 0 0 16,3-8-2-16,0-5 1 15,-3-6 0-15,-4-5 0 0,-3-5 1 16,-4-3 0-16,-4 0-2 31,-6 3 1-31,3 0 0 16,-7 5 0-16,4 6-1 16,-1 4 1-16,1 9 0 0,-1 5 1 15,1 8-1-15,3 2 1 16,-4 4 1-16,4-4 1 15,0 1-1-15,0-4 1 16,0-1-2-16,-3-4 1 16,-1-2-2-16,-3-3 1 15,4 1 0-15,0-1 0 16,-1-2-1-16,4 2 1 16,0-2 0-16,0-3 0 15,0-3 5-15,0-2 0 0,0-6-4 16,0-5 0-16,1-5-2 15,-1-5 1-15,0-1-1 16,0 6 0-16,-4-5-12 16,1-1 1-16,-1 6-13 15,1 5 1-15,-1 8-18 16,1 5 1-16</inkml:trace>
  <inkml:trace contextRef="#ctx0" brushRef="#br0" timeOffset="162745.0758">11155 12351 38 0,'10'5'19'0,"22"-13"4"16,-25 3-20-16,0-3 3 16,0-3 0-16,0-2-7 0,-3 2 1 15,-1-4 1-15,-3 7 1 16,-3 0-2-16,-8 2 0 15,-3 1 0-15,-7 3 0 16,0 2 0-16,0 2 0 16,3 9 0-16,0 2 0 15,4 5 1-15,4 4 0 16,6-1-1-16,1 0 0 16,3-21 0-1,14 13 0-15,0-2 1 16,0-6-1-16,4-5 0 0,-1-5 2 15,1-6 0-15,-4-2 2 16,0 0 0-16,-3 0-2 16,-4 5 0-16,0 0-2 15,0 2 0-15,0 4 1 16,4 2 0-16,-4 0-3 16,0 2 1-16,0 4 1 15,0 2 1-15,0 2-1 16,0 3 0-16,3 3-1 15,1 0 1-15,0 0-10 16,3-3 0-16,3-5-16 16,1-5 0-16,3-8 5 15,-3-9 0-15</inkml:trace>
  <inkml:trace contextRef="#ctx0" brushRef="#br0" timeOffset="162979.4529">11476 12290 46 0,'0'40'23'0,"17"7"7"0,-9-36-24 15,2-1 5-15,4 1 1 16,4-3-5-16,3-3 1 16,0-7-7-16,4-6 0 15,-4-8-1-15,-3-5 1 0,-4-1-2 16,-4-4 1-16,-3 5-19 15,-3-3 0-15,-4 3-20 16,4 2 0-16,-1 9 25 16,-3-1 1-16</inkml:trace>
  <inkml:trace contextRef="#ctx0" brushRef="#br0" timeOffset="163500.3286">11867 12338 38 0,'7'10'19'0,"18"-7"5"0,-18-6-20 0,4-2 0 16,-1-6 1-16,1 1-5 15,0-4 0-15,-1-1 0 16,-6 1 0-16,-4 6 1 16,-4 0 0-16,-3 3-1 15,-3 0 1-15,-8 5 5 16,0 5 1-16,-3 6-4 16,3 5 0-16,4 5-3 15,4 3 0-15,10-1 0 16,7 1 0-16,3-5-1 0,8-3 0 15,7-6-7-15,6-5 0 16,8-7-4-16,0-6 0 16,-7-8-25-16,0-5 1 15</inkml:trace>
  <inkml:trace contextRef="#ctx0" brushRef="#br0" timeOffset="163705.1307">12224 12044 57 0,'-14'16'28'16,"10"23"2"-16,4-23-28 0,0 3 0 15,-3 5 1-15,-1-1-2 16,1 4 0-16,-1 2-1 16,4 0 1-16,4 0-10 15,-1-2 1-15,4-4-32 16,4-7 0-16,3-5 26 15,0-11 1-15</inkml:trace>
  <inkml:trace contextRef="#ctx0" brushRef="#br0" timeOffset="164270.0721">12386 12372 47 0,'0'-3'23'0,"7"-5"4"0,-3 3-23 15,3-3 1-15,0-2 0 16,3-6-5-16,1 0 0 16,-4 3 0-16,0 2 0 15,-3-5 0-15,-4 0 1 16,-4 6 1-16,-3 2 0 16,-4 2 4-16,1 9 0 0,-4 5-3 15,3 8 0-15,0 10-2 16,4 6 1-16,4 0-3 15,6-3 1-15,1-5-1 16,7 2 0-16,3-5-13 16,7-5 0-16,4-5-3 15,-1-11 1-15,1-3 6 16,-7-5 0-16,-1-8 7 16,-3-2 1-16,0-3 2 15,-3-3 1-15,0 0 6 16,-4 3 1-16,0 2 3 15,-4 6 1-15,-3 8-4 16,0 7 1-16,-3 9-1 16,-1 5 1-16,1 2-5 15,-1 4 0-15,1-4-3 0,3 1 1 16,0-6 2-16,0-5 0 16,0-6-2-16,3-7 0 15,4-5-2-15,4-9 1 16,-1 1 3-16,1 2 0 15,-1 5-5-15,5 6 1 16,-1 5-1-16,0 5 1 0,0 6-12 16,0 2 0-16,0 0-21 15,4 0 0-15,6-2 3 16,1-3 1-16</inkml:trace>
  <inkml:trace contextRef="#ctx0" brushRef="#br0" timeOffset="164872.3908">12968 12269 35 0,'-21'2'17'0,"-14"12"9"0,24-6-18 15,-3 5-2-15,0 5 0 16,0 3-5-16,3-2 0 15,4-1-1-15,0-2 0 16,7-5-2-16,4 2 1 16,3-8 2-16,0-2 0 15,7-3-1-15,0-5 0 0,4-3 0 16,-1 0 0-16,1-5-1 16,-1-1 1-1,-2-1 0-15,-5-1 0 16,1 0-1-16,-4 3 1 15,0-1 1-15,-4 6 1 16,-3 3 2-16,0 5 1 16,-3 3-2-16,3 2 0 15,-4 8-3-15,4 1 1 16,-3 4 0-16,-1 3 1 16,1-2 0-16,-1 2 1 15,-6 8-2-15,-4 5 0 0,-4-4-1 16,-3-1 1-16,-4 0-1 15,0-5 0-15,4-1-2 16,4-4 1-16,-1-6-25 16,4-8 1-16,3-5-11 15,4-2 0-15</inkml:trace>
  <inkml:trace contextRef="#ctx0" brushRef="#br0" timeOffset="165155.8285">13264 11882 40 0,'-14'-2'20'0,"11"4"6"0,3 1-21 16,-4 5 4-16,1 5 1 15,-1 6-4-15,1 7 1 16,-1 3-3-16,-3 8 0 15,0 11-2-15,0-3 0 16,0 3-2-16,-4 2 0 16,4 0 0-16,0-5 0 15,0-8-8-15,4-2 0 0,-1-12-27 16,4-4 0-16,4-9 11 16,-4-4 1-16</inkml:trace>
  <inkml:trace contextRef="#ctx0" brushRef="#br0" timeOffset="165671.5068">13053 12279 48 0,'-11'6'24'0,"32"-1"2"16,-14-5-24-16,4 0-4 15,3 0 1-15,4-3 1 16,3-2 1-16,0-3-1 15,4-3 0-15,3-2-4 16,0-3 1-16,0-5-1 0,-6-5 1 16,2-3 2-16,-6 2 1 15,3 1-2-15,-3-3 1 16,-4 5 2-16,-4 5 0 16,-3 9 4-16,1 4 0 15,-8 9 2-15,0 2 1 16,-4 11-4-16,-3 3 0 15,0 7 0-15,-4 3 1 16,1 0-1-16,-1-7 0 16,1 4 1-16,-5 0 1 0,5-2-3 15,-1-3 1-15,8-5-3 16,-1-5 0-16,4-6-1 16,7-5 0-16,4-5 0 15,3 0 1-15,0-1-2 16,0 1 1-1,-14 5 0-15,18-3 2 16,-4 3 0-16,-3 6 0 16,-1 2 1-16,-3 2-3 15,0 9 0-15,-3-1-8 16,-1 1 0-16,1-1-22 16,-1 1 1-16,1-3-13 15,3-3 0-15</inkml:trace>
  <inkml:trace contextRef="#ctx0" brushRef="#br0" timeOffset="165765.268">13536 12515 56 0,'0'0'28'0,"-7"-3"-25"0,7 3-28 15,0 0-6-15,-4 0 1 16</inkml:trace>
  <inkml:trace contextRef="#ctx0" brushRef="#br0" timeOffset="169351.1876">21837 9448 53 0,'-21'-13'26'0,"-7"16"7"0,17 2-28 0,-10 11 1 15,-4 16 0-15,-7 21 1 16,4 18 0-16,0 19-1 16,0 21 0-16,3 0-3 15,4 14 0-15,10-6-3 16,8-6 0-16,6-15 0 16,4-8 0-16,7-10 0 15,11-9 0-15,3-10-10 16,8-8 1-16,2-8-13 15,5-8 0-15,3-8-17 16,-1-13 0-16,-6-8 30 16,0-14 0-16</inkml:trace>
  <inkml:trace contextRef="#ctx0" brushRef="#br0" timeOffset="169647.2367">22204 9885 71 0,'-21'26'35'0,"28"51"8"0,-4-53-37 0,1 18-2 16,-1-2 1-16,-3 7-5 16,0 6 1-16,0 0-12 15,4-8 0-15,3-2-43 16,7-4 1-16,4-10 36 16,-1-10 0-16</inkml:trace>
  <inkml:trace contextRef="#ctx0" brushRef="#br0" timeOffset="170086.511">22800 10287 62 0,'-39'-13'31'0,"50"15"-1"16,3-4-31-16,7 2 2 15,7-3 0-15,11 0-2 16,10 3 0-16,11 0-27 15,7 3 0-15,1-3-5 16,2 0 1-16</inkml:trace>
  <inkml:trace contextRef="#ctx0" brushRef="#br0" timeOffset="170324.8023">23693 9866 54 0,'0'8'27'0,"14"35"1"16,-11-30-27-16,4 3-1 16,-3 5 1-16,-1 11-2 15,4-1 1-15,0 6-30 16,0-8 0-16,1 1 5 15,2-1 1-15</inkml:trace>
  <inkml:trace contextRef="#ctx0" brushRef="#br0" timeOffset="170543.505">23537 10533 61 0,'-3'-13'30'0,"56"-40"3"0,-25 37-32 16,4-8-1-16,6-5 0 15,15-3-2-15,4 3 1 16,3 0-36-16,0 5 1 16,-4 6 12-16,-6-1 0 15</inkml:trace>
  <inkml:trace contextRef="#ctx0" brushRef="#br0" timeOffset="170965.4399">24035 10536 42 0,'0'16'21'0,"21"2"7"16,-11-15-21-16,5-1 1 16,-1-4 0-16,0 2-7 15,0 0 0-15,-3 0-2 16,-4 0 1-16,0 0 0 16,-7 5 1-16,0 3-1 0,-7-3 0 15,-4 1 4 1,-7-1 1-16,1 3-3 0,-4 2 0 15,3 6 1-15,0 0 0 16,4 0-2-16,0 0 1 16,3 0 0-16,4 0 1 15,4 0-3-15,-1-3 0 16,8-3 0-16,3-2 0 16,7 0 1-16,11 0 0 15,-1-3-2-15,5-2 1 16,-1 0-22-16,4-1 0 0,3-2-17 15,-3-2 0-15,-1-4 28 16,-6-7 1-16</inkml:trace>
  <inkml:trace contextRef="#ctx0" brushRef="#br0" timeOffset="171236.3032">24476 9996 48 0,'7'-3'24'0,"42"43"11"15,-38-19-23-15,6 11 6 16,1 2 0-16,0 11-8 16,-1 11 1-16,-3-1-9 15,-3 9 0-15,-4-1-2 0,-7-2 0 16,-7 0-1-16,-7 0 1 15,-7-3-12-15,-8-8 0 0,-6 1-26 16,0-6 1-16,0-6-3 16,-8-7 1-16</inkml:trace>
  <inkml:trace contextRef="#ctx0" brushRef="#br0" timeOffset="172097.7297">16009 10896 35 0,'-3'0'17'0,"27"21"1"0,-10-19-18 0,7 1 1 15,15 2 1-15,6 3 3 16,18 5 1-16,7-5 0 16,18 6 1-16,14-1-4 15,13 0 1-15,15-5-3 16,22 0 1-16,6 0 1 16,18 0 1-16,7 0-3 15,17-3 1-15,4 0-2 16,14-2 1-16,1 2 0 15,16-2 0-15,-2 0 0 16,10 2 0-16,-4-2 0 16,0-1 1-16,4 3-2 15,-3-2 1-15,3 5 0 0,-8 0 1 16,8 3-1-16,-7-4 0 16,3 4 0-16,-3-3 1 15,-3 0-1-15,-1 0 0 0,-3-5-1 16,3-1 0-16,-3-2 0 15,-8 3 0-15,-6-1 1 16,-4 4 0-16,-7 2 4 16,-14 2 1-16,-14 1-3 15,-7-3 0-15,-7 2-4 16,-11 1 0-16,-7-6 1 16,-10 1 1-16,-4-6-2 15,-15 5 1-15,-2-5-11 16,-1 0 11-16,-109 0 0 15,88 0-71 1,-21-5 1-16</inkml:trace>
  <inkml:trace contextRef="#ctx0" brushRef="#br0" timeOffset="172777.6912">18496 11586 40 0,'4'-26'20'0,"34"-6"2"0,-27 21-21 16,7-2 0-16,10 3 1 16,7-1 3-16,0 3 0 0,1 5 0 15,-5 3 1-15,-2 8-4 16,-5 6 0-16,-6 4-1 15,-7 6 1-15,-8 0 0 16,-6-3 0-16,-4 3-1 16,-8 7 0-16,-2-2-1 15,-8-2 1-15,-3-1 1 16,3 1 0-16,1-9-3 16,2-2 1-16,5-3 0 15,3 1 1-15,3-1-1 16,4 0 0-16,3 3 1 15,1 0 0-15,6-3-1 16,8 0 0-16,10 1 1 16,11-4 0-16,3-5-4 0,11-5 0 15,11-2-28-15,-5-6 1 16,1-3-1-16,-3 3 1 16</inkml:trace>
  <inkml:trace contextRef="#ctx0" brushRef="#br0" timeOffset="173109.4003">19671 11237 43 0,'-14'-5'21'0,"3"7"2"15,8 1-21-15,-8 5 3 16,-7 10 0-16,-6 11 8 16,-4 8 0-16,-1 14 0 15,1 15 0-15,0 19-3 16,0 2 0-16,10 11-9 16,18-6 1-16,0 4-2 15,11-14 1-15,3-14-2 0,7-4 1 16,4-11-22-16,6-8 1 15,5-11-15-15,6-7 1 16,4-9 5-16,-4-10 1 16</inkml:trace>
  <inkml:trace contextRef="#ctx0" brushRef="#br0" timeOffset="174123.6487">20398 11414 43 0,'-11'-13'21'0,"22"29"5"0,-8-11-22 0,4 14-1 15,-3 12 0-15,-1 9 1 16,1 2 0-16,-1 14-4 15,-3-6 1-15,-3-2-1 16,-1 5 0-16,4-3-16 16,0-5 1-16,7-5-23 15,7-11 0-15</inkml:trace>
  <inkml:trace contextRef="#ctx0" brushRef="#br0" timeOffset="174257.0264">20705 11904 49 0,'-15'-3'24'0,"19"0"2"0,-1 6-26 0,-3 0-18 15,-3 2 0-15,3-2-13 16,3 2 1-16</inkml:trace>
  <inkml:trace contextRef="#ctx0" brushRef="#br0" timeOffset="174772.7204">20927 11449 48 0,'10'-6'24'0,"36"-4"0"0,-28 7-24 15,7 3 0-15,-1 3 1 16,1-1-1-16,0 4 0 16,-1 2 0-16,-3 2 0 15,-3 3 1-15,-4-2 0 16,-3 2 2-16,-4 3 1 16,-7-3-2-16,-4 3 1 15,-3 0-4-15,-3 3 0 0,-8-6 2 16,-3 0 0-16,-4 0-2 15,4-2 1-15,0-3-1 16,3 2 1-16,4 4 0 16,7-4 0-16,4 3 0 15,10 3 0-15,7 0 0 16,3 3 0-16,1-1 0 16,0 1 1-16,-4-6 0 15,-4 0 0-15,1 0 4 16,-4 1 0-16,-7 1-3 15,-4-1 1-15,-6-1-3 16,-8 3 0-16,-6-3-1 16,-5 0 1-16,5 0 0 15,-1-2 1-15,0-3-23 16,8 0 1-16,6-3-20 0,7-2 0 16</inkml:trace>
  <inkml:trace contextRef="#ctx0" brushRef="#br0" timeOffset="175325.2543">21742 11581 22 0,'-11'-21'11'0,"-7"-1"6"0,15 17-11 15,-8-3 1-15,-3-2 0 16,-3 2-3-16,-1 0 0 15,4 3-2-15,0-1 1 16,0 6-2-16,0 6 0 16,3 4-2-16,0 1 1 15,11-11 0 1,11 71 3-16,0-13 0 16,3-10-1-16,3-6 0 0,1-2-2 15,0-3 0-15,-8-3 3 16,-3-2 0-16,-7-3-3 15,-7-2 0-15,-3-6 0 16,-5-5 0-16,1-3 0 16,0-5 0-16,0-8 2 15,-4-8 0-15,4-8-4 16,4-5 0-16,3-3 2 16,7 6 0-16,3-6 1 15,4-3 1-15,7-4-8 16,8-6 0-16,2 2-39 15,4 3 0-15</inkml:trace>
  <inkml:trace contextRef="#ctx0" brushRef="#br0" timeOffset="175628.4643">21978 11306 43 0,'14'8'21'0,"21"63"12"0,-20-55-21 16,6 16 0-16,3 13 0 0,5 8-6 16,-5 13 0-16,-3 0-3 15,1 5 1-15,-8 3-4 16,-7-2 0-16,-11 2 0 15,-10-5 1-15,-7-11-3 16,-7-3 1-16,-4-2-28 16,-3-10 0-16,-1-9-17 0,1-7 1 15</inkml:trace>
  <inkml:trace contextRef="#ctx0" brushRef="#br0" timeOffset="178376.1172">15836 13340 55 0,'-17'0'27'0,"48"6"0"16,-10-6-28-16,8-3 1 15,2-2 0-15,5-6-8 16,6 0 1-16,4 4-16 16,-7-1 0-16,-4 2 0 0,-10 1 1 15</inkml:trace>
  <inkml:trace contextRef="#ctx0" brushRef="#br0" timeOffset="178536.9589">15907 13481 47 0,'-4'10'23'0,"61"-2"1"15,-43-8-24-15,10-3-4 16,12-2 1-16,10 0-21 16,10-3 0-16,15-3 5 15,-4-5 0-15</inkml:trace>
  <inkml:trace contextRef="#ctx0" brushRef="#br0" timeOffset="179193.4695">17290 13102 39 0,'3'-13'19'0,"4"-11"4"16,-7 16-19-16,0-5-2 15,-3-3 1-15,-1-2 0 16,-6 2 0-16,-5 2-2 16,-6 9 0-16,-7 0 0 15,-4 8 1-15,1 4-1 16,-5 9 1-16,1 8-4 15,3 8 0-15,8 10 2 16,6 1 0-16,4-1 3 16,7 3 0-16,10-11-4 15,8-5 0-15,7-7 1 16,3-12 1-16,3-13 1 0,8-7 0 16,3-11-3-16,1-8 1 15,-5-11 0-15,1 3 0 16,-4-5 3-16,-3 2 0 15,-4 3 0-15,-7 8 1 16,-3 5 0-16,-4 11 1 16,-3 15-4-16,-8 12 1 15,-3 15 0-15,0 13 1 16,-4 8-4-16,8 14 1 16,-1-1 0-16,1 6 0 15,-1 2-1-15,4-7 1 0,4-14-21 16,3-10 0-16,7-8-25 15,7-8 0-15</inkml:trace>
  <inkml:trace contextRef="#ctx0" brushRef="#br0" timeOffset="179590.0375">17847 12864 34 0,'-3'-3'17'0,"13"9"11"16,-6-6-17-16,3 16 3 16,0 13 1-16,0 5-8 15,0 8 0-15,-4 11-1 16,-3 3 0-16,0 2-5 16,-3 6 0-16,-4-9-2 15,0-5 0-15,0 1-15 16,0-6 1-16,3-3-25 15,4-5 0-15,4-8 23 16,-1-13 1-16</inkml:trace>
  <inkml:trace contextRef="#ctx0" brushRef="#br0" timeOffset="180293.4422">18598 13121 47 0,'-7'-6'23'0,"25"30"2"0,-7-11-24 0,6 9-1 16,8 7 1-16,0 5 0 15,3 6 1-15,0-3-2 16,0-8 0-16,4 0-10 16,0-5 0-16,-4 0-29 15,0-3 0-15</inkml:trace>
  <inkml:trace contextRef="#ctx0" brushRef="#br0" timeOffset="180489.716">18627 13467 54 0,'-14'-5'27'0,"49"-21"0"16,-18 10-27-16,12-6-1 15,2-4 1-15,5 2 0 16,6-2 0-16,4-6-20 16,0-2 1-16,0-3-14 15,3 2 0-15</inkml:trace>
  <inkml:trace contextRef="#ctx0" brushRef="#br0" timeOffset="180651.9933">19311 13232 46 0,'-35'58'23'0,"10"-2"0"0,18-35-23 15,-4 5-1-15,1 9 0 16,3-1-18-16,3 0 1 16,8-7-8-16,6-9 1 15</inkml:trace>
  <inkml:trace contextRef="#ctx0" brushRef="#br0" timeOffset="180967.892">19614 13200 52 0,'-28'16'26'0,"7"34"3"16,18-26-27-16,-5 13 1 0,1 11 1 15,0 10 0-15,4 0 1 16,6 3-4-16,11-3 0 15,8-16 5-15,9-10 0 16,8-13 2-16,4-17 0 16,-5-10-5-16,1-10 1 15,3-14-4-15,-6-7 0 16,-8 1 0-16,-10-6 0 16,-15-7-1-16,-10 1 1 15,-18 2 0-15,-13 6 1 0,-8 8-7 16,-4 10 1-16,4 11-27 15,4 7 0-15,7 6-11 16,14 0 1-16</inkml:trace>
  <inkml:trace contextRef="#ctx0" brushRef="#br0" timeOffset="181296.5458">20052 12872 52 0,'-11'3'26'0,"75"55"1"0,-40-42-26 0,8-8-1 16,0 0 0-16,0-3-17 16,3-2 1-16,0-3-20 15,1-6 0-15</inkml:trace>
  <inkml:trace contextRef="#ctx0" brushRef="#br0" timeOffset="181765.3518">20750 12790 44 0,'-3'-13'22'0,"10"-8"2"0,-7 13-23 16,0 0-1-16,0-3 0 15,-4 3 0-15,-3 0 0 16,0 0 0-16,-7 3 0 16,-3 2 1-16,-5 3 1 15,-2 6-2-15,-1 7 1 16,4 5-1-16,3 6 1 15,4 0-1-15,7 0 1 16,3-3-1-16,8-2 0 16,7-12 0-16,10-4 1 15,0-3-1-15,0-8 0 0,0-5 0 16,0 0 1-16,-3-3 4 16,-4 3 0-16,0 2-1 15,-3 3 0-15,-1 5 3 16,-3 9 0-16,-3 7-5 15,-4 3 1-15,0 8-2 16,0 10 0-16,0 11-1 16,0-3 0-16,0 6-14 15,0 2 1-15,7 1-42 16,7-9 1-16</inkml:trace>
  <inkml:trace contextRef="#ctx0" brushRef="#br0" timeOffset="182569.3981">21474 13192 43 0,'-18'32'21'0,"4"21"2"0,10-37-23 0,-3 7 2 0,0 7 0 31,-3-4 4-31,3 0 1 16,-1 1-4-16,-2 2 0 16,3-2-3-16,0-4 1 0,3-4-1 15,4-6 0-15,4-5 0 16,3-8 0-16,3-8 1 16,5-5 0-16,6 0-3 15,3-9 1-15,1-4 1 16,3-8 1-16,4-1-1 15,3 6 0-15,4 3 0 16,-4 7 0-16,-3 6 0 16,-7 5 0-16,-4 3-1 15,-7 7 1-15,-3 9 1 16,-4 2 0-16,-4 6 1 16,-3-1 1-16,-3 3-3 15,-4-2 0-15,0-3 0 16,3-6 0-16,1-2 3 0,6 0 1 15,4-5-1-15,0-1 0 16,4 1-3-16,-1-3 1 16,5 5 2-16,2 3 1 15,1 8 0-15,-4 8 1 16,0 5-5-16,0 0 0 16,4-2-7-16,3-1 1 15,0-5-31-15,0 0 0 16,0-7 8-16,4-9 0 15</inkml:trace>
  <inkml:trace contextRef="#ctx0" brushRef="#br0" timeOffset="183980.6894">16157 15047 44 0,'-14'-27'22'0,"0"-47"1"0,10 58-23 15,-3-7 2-15,0-6 0 16,-3-3 0-16,-4 0 0 16,-4 6-1-16,0-1 1 15,-6 6 0-15,-5 5 1 16,1 5-2-16,0 11 1 0,3 19-2 15,4 15 1-15,4 14-2 16,6 10 1 0,7-2 0-16,8 7 0 0,10-2 0 15,11-13 1-15,-1-14-1 16,1-15 0-16,7-17 0 16,3-15 1-16,4-8-1 15,0-21 0-15,-4-6-1 16,-3-8 1-16,0-12 0 15,-4-1 0-15,-4-16 0 16,-6 6 0-16,-4-3 0 16,-3 10 0-16,-4 17 1 15,-4 15 0-15,4 14 2 16,0 20 0-16,-3 20-1 16,-4 17 1-16,4 17-1 0,6-3 1 15,-3 13-3-15,4 6 0 16,6-6 0-16,-2 5 1 15,-1-4-7-15,3-7 0 16,1-9-36-16,7-11 0 16,-1-17 27-16,-3-9 0 15</inkml:trace>
  <inkml:trace contextRef="#ctx0" brushRef="#br0" timeOffset="184136.9411">16775 14719 58 0,'-4'2'29'0,"61"-2"0"16,-43-2-29-16,7-1-15 15,0 0 1-15,0 1-29 16,7 2 1-16</inkml:trace>
  <inkml:trace contextRef="#ctx0" brushRef="#br0" timeOffset="184308.8181">16813 14893 54 0,'15'11'27'0,"6"0"-1"0,-11-11-28 16,4 2-14-16,0 1 16 15,-14-3 0 1</inkml:trace>
  <inkml:trace contextRef="#ctx0" brushRef="#br0" timeOffset="185125.5014">18115 14594 39 0,'-7'-13'19'0,"7"-13"4"0,-7 18-20 0,0 0-1 16,-4-5 1-16,1 2-1 16,-8 0 0-16,-3-2-2 15,0 0 1-15,-4 2-1 16,-7-2 1-16,-3 3 1 15,-4 7 1-15,4 8-3 16,0 3 0-16,-1 8 2 16,1 16 0-16,0 5-4 15,7 0 0-15,7 3 4 16,6 2 0-16,12-2-2 16,10-9 0-16,7-9 0 15,7-12 0-15,7-13 0 16,11-10 1-16,4-5-1 0,2-17 0 15,5-7 0-15,3 0 0 16,-4-3 1-16,-10 2 0 16,-7 6 1-16,-11 11 0 15,-3 5 6-15,-4 10 1 16,-7 11-5-16,-4 13 1 16,-3 8 1-16,-3 19 0 15,-8 0-4-15,1 7 0 16,-1 12-3-16,4 2 1 15,3-9 0-15,8 4 1 16,-1-3-22-16,8-8 0 16,3-11-10-16,0-10 1 0,7-8 5 15,4-8 1-15</inkml:trace>
  <inkml:trace contextRef="#ctx0" brushRef="#br0" timeOffset="185360.1349">18514 14462 53 0,'-11'5'26'0,"18"19"13"16,-7-13-27-16,4 18-2 16,-4 3 0-16,0 2-9 0,-4 11 1 15,4 8-2-15,0-3 1 16,0 1-10-16,4 4 0 15,3-5-36-15,0-7 1 16,7-6 21-16,-7-11 0 16</inkml:trace>
  <inkml:trace contextRef="#ctx0" brushRef="#br0" timeOffset="186088.2942">19389 14745 33 0,'-11'0'16'0,"22"16"5"16,-4-8-18-16,0 3 3 16,0-1 1-16,0 6-3 15,0 3 0-15,0-1 0 16,0 3 1-16,0 3 0 0,-3 5 1 15,-4-2-3-15,0-1 0 16,0-2 0-16,-4-6 1 16,1 1-4-16,-1-6 0 15,4-2 1-15,0-3 1 16,0-3-2-16,0-5 1 16,0-8-2-16,4-10 1 15,3-14 0-15,3-3 0 16,4-10-1-16,7-5 1 15,4 3 0-15,3 10 1 16,-3 2-1-16,-4 6 0 0,-3 13 8 16,0 8 0-16,-1 16 2 15,-3 16 0-15,0 13-4 16,1 0 0-16,-1 13-3 16,-4-2 0-16,1-8-4 15,-4-3 1-15,3 0-14 16,1-6 1-16,3-4-28 15,4-9 1-15,3-7 3 16,4-6 0-16</inkml:trace>
  <inkml:trace contextRef="#ctx0" brushRef="#br0" timeOffset="186904.4069">20034 14801 30 0,'-3'5'15'0,"17"14"6"0,-7-11-16 0,0 2 2 16,-4 3 0-16,5 6-2 16,-5 5 0-16,1-1 2 15,-1 4 0-15,-3-3-5 16,0 0 1-16,-3-6-1 15,3-2 0-15,-4 0-1 16,1-3 0-16,-1 0 1 16,4-2 0-16,0-3-3 15,0-3 0-15,4-2 2 16,-1-11 0-16,4 0-1 16,7-8 0-16,4-16 0 15,3 3 1-15,0 0-2 16,4-3 0-16,0 1 1 0,-4 4 1 15,0 6-1-15,-3 8 1 16,-1 5 1-16,-3 8 0 16,0 5 0-16,-3 6 1 15,-4 2-1-15,0 3 0 16,-3 0-1-16,-1 7 0 16,-3 7 0-16,0-7 1 15,-3 4-4-15,-1-3 1 0,1-1 1 16,-1-1 0-16,1-7 1 15,3-7 1-15,0-8-2 16,7-8 0-16,7-13 0 16,3-10 0-16,4-1 0 15,4-3 0-15,0-2-2 16,-4 3 1-16,0 5 2 16,-3 5 1-16,-4 8-2 15,-3 8 0-15,3 8 3 16,-4 11 1-16,1 2 1 15,-1 16 1-15,8 11-5 16,0 0 1-16,6 7-2 16,5 1 0-16,2-3-8 15,5-11 0-15,6-10-24 0,0-11 1 16,1-10-11-16,-1-8 0 16</inkml:trace>
  <inkml:trace contextRef="#ctx0" brushRef="#br0" timeOffset="188932.0894">20027 16227 17 0,'4'-5'8'0,"3"-9"15"16,-7 9-9-16,0-8-3 15,-4 0 1-15,1 2-6 16,-8-5 0-16,-3-2 1 16,0-6 0-16,-4-5-7 15,1-3 0-15,-1-2 1 16,0-6 0-16,4-2-2 0,4 5 0 16,-1 2 1-16,4 3 0 15,3 3 1-15,4 5 0 16,4 3-2-16,-4 3 0 15,4-1 1-15,-1 1 1 16,1 2-2-16,-1 0 1 16,1 0-1-16,-1 0 1 15,1 3 0-15,-1 2 1 16,1 1-1-16,-4 2 0 0,0 3 2 16,0 2 0-16,0 3-2 15,-4 3 0-15,-3 5 0 16,0 2 0-16,0 1 1 15,0 2 1-15,0 0-3 16,0 3 1-16,-4 0 0 16,4-3 1-16,0-2-1 15,4-1 0-15,-1 1 0 16,4-6 0-16,0-7 0 16,4-4 0-16,3-4-1 15,-4-6 1-15,4-5-1 16,0-3 0-16,0-3 2 15,4 4 1-15,-4 4-3 16,0 3 1-16,4 6 1 16,3 7 1-16,7 11-1 15,4 13 0-15,3 11-1 16,7 0 0-16,4 7-14 0,3 1 1 16,1-3-21-16,-8-5 1 15,0-1 20-15,-3-1 0 16</inkml:trace>
  <inkml:trace contextRef="#ctx0" brushRef="#br0" timeOffset="189510.1622">19562 16513 40 0,'3'0'20'0,"15"21"2"0,-11-8-21 0,-4 3 0 15,1 10 1-15,-4-2 2 16,0-5 0-16,-4 7 1 16,1-2 0-16,-4 2-4 15,0 1 1-15,0-3-2 16,3-3 0-16,1-8 0 15,-1-5 0-15,4-3 0 16,4-13 1-16,6-5-2 16,4-5 1-16,4-6 0 15,3-11 0-15,7-7 0 16,4 5 0-16,3 3 0 0,-3 7 0 16,-4 9 3-16,-7 10 1 15,-3 5 0-15,-4 14 0 16,-3 7-3-16,-4 11 1 15,-4-5-1-15,-3 5 0 16,0 0-2-16,0 0 0 16,0 6-19-16,4-6 1 15,3-8-23-15,3-5 0 16</inkml:trace>
  <inkml:trace contextRef="#ctx0" brushRef="#br0" timeOffset="189956.9289">20232 16521 45 0,'-18'-8'22'0,"15"-8"3"0,-1 10-23 16,-3 1 4-16,-4 3 0 15,-3 2-7-15,-3 2 1 16,-1 3 3-16,0 6 0 15,1 8-2-15,-1 10 0 16,1 2-1-16,2 4 0 16,1 2 0-16,7 5 0 15,4-2-1-15,6-8 1 16,4-6-1-16,4-5 1 16,7-13 1-16,3-16 0 0,7-13-2 15,4 0 0-15,-4-16 1 16,-3-16 0-16,-4 8 0 15,-4-3 0-15,-3 3 0 16,-3 8 1-16,-4 8 2 16,0 8 1-16,-3 13-3 0,-4 8 0 15,0 11-1-15,0-1 0 16,0 17 0-16,0 10 0 16,0-3 0-16,0-5 0 15,0 11-17-15,0-3 0 16,0-3-20-16,7-7 0 0,3-14 31 15,4-10 0-15</inkml:trace>
  <inkml:trace contextRef="#ctx0" brushRef="#br0" timeOffset="190316.2566">20518 16486 36 0,'-11'8'18'0,"7"11"7"16,4-6-18-16,0 5-7 15,0 6 0-15,0 3 3 16,0-4 1-16,-3-1-3 16,3 9 0-16,0 4 1 15,0-1 0-15,0-7-3 16,0-4 0-16,0-12 2 16,7-19 0-16,0-5-1 15,7-11 1-15,7-16-1 16,0-5 0-16,4 6 2 0,0 2 0 15,-4 5-2-15,-3 8 0 16,-4 6 6-16,-4 10 0 16,1 8-4-16,-8 5 1 15,1 13-2-15,-4 9 0 16,-4 5-2-16,1-6 1 16,-4 6-27-16,3-3 1 15,8-3-8-15,3 1 1 16</inkml:trace>
  <inkml:trace contextRef="#ctx0" brushRef="#br0" timeOffset="190613.1358">20842 16571 44 0,'-28'61'22'0,"28"-14"3"15,3-36-22-15,1 5 2 16,7 8 0-16,3-3 1 15,3 0 0-15,4-5 2 16,8-11 0-16,-1-5 4 16,4-8 1-16,-4-10-4 15,-3-1 0-15,-8-5-3 16,-6 0 0-16,-8-2-5 16,-6-3 0-16,-11 2-2 15,-8 4 0-15,-6 7-16 16,-11 13 1-16,-3 6-3 0,3 7 0 15,8 6-4-15,9 3 0 16,8-6-12-16,14 0 1 16</inkml:trace>
  <inkml:trace contextRef="#ctx0" brushRef="#br0" timeOffset="191635.7427">21205 16613 41 0,'4'13'20'0,"14"11"2"0,-15-16-21 0,4 0 0 16,0 5 0-16,0 6 1 15,0 5 1-15,0-1-3 16,0-1 0-16,1-1 0 15,-1-8 1-15,0-5-1 16,3-11 0-16,1-10 0 16,3-8 1-16,4 0-2 15,3-6 1-15,0 11-1 16,-3-10 1-16,-4 15-1 16,0 1 1-16,-4 10 0 15,-3 5 1-15,0 3-1 16,-3 0 0-16,0 5 0 15,-4 0 0-15,0 9 1 16,0-4 0-16,3-2-1 0,1-3 1 16,-1-7-2-16,4-6 1 15,7-11-1-15,0-5 1 16,0-2-1-16,4-4 1 16,0 4-1-16,-4-6 1 15,-4 3 0-15,-2 8 0 16,-1 10 0-16,0 6 1 15,-4 10-1-15,1 0 1 16,-1 3-1-16,4 10 1 0,0 1-1 16,4-3 1-16,7 2 2 15,-1-5 1-15,1-5-3 16,3-3 1-16,0-5 1 16,0-8 0-16,0-2-3 15,4-11 0-15,3-3 0 16,-3-6 0-16,0-1 0 15,-4-1 0-15,-7-3 0 16,-3-7 0-16,-11 2-1 16,-4 0 0-16,-6 11 0 15,-5 3 1-15,-2 2 0 16,3 8 1-16,0 13-1 16,-1 14 1-16,1 7 1 15,4 1 1-15,6 7-2 0,4 8 1 16,7 1-2-16,4-1 1 15,10-13-2-15,4-8 1 16,3 3-4-16,-3-13 0 16,-1-3-26-16,1-3 0 15,3-18 6-15,4-8 0 16</inkml:trace>
  <inkml:trace contextRef="#ctx0" brushRef="#br0" timeOffset="191825.2541">22310 16108 47 0,'-7'-5'23'0,"14"20"11"0,0 1-24 0,-4 16-4 15,1 5 1-15,-1 13-6 16,1 9 1-16,-1 4-2 16,1 11 0-16,-1-10-6 15,-3 4 0-15,4-4-26 16,-1-3 1-16,1-16 4 15,-4-13 0-15</inkml:trace>
  <inkml:trace contextRef="#ctx0" brushRef="#br0" timeOffset="192485.8073">22109 16687 54 0,'-7'-13'27'0,"49"-11"1"0,-25 14-27 15,5-4-2-15,13-1 1 16,4 1-1-16,0 4 0 16,-1-6-6-16,1 8 0 15,0 0-10-15,0 0 1 16,-4 3 3-16,-7 2 0 0,-7 6 10 16,-6 2 0-16,-5 3 17 15,-3 5 1-15,0 6-7 16,-3-1 1-16,3 3-5 15,0-7 0-15,3 2-2 16,5-6 1-16,2-5 1 16,8-2 1-16,0-3-4 15,-1-3 1-15,-6-10 0 16,-4 3 1-16,-3-6-1 16,-8 2 1-16,-10 1-3 15,-7 3 1-15,0 4 2 16,-7 14 1-16,0 8-1 15,-4 3 0-15,0 7-2 16,4 3 0-16,7 0 0 0,7 6 0 16,3-3-4-16,8-6 0 15,6-7-16-15,5-6 0 16,6-5 4-16,10-8 1 16,1-6 14-16,3-2 1 15,-3 1 0-15,-4-4 1 16,-3 0-1-16,0-2 0 15,-8 5 3-15,-2-5 0 16,-5 0-1-16,-3 5 1 16,0 0 0-16,-3 0 1 15,-1 3 0-15,4-3 1 0,0 0 2 16,0-8 0-16,4-3-3 16,3-4 0-16,4-7-4 15,-1 7 0-15,1 4-2 16,3 3 0-16,0 3-2 15,4 8 1-15,0-1-22 16,0 6 1-16,3 8-11 16,0 0 0-16</inkml:trace>
  <inkml:trace contextRef="#ctx0" brushRef="#br0" timeOffset="192767.0293">23481 16518 35 0,'3'-13'17'0,"-6"5"16"0,-1 5-18 15,-3 0-6-15,-3 3 1 16,-4 3-6-16,-1 2 1 16,-2 9-4-16,-1-1 1 15,4 5-3-15,0 6 1 16,3-3 1-16,4 6 0 16,0-3 7-16,4 5 1 15,3 5-5-15,3 6 0 16,4 0-2-16,0-9 1 0,0-2-3 15,1-2 0-15,-5 5-1 16,-3-9 1-16,-7-1-17 16,-4-15 1-16,1-7-36 15,-4-2 0-15,-7-6 40 16,-4-11 1-16</inkml:trace>
  <inkml:trace contextRef="#ctx0" brushRef="#br0" timeOffset="194815.4089">15512 14250 45 0,'7'22'22'0,"7"-14"2"0,-11-6-23 0,-3 4 7 15,0-1 1-15,0 0-6 16,4 0 1-16,-4-2-4 16,0 2 1-16,0 1 1 15,0 7 1-15,-4 5-1 16,-3 4 1-16,0 4-3 16,0 0 1-16,-3 6 0 15,-1 11 0-15,0-6 1 16,1 0-2-16,10-37 0 15,-25 105 3 1,11-7 1-16,3-18-4 0,4-6 0 16,11-5 0-16,3-9 0 15,4-9-1-15,6-6 1 16,4-14 0-16,1-4 0 16,2-6-1-16,8 3 1 15,7-3 0-15,7-2 1 16,7 2-1-16,7-3 0 15,-1-5 0-15,5 1 0 16,10-4 0-16,4-7 1 16,10-3-1-16,-3-3 0 15,6 1 0-15,1 2 0 0,7 0 2 16,-4 5 0-16,-3-2-4 16,-1 2 1-16,5 3 3 15,2 5 0-15,-6-8-4 16,0 3 0-16,3-2 4 15,0-6 0-15,4-3-2 16,-4-2 1-16,4-1 0 16,7 4 1-16,0-4 0 15,-7 4 0-15,3-4-2 16,0 4 0-16,8-3 0 16,-19-1 0-16,8 1 0 15,0 0 1-15,3-1 0 16,-3 1 0-16,3 8-2 15,1-3 0-15,-1 0 1 0,-3 2 0 16,-8-2 1-16,1 6 0 16,-4-1 0-16,4 0 0 15,-4 3-2-15,-10 3 1 16,7-3 0-16,-4 0 1 16,3 2 0-16,8 1 1 15,-14-3-2-15,3-3 1 16,3-2-1-16,-2 2 1 15,9 0-2-15,-10-2 1 16,4 0 1-16,0-1 0 0,-4-2-1 16,4 0 0-16,-8 3-1 15,-10-3 1-15,-7-5 0 16,-10-1 0-16,-8 4 0 16,-7 2 0-16,-10 0 0 15,-4 0 1-15,-7 0 2 16,-3 2 0-16,-1-2-2 15,-3-5 0-15,-3 0-1 16,-4-6 0-16,0-7 0 16,0-9 1-16,3 1-1 15,5-11 0-15,2-11-1 16,4 0 1-16,0-7 0 16,8-14 0-16,-1-5 0 15,10-8 0-15,5 10 0 16,-1-4 0-16,-7-1 0 15,-3 13 0-15,-4 6 0 16,-3 5 0-16,-4 6 0 0,-4 2 0 16,-3 5 0-16,-3 6 0 15,-8 7 0-15,1 6 0 16,-11 3-1-16,-7-4 1 0,-11 4-1 16,-7 2 0-16,-7 8 1 15,-10 5 1-15,-1 3-2 16,-10 0 0-16,-7 3 1 15,-3-3 1-15,-5 0-1 16,5 3 1-16,-8-6-1 16,4 6 0-16,-4-3-1 15,-3 2 1-15,11-4 0 16,-12 2 0-16,1-8 0 16,0-5 1-16,0 2-2 15,3-2 1-15,-3-6 0 16,0 1 0-16,-7-9 0 0,-1 6 1 15,1 8-1-15,-7-3 0 16,-1 0 0-16,1 5 0 16,0 1-1-16,-8-1 1 15,1 1 0-15,3 2 0 16,0 3 0-16,-3-3 0 16,-4 0 0-16,7 0 1 15,-3 0-2-15,0 0 1 16,-4 0 0-16,10 0 0 15,1 3 0-15,-4-3 1 0,-3 2-2 16,7-2 1-16,3 1 0 16,-7 1 0-16,0 6 0 15,4 3 0-15,7 0 0 16,-11 4 1-16,3 4-2 16,1 2 1-16,7 1 0 15,-7 4 0-15,3-2 1 16,0 0 0-16,7-3-1 15,11 8 1-15,-3 3-1 16,2 0 0-16,1 2-2 16,0-2 1-16,11 0 1 15,10-6 0-15,3 1 1 16,1-6 0-16,6 0-9 16,8-5 0-16,14-5-29 15,17-3 1-15,18 3-4 16,14-11 1-16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278.90762" units="1/cm"/>
          <inkml:channelProperty channel="Y" name="resolution" value="371.9008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1-14T16:34:08.46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6555 9599 38 0,'-7'-18'19'0,"28"-6"-1"0,-14 13-18 16,3-5 0-16,12-2 0 15,6-3 0-15,11-1 0 16,3 4-1-16,18-1 1 0,-4-4-1 16,15-4 1-16,10-2 0 15,4-3 0-15,6 6 0 16,5 7 1-16,6 3-1 15,4 3 0-15,3 3 0 16,4 7 0-16,0 3 0 16,17 5 1-16,-13 3-2 15,10 3 1-15,7 7 0 16,-7 1 0-16,7-1-1 16,14 3 1-16,-7-2 1 15,4-3 0-15,14 2-1 16,-8-2 0-16,12 0 0 15,2 0 0-15,8-3 0 16,11 3 1-16,6-3-1 16,11 1 1-16,-7-4-2 0,18 1 0 31,190-6 0-31,-84-5 1 16,-40-8 0-16,-20-2 0 15,-8-6 0-15,-6 0 0 16,6-3 0-16,-10 6 1 15,4 2-1-15,-12-7 0 16,5-3 0-16,-8-6 0 16,-7-2 0-16,-7 0 0 0,1 3 0 15,-19-3 0-15,-3-3 0 16,-14-5 0-16,-3-3 0 16,-5 0 1-16,-16-2-1 15,-1-8 0-15,-10-6 1 16,-11-7 1-16,-4-9-2 15,-10 9 0-15,4-17 1 16,-19-4 0-16,-2-9 0 16,-8 8 1-16,-14-10-3 15,-7 0 1-15,-3-3 1 0,-11 11 0 16,-11-6 2-16,-7-2 0 16,-3 2-1-16,0 3 0 15,0 8-2-15,3-2 1 0,0 2-2 16,4 2 1-16,7 4 1 15,4 7 0-15,-1 8-2 16,11-3 0-16,0 6-7 16,0 5 1-16,4 8-33 15,-4 6 1-15</inkml:trace>
  <inkml:trace contextRef="#ctx0" brushRef="#br0" timeOffset="782.404">18517 6697 26 0,'0'-8'13'0,"11"13"3"0,-11-2-13 15,0 2 3-15,-4 5 1 16,1 4-3-16,-4-1 1 15,-7 0-4-15,0 14 1 16,-8 4 0-16,-2 4 1 0,-5-3-1 16,-2 2 0-16,-8 6 0 15,4 2 0-15,-1 0-2 16,8-5 0-16,7-5 0 16,3-3 1-16,4-2-1 15,4-6 0-15,3-3 0 16,3 3 1-16,8-5 0 15,6 0 0-15,8 0 1 16,10 0 1-16,4 2-3 16,7-2 0-16,6-8 0 15,5-2 1-15,-4-6 0 0,0-6 0 16,-1-12 2-16,1-1 0 16,-7-2-1-16,-4 3 0 15,-6-1-1-15,-12 1 1 0,-6-4 0 16,-11-1 0-16,-11-4-1 15,-6-5 0-15,-5 1-1 16,-2-4 0-16,-15-10-1 16,0 0 0-16,4 8-8 15,7 11 0-15,3 10-23 16,0 5 1-16,11 14 9 16,4 2 1-16</inkml:trace>
  <inkml:trace contextRef="#ctx0" brushRef="#br0" timeOffset="1330.2799">18824 6879 39 0,'-3'21'19'0,"24"27"1"16,-14-35-20-16,0 11 0 16,0 2 1-16,-3 9 1 15,-4-1 0-15,0 1 0 16,0-1 1-16,0 3 0 16,0-3 1-16,3-7 2 15,1-6 0-15,-1-10-1 16,1-9 1-16,3-15-4 15,3-5 0-15,4-12-1 0,8-14 0 16,-1-1 2-16,0 0 1 16,4-8-4-16,10 2 0 15,4 4 0-15,3 10 0 16,0 10-1-16,4 9 1 16,4 7-21-16,-8 6 1 15,0 7-1-15,4 9 0 16,4 2-2-16,2 3 0 15</inkml:trace>
  <inkml:trace contextRef="#ctx0" brushRef="#br0" timeOffset="1645.9287">19868 6959 56 0,'-7'-14'28'0,"29"-4"-1"0,-12 10-27 16,11 0 0-16,4 3 0 15,3 2-18-15,-3 0 0 16,0 6-19-16,-1 0 1 16</inkml:trace>
  <inkml:trace contextRef="#ctx0" brushRef="#br0" timeOffset="1819.3443">19812 7141 60 0,'-18'3'30'0,"61"2"-4"16,-26-10-30-16,15-3-6 15,10 0 1-15,8 0-17 16,6 0 1-16,4 3 5 15,-3-3 0-15</inkml:trace>
  <inkml:trace contextRef="#ctx0" brushRef="#br0" timeOffset="2326.2788">20581 6929 45 0,'7'37'22'0,"7"8"1"0,-10-23-23 0,-4 9 1 16,0 6 0-16,0 11 4 15,0 0-5 1,0-48 0-16,-11 82 3 15,8-19 1-15,-1-13-4 16,1-7 0-16,-1-14 3 16,1-11 0-16,-1-18-3 15,0-15 1-15,1-12-8 0,-1-23 1 16,-3-14 4-16,4-18 1 16,3 3 0-16,10-8 1 15,8 18 0-15,7 8 1 16,3 13-2-16,0 11 1 15,0 11 0-15,-3 13 0 16,-4 5 1-16,-3 2 0 0,0 12 6 16,-4 4 0-16,-7 9-1 15,-7-1 0-15,-4 6-3 16,-6 0 0-16,-5 2-4 16,-2 1 1-16,-4-1 0 15,-4 1 0-15,0-6-21 16,1-5 0-16,2-3-21 15,8-2 0-15</inkml:trace>
  <inkml:trace contextRef="#ctx0" brushRef="#br0" timeOffset="2919.9225">21181 6927 37 0,'-11'-21'18'0,"1"-14"2"16,6 27-20-16,1 3 3 16,-1 0 1-16,-7 7-1 0,1 4 0 15,-8 2-4-15,-3 7 1 16,-4 4 0-16,1 7 0 15,-1 9 0-15,0 7 1 16,8-2 0-16,3-6 1 16,6-5-3-16,5-7 0 15,6-7 1-15,8-7 0 16,7-10 0-16,10-12 0 16,4-9 1-16,-1-9 0 0,1 3 0 15,0-6 0-15,-7 6 2 16,-4 5 0-16,-4 11 1 15,-2 5 0-15,-8 14-1 16,-4-1 1-16,-6 13-5 16,-1 12 1-16,-3 4 0 15,0 0 1-15,3 1-10 0,4 2 1 16,7-8-29-16,4-8 1 16,10-10 24-16,0-17 1 15</inkml:trace>
  <inkml:trace contextRef="#ctx0" brushRef="#br0" timeOffset="3123.0485">21646 6461 50 0,'-7'5'25'0,"11"54"2"0,-4-46-25 0,-4 11-1 16,-3 13 0-16,-3 5-1 15,-1 8 1-15,1 16-3 16,-5-7 1-16,1-1-16 16,4 0 1-16,6-8-19 15,4-5 0-15</inkml:trace>
  <inkml:trace contextRef="#ctx0" brushRef="#br0" timeOffset="3295.9724">21389 6969 55 0,'-11'0'27'0,"43"3"1"16,-11-3-28-16,7 0 0 0,4 0 1 15,7-3-11-15,14-2 0 16,7-6-29-16,7-2 1 16,3 0 32-16,-6-6 0 15</inkml:trace>
  <inkml:trace contextRef="#ctx0" brushRef="#br0" timeOffset="3711.0649">22010 6482 38 0,'7'40'19'0,"-11"16"7"0,1-35-19 16,-1 10 0-16,-3 9 0 15,-7 13-4-15,-4 5 1 16,1-2-4-16,-1 2 1 15,8-10-1-15,3-6 1 16,7-13 3-16,7-10 1 16,7-17-3-16,3-12 1 15,5-4 0-15,2-4 0 0,4-3-3 16,4 0 0-16,0 5 0 16,-4 8 0-16,-7 10-1 15,-3 9 0-15,-4 2-26 16,0 8 1-16,0 6-13 15,7-1 1-15</inkml:trace>
  <inkml:trace contextRef="#ctx0" brushRef="#br0" timeOffset="4591.6212">23079 7038 13 0,'7'-8'6'0,"10"-11"14"0,-6 12-7 16,-4-1-5-16,4 0 0 15,-8-3-5-15,1-2 0 16,-4-3 1-16,-7 0 0 0,-4 6-4 16,-3-4 1-16,-7 12-1 15,-7 7 1-15,-4 11 0 16,0 2 0-16,0 11 1 15,4 6 0-15,3-1-3 16,8 1 1-16,6-9 0 16,4-5 0-16,4-2 0 15,3-9 0-15,10-7 0 16,4-6 0-16,11-10 1 16,7-13 0-16,3-6-2 15,7-13 1-15,4-16 0 16,-7-5 0-16,-4-13 0 0,-3 4 0 15,-7 1-1-15,-8 3 1 16,-6 13 5-16,-8 15 0 16,-3 12-3-16,0 9 1 15,-7 17-2-15,0 24 0 16,-7 2 0-16,0 19 1 16,0 15-3-16,0 6 0 15,3 16 2-15,1-6 0 16,6 3-2-16,8-2 0 15,3-14-14-15,3-8 0 0,8-8-23 16,3-10 1-16</inkml:trace>
  <inkml:trace contextRef="#ctx0" brushRef="#br0" timeOffset="4747.8724">23407 6964 37 0,'-11'16'18'0,"1"21"1"16,6-24-20-16,1 5-14 16,-1 4 0-16,4-4-6 15,4-2 1-15</inkml:trace>
  <inkml:trace contextRef="#ctx0" brushRef="#br0" timeOffset="4873.3507">23481 6728 40 0,'-21'-42'20'0,"17"26"-20"0,4 16-21 16,4 3 2-16,-4 2 0 15</inkml:trace>
  <inkml:trace contextRef="#ctx0" brushRef="#br0" timeOffset="5284.7532">23745 6707 19 0,'15'-42'9'0,"27"-35"18"0,-32 59-11 15,-2-1-9-15,-1-5 0 16,-7 8-3-16,-4 3 1 16,-3-3-4-16,-4 11 1 15,-3 5 1-15,0 13 0 0,-3 3-2 16,-5 0 1-16,-6 10 0 15,0 11 0-15,0 11-2 16,3 8 0-16,4 2 0 16,0-3 0-16,7 1-13 15,3-3 0-15,7-3-12 16,8-10 0-16,7-8 8 16,3-11 1-16</inkml:trace>
  <inkml:trace contextRef="#ctx0" brushRef="#br0" timeOffset="5456.6311">23481 6834 48 0,'-7'-8'24'0,"32"40"-1"16,-15-27-23-16,8 3 0 0,10 0 0 15,7-3-17-15,-3 1 1 16,3-6-15-16,11-6 1 15</inkml:trace>
  <inkml:trace contextRef="#ctx0" brushRef="#br0" timeOffset="5706.6372">24119 6607 37 0,'-10'-22'18'0,"10"12"3"0,0 10-19 16,-4-3 2-16,-3-2 0 0,0 0 1 15,-7 2 0-15,0 3-4 16,-4 0 0-16,-3 5 4 16,0 11 0-16,-4 11-5 15,-3 10 1-15,-4 8-1 16,1 16 1-16,-1-3-2 16,7 0 1-16,4-5-12 15,10 0 0-15,8-11-10 16,3-8 0-16,3-7 2 15,4-9 1-15</inkml:trace>
  <inkml:trace contextRef="#ctx0" brushRef="#br0" timeOffset="6222.374">23777 6959 34 0,'18'15'17'0,"21"-12"2"0,-25 0-17 16,3 2 4-16,1 0 1 16,3 1-5-16,4-1 1 15,3-2-2-15,4-1 0 16,-4-4-1-16,0-1 0 16,-7-2-1-16,-3-1 1 15,-4-2 0-15,-3-2 1 0,-4-3-2 16,0 2 1-16,-7-2 1 15,-7 2 0-15,-4 6-3 16,-6 8 1-16,-5 4 6 16,1 7 0-16,0 4-3 15,4 9 0-15,-1 4-2 16,4 4 0-16,7-3 0 16,3-6 0-16,8-2-2 15,3-3 0-15,3-2-3 16,8-12 1-16,7-4 0 15,-1-6 1-15,1-7 1 16,-4-6 0-16,-3-3 2 16,-4-2 0-16,0 0-1 15,-3 3 0-15,-1-1 4 16,1 1 1-16,-1 2-2 16,5 5 0-16,2 1 0 0,4 2 1 15,1 2-4-15,2 1 1 16,1 0-3-16,3-1 0 15,0 4-40-15,8 2 0 16</inkml:trace>
  <inkml:trace contextRef="#ctx0" brushRef="#br0" timeOffset="6967.6577">24313 7165 40 0,'-7'18'20'0,"14"-2"5"16,0-16-21-16,4 0 0 15,3 0 0-15,4 0-3 16,3-5 1-16,4-6-2 16,-1-4 0-16,5-7-2 15,-8-1 1-15,-4-1 2 16,-2 3 1-16,-8 2-3 0,-7 1 1 15,-7 4 0-15,-8 6 0 16,-2 8 6-16,-4 11 0 16,-4 7-2-16,4 9 0 15,0 2-3-15,3 11 0 16,7-1-1-16,4 1 1 16,7-8-1-16,4-6 0 15,10-7-6-15,4-3 0 16,13-6-11-16,1-12 1 0,-4-12-9 15,1-9 0-15,-1 1 12 16,0-1 1-16</inkml:trace>
  <inkml:trace contextRef="#ctx0" brushRef="#br0" timeOffset="7282.9602">24645 7112 35 0,'-14'26'17'0,"3"-4"7"0,8-17-18 15,-1 3 0-15,1 2 0 16,-1-2-4-16,4 3 1 16,0-3-1-16,4-3 1 15,3-7-2-15,7-4 1 0,4-10-2 16,3-2 0-16,0-1 0 16,0 1 1-16,0 5-1 15,-3-1 0-15,-4 6 0 16,0 6 0-16,-3 4 1 15,-4 6 0-15,-4 6-1 16,-3 1 0-16,0 9-5 16,-3 3 0-16,3 2-14 15,0 0 1-15,7-3-7 16,0-4 0-16,3-7 19 16,5 1 1-16</inkml:trace>
  <inkml:trace contextRef="#ctx0" brushRef="#br0" timeOffset="7751.7337">25044 7226 29 0,'10'-21'14'0,"1"15"6"0,-11 1-14 16,0 5-2-16,0-3 1 15,-4 1-2-15,1 4 0 16,-4 1-2-16,0 5 0 15,0 5 0-15,-4 8 1 16,0 6 0-16,-3-3 1 16,-3-1-2-16,10 4 1 15,0 2-2-15,3 0 1 16,4-2 0-16,7-4 0 0,0 1-2 16,4-5 1-16,3-6 0 15,4-5 0-15,3-5 0 16,3-9 0-16,5-4 0 15,-5-9 0-15,1 1-1 16,-4-4 0-16,-3-1-5 16,-4-4 1-16,-7 1 2 15,-7-1 0-15,-4 3 4 16,-6 6 1-16,-8 13 2 16,1 7 0-16,-5 11 0 15,5 6 0-15,3 7 4 16,7 12 0-16,7 4-8 15,10-2 0-15,11-1-1 16,8-2 1-16,6-5-33 16,7-3 0-16,-3-13 9 0,-14-11 1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t" anchorCtr="0" compatLnSpc="1">
            <a:prstTxWarp prst="textNoShape">
              <a:avLst/>
            </a:prstTxWarp>
          </a:bodyPr>
          <a:lstStyle>
            <a:lvl1pPr defTabSz="928407">
              <a:defRPr sz="1200"/>
            </a:lvl1pPr>
          </a:lstStyle>
          <a:p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736" y="0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t" anchorCtr="0" compatLnSpc="1">
            <a:prstTxWarp prst="textNoShape">
              <a:avLst/>
            </a:prstTxWarp>
          </a:bodyPr>
          <a:lstStyle>
            <a:lvl1pPr algn="r" defTabSz="928407">
              <a:defRPr sz="1200"/>
            </a:lvl1pPr>
          </a:lstStyle>
          <a:p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6975" y="693738"/>
            <a:ext cx="4616450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46" y="4387442"/>
            <a:ext cx="5607712" cy="4155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773356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b" anchorCtr="0" compatLnSpc="1">
            <a:prstTxWarp prst="textNoShape">
              <a:avLst/>
            </a:prstTxWarp>
          </a:bodyPr>
          <a:lstStyle>
            <a:lvl1pPr defTabSz="928407">
              <a:defRPr sz="1200"/>
            </a:lvl1pPr>
          </a:lstStyle>
          <a:p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736" y="8773356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b" anchorCtr="0" compatLnSpc="1">
            <a:prstTxWarp prst="textNoShape">
              <a:avLst/>
            </a:prstTxWarp>
          </a:bodyPr>
          <a:lstStyle>
            <a:lvl1pPr algn="r" defTabSz="928407">
              <a:defRPr sz="1200"/>
            </a:lvl1pPr>
          </a:lstStyle>
          <a:p>
            <a:fld id="{6FF646D4-3BFA-E74D-A4AF-6678D14BEF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5257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646D4-3BFA-E74D-A4AF-6678D14BEF9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8323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12796-CA45-7842-BD97-BD6A3572DC0C}" type="slidenum">
              <a:rPr lang="en-US"/>
              <a:pPr/>
              <a:t>10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4100" y="669925"/>
            <a:ext cx="4468813" cy="3352800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2174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646D4-3BFA-E74D-A4AF-6678D14BEF9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437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646D4-3BFA-E74D-A4AF-6678D14BEF9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1580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646D4-3BFA-E74D-A4AF-6678D14BEF9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7945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646D4-3BFA-E74D-A4AF-6678D14BEF9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6397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12796-CA45-7842-BD97-BD6A3572DC0C}" type="slidenum">
              <a:rPr lang="en-US"/>
              <a:pPr/>
              <a:t>29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4100" y="669925"/>
            <a:ext cx="4468813" cy="3352800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2174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7059" indent="-28733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9321" indent="-22986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9049" indent="-22986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68778" indent="-22986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28506" indent="-2298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88235" indent="-2298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47963" indent="-2298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07691" indent="-2298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91FE052-4388-4A87-A260-19A375B5A084}" type="slidenum">
              <a:rPr lang="en-US" smtClean="0"/>
              <a:pPr eaLnBrk="1" hangingPunct="1"/>
              <a:t>30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769"/>
            <a:ext cx="5608320" cy="4155919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mtClean="0">
                <a:latin typeface="Arial" pitchFamily="34" charset="0"/>
                <a:ea typeface="Batang" pitchFamily="18" charset="-127"/>
              </a:rPr>
              <a:t>B.  downward.</a:t>
            </a:r>
          </a:p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5633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7059" indent="-28733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9321" indent="-22986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9049" indent="-22986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68778" indent="-22986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28506" indent="-2298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88235" indent="-2298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47963" indent="-2298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07691" indent="-2298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91FE052-4388-4A87-A260-19A375B5A084}" type="slidenum">
              <a:rPr lang="en-US" smtClean="0"/>
              <a:pPr eaLnBrk="1" hangingPunct="1"/>
              <a:t>31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769"/>
            <a:ext cx="5608320" cy="4155919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mtClean="0">
                <a:latin typeface="Arial" pitchFamily="34" charset="0"/>
                <a:ea typeface="Batang" pitchFamily="18" charset="-127"/>
              </a:rPr>
              <a:t>B.  downward.</a:t>
            </a:r>
          </a:p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347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4193" indent="-290074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0297" indent="-232059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24416" indent="-232059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88535" indent="-232059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52654" indent="-232059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16773" indent="-232059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80892" indent="-232059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45010" indent="-232059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EF0B980-30CE-744F-A31B-BA2C7242948C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167939" name="Rectangle 7"/>
          <p:cNvSpPr txBox="1">
            <a:spLocks noGrp="1" noChangeArrowheads="1"/>
          </p:cNvSpPr>
          <p:nvPr/>
        </p:nvSpPr>
        <p:spPr bwMode="auto">
          <a:xfrm>
            <a:off x="3970938" y="8772669"/>
            <a:ext cx="3037840" cy="4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24" tIns="46412" rIns="92824" bIns="46412" anchor="b"/>
          <a:lstStyle>
            <a:lvl1pPr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51892AF1-535E-BB47-A4FA-D9435A73AAC5}" type="slidenum">
              <a:rPr lang="en-US" sz="1200"/>
              <a:pPr algn="r" eaLnBrk="1" hangingPunct="1"/>
              <a:t>2</a:t>
            </a:fld>
            <a:endParaRPr lang="en-US" sz="1200"/>
          </a:p>
        </p:txBody>
      </p:sp>
      <p:sp>
        <p:nvSpPr>
          <p:cNvPr id="1679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7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292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12796-CA45-7842-BD97-BD6A3572DC0C}" type="slidenum">
              <a:rPr lang="en-US"/>
              <a:pPr/>
              <a:t>3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4100" y="669925"/>
            <a:ext cx="4468813" cy="3352800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101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12796-CA45-7842-BD97-BD6A3572DC0C}" type="slidenum">
              <a:rPr lang="en-US"/>
              <a:pPr/>
              <a:t>4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4100" y="669925"/>
            <a:ext cx="4468813" cy="3352800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101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12796-CA45-7842-BD97-BD6A3572DC0C}" type="slidenum">
              <a:rPr lang="en-US"/>
              <a:pPr/>
              <a:t>5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4100" y="669925"/>
            <a:ext cx="4468813" cy="3352800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101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12796-CA45-7842-BD97-BD6A3572DC0C}" type="slidenum">
              <a:rPr lang="en-US"/>
              <a:pPr/>
              <a:t>6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4100" y="669925"/>
            <a:ext cx="4468813" cy="3352800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217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12796-CA45-7842-BD97-BD6A3572DC0C}" type="slidenum">
              <a:rPr lang="en-US"/>
              <a:pPr/>
              <a:t>7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4100" y="669925"/>
            <a:ext cx="4468813" cy="3352800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217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12796-CA45-7842-BD97-BD6A3572DC0C}" type="slidenum">
              <a:rPr lang="en-US"/>
              <a:pPr/>
              <a:t>8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4100" y="669925"/>
            <a:ext cx="4468813" cy="3352800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1017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12796-CA45-7842-BD97-BD6A3572DC0C}" type="slidenum">
              <a:rPr lang="en-US"/>
              <a:pPr/>
              <a:t>9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4100" y="669925"/>
            <a:ext cx="4468813" cy="3352800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217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A4F68FB-EE49-9343-A0ED-B0856B509A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20A5F7B-88EF-7B45-8812-1532E15AA2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1F44708-FAB7-2045-8B3A-6927164A3E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41DC41E4-161D-AD48-AF17-D1FE093EF1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ED8FF46A-E926-D546-BE79-04D6CFA622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B1C2E7EE-3F0F-F04F-BC9B-A63CA1690A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0576F906-14E8-7945-A91B-E55F877418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8ED08B8-F681-A54C-8FFA-FC0952B85C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727D9AC-3F73-A348-BDD5-1BA1C41221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FAA60D5-5E86-4146-B7DB-47C3ADEC7B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22122C6-74C2-914D-A144-6F089015A4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26DD08A-62AC-B24A-8465-7668FA5057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96E55F0-21D3-514B-BCC5-621A064953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88BF4E4-0EF4-544A-89A3-67E2D5BDC6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1FEE343-5AAC-6B4F-B0C7-7D21E6D067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E62B28E-DA43-FF4F-BBBD-88F512B7E93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3.gif"/><Relationship Id="rId4" Type="http://schemas.openxmlformats.org/officeDocument/2006/relationships/image" Target="../media/image12.gif"/><Relationship Id="rId9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emf"/><Relationship Id="rId4" Type="http://schemas.openxmlformats.org/officeDocument/2006/relationships/customXml" Target="../ink/ink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emf"/><Relationship Id="rId4" Type="http://schemas.openxmlformats.org/officeDocument/2006/relationships/customXml" Target="../ink/ink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6.emf"/><Relationship Id="rId4" Type="http://schemas.openxmlformats.org/officeDocument/2006/relationships/image" Target="../media/image19.emf"/><Relationship Id="rId9" Type="http://schemas.openxmlformats.org/officeDocument/2006/relationships/customXml" Target="../ink/ink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4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6.em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emf"/><Relationship Id="rId4" Type="http://schemas.openxmlformats.org/officeDocument/2006/relationships/customXml" Target="../ink/ink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emf"/><Relationship Id="rId5" Type="http://schemas.openxmlformats.org/officeDocument/2006/relationships/customXml" Target="../ink/ink12.xml"/><Relationship Id="rId4" Type="http://schemas.openxmlformats.org/officeDocument/2006/relationships/hyperlink" Target="http://hyperphysics.phy-astr.gsu.edu/hbase/sound/beat.html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9.emf"/><Relationship Id="rId4" Type="http://schemas.openxmlformats.org/officeDocument/2006/relationships/customXml" Target="../ink/ink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emf"/><Relationship Id="rId4" Type="http://schemas.openxmlformats.org/officeDocument/2006/relationships/customXml" Target="../ink/ink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3" Type="http://schemas.openxmlformats.org/officeDocument/2006/relationships/customXml" Target="../ink/ink14.xml"/><Relationship Id="rId7" Type="http://schemas.openxmlformats.org/officeDocument/2006/relationships/customXml" Target="../ink/ink1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emf"/><Relationship Id="rId5" Type="http://schemas.openxmlformats.org/officeDocument/2006/relationships/customXml" Target="../ink/ink15.xml"/><Relationship Id="rId4" Type="http://schemas.openxmlformats.org/officeDocument/2006/relationships/image" Target="../media/image38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emf"/><Relationship Id="rId5" Type="http://schemas.openxmlformats.org/officeDocument/2006/relationships/customXml" Target="../ink/ink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Anti-Reflective Coating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8226"/>
            <a:ext cx="9579853" cy="343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Anti-Reflective Coating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501008"/>
            <a:ext cx="9482218" cy="339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39752" y="3356992"/>
            <a:ext cx="3444965" cy="36724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12" y="332656"/>
            <a:ext cx="8229600" cy="1143000"/>
          </a:xfrm>
        </p:spPr>
        <p:txBody>
          <a:bodyPr/>
          <a:lstStyle/>
          <a:p>
            <a:pPr algn="l"/>
            <a:r>
              <a:rPr lang="en-US" sz="3300" dirty="0" smtClean="0"/>
              <a:t>PHY132 </a:t>
            </a:r>
            <a:r>
              <a:rPr lang="en-US" sz="3300" dirty="0"/>
              <a:t>Introduction to Physics II</a:t>
            </a:r>
            <a:r>
              <a:rPr lang="en-US" sz="3300" dirty="0" smtClean="0"/>
              <a:t> </a:t>
            </a:r>
            <a:br>
              <a:rPr lang="en-US" sz="3300" dirty="0" smtClean="0"/>
            </a:br>
            <a:r>
              <a:rPr lang="en-US" sz="3300" dirty="0" smtClean="0"/>
              <a:t>Class 4 – </a:t>
            </a:r>
            <a:r>
              <a:rPr lang="en-US" sz="3300" b="1" dirty="0" smtClean="0"/>
              <a:t>Outline:</a:t>
            </a:r>
            <a:endParaRPr lang="en-US" sz="33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28800"/>
            <a:ext cx="6264696" cy="4536504"/>
          </a:xfrm>
        </p:spPr>
        <p:txBody>
          <a:bodyPr/>
          <a:lstStyle/>
          <a:p>
            <a:r>
              <a:rPr lang="en-CA" dirty="0"/>
              <a:t>Ch. 21, sections </a:t>
            </a:r>
            <a:r>
              <a:rPr lang="en-CA" dirty="0" smtClean="0"/>
              <a:t>21.5-21.8</a:t>
            </a:r>
          </a:p>
          <a:p>
            <a:r>
              <a:rPr lang="en-CA" dirty="0" smtClean="0"/>
              <a:t>Wave </a:t>
            </a:r>
            <a:r>
              <a:rPr lang="en-CA" dirty="0"/>
              <a:t>Interference </a:t>
            </a:r>
            <a:endParaRPr lang="en-CA" dirty="0" smtClean="0"/>
          </a:p>
          <a:p>
            <a:r>
              <a:rPr lang="en-CA" dirty="0" smtClean="0"/>
              <a:t>Constructive </a:t>
            </a:r>
            <a:r>
              <a:rPr lang="en-CA" dirty="0"/>
              <a:t>and Destructive Interference </a:t>
            </a:r>
            <a:endParaRPr lang="en-CA" dirty="0" smtClean="0"/>
          </a:p>
          <a:p>
            <a:r>
              <a:rPr lang="en-CA" b="1" dirty="0" smtClean="0"/>
              <a:t>Thin-Film </a:t>
            </a:r>
            <a:r>
              <a:rPr lang="en-CA" b="1" dirty="0"/>
              <a:t>Optical </a:t>
            </a:r>
            <a:r>
              <a:rPr lang="en-CA" b="1" dirty="0" smtClean="0"/>
              <a:t>Coatings </a:t>
            </a:r>
            <a:r>
              <a:rPr lang="en-CA" b="1" dirty="0" smtClean="0">
                <a:sym typeface="Wingdings" panose="05000000000000000000" pitchFamily="2" charset="2"/>
              </a:rPr>
              <a:t></a:t>
            </a:r>
            <a:r>
              <a:rPr lang="en-CA" b="1" dirty="0" smtClean="0"/>
              <a:t> </a:t>
            </a:r>
          </a:p>
          <a:p>
            <a:r>
              <a:rPr lang="en-CA" dirty="0" smtClean="0"/>
              <a:t>Interference </a:t>
            </a:r>
            <a:r>
              <a:rPr lang="en-CA" dirty="0"/>
              <a:t>in 2 and 3 Dimensions </a:t>
            </a:r>
            <a:endParaRPr lang="en-CA" dirty="0" smtClean="0"/>
          </a:p>
          <a:p>
            <a:r>
              <a:rPr lang="en-CA" dirty="0" smtClean="0"/>
              <a:t>Beats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47664" y="6300028"/>
            <a:ext cx="3386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It’s my birthday!  I am 43 today!</a:t>
            </a:r>
            <a:endParaRPr lang="en-CA" dirty="0"/>
          </a:p>
        </p:txBody>
      </p:sp>
      <p:pic>
        <p:nvPicPr>
          <p:cNvPr id="20482" name="Picture 2" descr="http://images.all-free-download.com/images/graphiclarge/birthday_cake_clip_art_1368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288" y="6214466"/>
            <a:ext cx="521940" cy="42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99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66007" y="228600"/>
            <a:ext cx="8595359" cy="490240"/>
          </a:xfrm>
        </p:spPr>
        <p:txBody>
          <a:bodyPr/>
          <a:lstStyle/>
          <a:p>
            <a:r>
              <a:rPr lang="en-US" sz="2800" b="1" dirty="0" smtClean="0"/>
              <a:t>Piazza Question</a:t>
            </a:r>
            <a:endParaRPr lang="en-US" sz="2800" b="1" dirty="0"/>
          </a:p>
        </p:txBody>
      </p:sp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271905" y="866616"/>
            <a:ext cx="85953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i="1" dirty="0" smtClean="0"/>
              <a:t>“What’s the difference between a sinusoidal wave and a standing wave?”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3648" cy="479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5" y="1844824"/>
            <a:ext cx="9144000" cy="18220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0935" y="3995616"/>
            <a:ext cx="9721080" cy="23857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936221" y="3734006"/>
                <a:ext cx="32667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800" b="0" i="1" smtClean="0">
                          <a:latin typeface="Cambria Math"/>
                        </a:rPr>
                        <m:t>𝐷</m:t>
                      </m:r>
                      <m:r>
                        <a:rPr lang="en-CA" sz="2800" b="0" i="1" smtClean="0">
                          <a:latin typeface="Cambria Math"/>
                        </a:rPr>
                        <m:t>=</m:t>
                      </m:r>
                      <m:r>
                        <a:rPr lang="en-CA" sz="2800" b="0" i="1" smtClean="0">
                          <a:latin typeface="Cambria Math"/>
                        </a:rPr>
                        <m:t>𝐴</m:t>
                      </m:r>
                      <m:r>
                        <m:rPr>
                          <m:sty m:val="p"/>
                        </m:rPr>
                        <a:rPr lang="en-CA" sz="2800" b="0" i="0" smtClean="0">
                          <a:latin typeface="Cambria Math"/>
                        </a:rPr>
                        <m:t>sin</m:t>
                      </m:r>
                      <m:r>
                        <a:rPr lang="en-CA" sz="2800" b="0" i="1" smtClean="0">
                          <a:latin typeface="Cambria Math"/>
                        </a:rPr>
                        <m:t>(</m:t>
                      </m:r>
                      <m:r>
                        <a:rPr lang="en-CA" sz="2800" b="0" i="1" smtClean="0">
                          <a:latin typeface="Cambria Math"/>
                        </a:rPr>
                        <m:t>𝑘𝑥</m:t>
                      </m:r>
                      <m:r>
                        <a:rPr lang="en-CA" sz="2800" b="0" i="1" smtClean="0">
                          <a:latin typeface="Cambria Math"/>
                        </a:rPr>
                        <m:t>−</m:t>
                      </m:r>
                      <m:r>
                        <a:rPr lang="en-CA" sz="2800" b="0" i="1" smtClean="0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CA" sz="2800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CA" sz="28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CA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6221" y="3734006"/>
                <a:ext cx="3266728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771800" y="6119718"/>
                <a:ext cx="402565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800" b="0" i="1" smtClean="0">
                          <a:latin typeface="Cambria Math"/>
                        </a:rPr>
                        <m:t>𝐷</m:t>
                      </m:r>
                      <m:r>
                        <a:rPr lang="en-CA" sz="28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CA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CA" sz="2800" b="0" i="0" smtClean="0">
                              <a:latin typeface="Cambria Math"/>
                            </a:rPr>
                            <m:t>2</m:t>
                          </m:r>
                          <m:r>
                            <a:rPr lang="en-CA" sz="2800" b="0" i="1" smtClean="0">
                              <a:latin typeface="Cambria Math"/>
                            </a:rPr>
                            <m:t>𝑎</m:t>
                          </m:r>
                          <m:r>
                            <m:rPr>
                              <m:sty m:val="p"/>
                            </m:rPr>
                            <a:rPr lang="en-CA" sz="2800" b="0" i="0" smtClean="0">
                              <a:latin typeface="Cambria Math"/>
                            </a:rPr>
                            <m:t>sin</m:t>
                          </m:r>
                          <m:d>
                            <m:dPr>
                              <m:ctrlPr>
                                <a:rPr lang="en-CA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CA" sz="2800" b="0" i="1" smtClean="0">
                                  <a:latin typeface="Cambria Math"/>
                                </a:rPr>
                                <m:t>𝑘𝑥</m:t>
                              </m:r>
                            </m:e>
                          </m:d>
                        </m:e>
                      </m:d>
                      <m:r>
                        <m:rPr>
                          <m:sty m:val="p"/>
                        </m:rPr>
                        <a:rPr lang="en-CA" sz="2800" b="0" i="0" smtClean="0">
                          <a:latin typeface="Cambria Math"/>
                        </a:rPr>
                        <m:t>cos</m:t>
                      </m:r>
                      <m:r>
                        <a:rPr lang="en-CA" sz="2800" b="0" i="1" smtClean="0">
                          <a:latin typeface="Cambria Math"/>
                        </a:rPr>
                        <m:t>(</m:t>
                      </m:r>
                      <m:r>
                        <a:rPr lang="en-CA" sz="2800" b="0" i="1" smtClean="0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CA" sz="2800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CA" sz="28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CA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6119718"/>
                <a:ext cx="4025653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/>
              <p14:cNvContentPartPr/>
              <p14:nvPr/>
            </p14:nvContentPartPr>
            <p14:xfrm>
              <a:off x="4718160" y="4261320"/>
              <a:ext cx="1218240" cy="702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12760" y="4255920"/>
                <a:ext cx="1226160" cy="8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7668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/>
          <a:lstStyle/>
          <a:p>
            <a:r>
              <a:rPr lang="en-US" sz="3600" b="1" kern="1200" dirty="0">
                <a:solidFill>
                  <a:srgbClr val="3366FF"/>
                </a:solidFill>
                <a:latin typeface="Calibri" pitchFamily="34" charset="0"/>
                <a:ea typeface="Arial" charset="0"/>
                <a:cs typeface="Arial" charset="0"/>
              </a:rPr>
              <a:t>Wave Interference</a:t>
            </a:r>
          </a:p>
        </p:txBody>
      </p:sp>
      <p:sp>
        <p:nvSpPr>
          <p:cNvPr id="190467" name="Text Box 3"/>
          <p:cNvSpPr txBox="1">
            <a:spLocks noChangeArrowheads="1"/>
          </p:cNvSpPr>
          <p:nvPr/>
        </p:nvSpPr>
        <p:spPr bwMode="auto">
          <a:xfrm>
            <a:off x="304800" y="838200"/>
            <a:ext cx="8269288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2600" dirty="0" smtClean="0">
                <a:ea typeface="Arial" charset="0"/>
                <a:cs typeface="Arial" charset="0"/>
              </a:rPr>
              <a:t> The </a:t>
            </a:r>
            <a:r>
              <a:rPr lang="en-US" sz="2600" dirty="0">
                <a:ea typeface="Arial" charset="0"/>
                <a:cs typeface="Arial" charset="0"/>
              </a:rPr>
              <a:t>pattern resulting from the superposition of two waves is </a:t>
            </a:r>
            <a:r>
              <a:rPr lang="en-US" sz="2600" dirty="0" smtClean="0">
                <a:ea typeface="Arial" charset="0"/>
                <a:cs typeface="Arial" charset="0"/>
              </a:rPr>
              <a:t>called </a:t>
            </a:r>
            <a:r>
              <a:rPr lang="en-US" sz="2600" dirty="0">
                <a:ea typeface="Arial" charset="0"/>
                <a:cs typeface="Arial" charset="0"/>
              </a:rPr>
              <a:t>interference. </a:t>
            </a:r>
            <a:r>
              <a:rPr lang="en-US" sz="2600" dirty="0" smtClean="0">
                <a:ea typeface="Arial" charset="0"/>
                <a:cs typeface="Arial" charset="0"/>
              </a:rPr>
              <a:t> Interference can be 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2600" b="1" i="1" dirty="0" smtClean="0"/>
              <a:t>  </a:t>
            </a:r>
            <a:r>
              <a:rPr lang="en-US" sz="2600" b="1" i="1" dirty="0" smtClean="0">
                <a:ea typeface="Arial" charset="0"/>
                <a:cs typeface="Arial" charset="0"/>
              </a:rPr>
              <a:t>constructive</a:t>
            </a:r>
            <a:r>
              <a:rPr lang="en-US" sz="2600" dirty="0" smtClean="0">
                <a:ea typeface="Arial" charset="0"/>
                <a:cs typeface="Arial" charset="0"/>
              </a:rPr>
              <a:t>, meaning the </a:t>
            </a:r>
            <a:r>
              <a:rPr lang="en-US" sz="2600" dirty="0" smtClean="0"/>
              <a:t>disturbances </a:t>
            </a:r>
            <a:r>
              <a:rPr lang="en-US" sz="2600" b="1" dirty="0" smtClean="0"/>
              <a:t>add </a:t>
            </a:r>
            <a:r>
              <a:rPr lang="en-US" sz="2600" dirty="0" smtClean="0"/>
              <a:t>to make a resultant wave of </a:t>
            </a:r>
            <a:r>
              <a:rPr lang="en-US" sz="2600" b="1" dirty="0" smtClean="0"/>
              <a:t>larger </a:t>
            </a:r>
            <a:r>
              <a:rPr lang="en-US" sz="2600" dirty="0" smtClean="0"/>
              <a:t>amplitude, or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2600" b="1" i="1" dirty="0" smtClean="0"/>
              <a:t>  destructive</a:t>
            </a:r>
            <a:r>
              <a:rPr lang="en-US" sz="2600" dirty="0" smtClean="0"/>
              <a:t>, meaning the disturbances </a:t>
            </a:r>
            <a:r>
              <a:rPr lang="en-US" sz="2600" b="1" dirty="0" smtClean="0"/>
              <a:t>cancel</a:t>
            </a:r>
            <a:r>
              <a:rPr lang="en-US" sz="2600" dirty="0" smtClean="0"/>
              <a:t>, making a resultant wave of </a:t>
            </a:r>
            <a:r>
              <a:rPr lang="en-US" sz="2600" b="1" dirty="0" smtClean="0"/>
              <a:t>smaller </a:t>
            </a:r>
            <a:r>
              <a:rPr lang="en-US" sz="2600" dirty="0" smtClean="0"/>
              <a:t>amplitude.</a:t>
            </a:r>
            <a:endParaRPr lang="en-US" sz="2600" dirty="0">
              <a:ea typeface="Arial" charset="0"/>
              <a:cs typeface="Arial" charset="0"/>
            </a:endParaRPr>
          </a:p>
        </p:txBody>
      </p:sp>
      <p:pic>
        <p:nvPicPr>
          <p:cNvPr id="6" name="Picture 8" descr="21_19_Figure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6"/>
          <a:stretch>
            <a:fillRect/>
          </a:stretch>
        </p:blipFill>
        <p:spPr bwMode="auto">
          <a:xfrm>
            <a:off x="1691680" y="3645024"/>
            <a:ext cx="5276626" cy="3107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21_21_Figur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6" b="2121"/>
          <a:stretch>
            <a:fillRect/>
          </a:stretch>
        </p:blipFill>
        <p:spPr bwMode="auto">
          <a:xfrm>
            <a:off x="4572001" y="557584"/>
            <a:ext cx="4343400" cy="5874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0800" y="3146202"/>
            <a:ext cx="4368800" cy="2813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17500" indent="-31750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3001B"/>
              </a:buClr>
              <a:buFont typeface="Wingdings" charset="0"/>
              <a:buChar char="§"/>
            </a:pPr>
            <a:r>
              <a:rPr lang="en-US" dirty="0">
                <a:cs typeface="Arial" charset="0"/>
              </a:rPr>
              <a:t>The two waves are </a:t>
            </a:r>
            <a:r>
              <a:rPr lang="en-US" b="1" dirty="0">
                <a:cs typeface="Arial" charset="0"/>
              </a:rPr>
              <a:t>in phase</a:t>
            </a:r>
            <a:r>
              <a:rPr lang="en-US" dirty="0">
                <a:cs typeface="Arial" charset="0"/>
              </a:rPr>
              <a:t>, meaning that</a:t>
            </a:r>
          </a:p>
          <a:p>
            <a:pPr algn="ctr" eaLnBrk="1" hangingPunct="1">
              <a:spcBef>
                <a:spcPct val="20000"/>
              </a:spcBef>
              <a:spcAft>
                <a:spcPct val="20000"/>
              </a:spcAft>
              <a:buClr>
                <a:srgbClr val="FF0000"/>
              </a:buClr>
            </a:pPr>
            <a:r>
              <a:rPr lang="en-US" dirty="0">
                <a:cs typeface="Arial" charset="0"/>
              </a:rPr>
              <a:t> </a:t>
            </a:r>
            <a:r>
              <a:rPr lang="en-US" i="1" dirty="0">
                <a:latin typeface="Times New Roman" charset="0"/>
                <a:cs typeface="Arial" charset="0"/>
              </a:rPr>
              <a:t>D</a:t>
            </a:r>
            <a:r>
              <a:rPr lang="en-US" baseline="-25000" dirty="0">
                <a:latin typeface="Times New Roman" charset="0"/>
                <a:cs typeface="Arial" charset="0"/>
              </a:rPr>
              <a:t>1</a:t>
            </a:r>
            <a:r>
              <a:rPr lang="en-US" dirty="0">
                <a:latin typeface="Times New Roman" charset="0"/>
                <a:cs typeface="Arial" charset="0"/>
              </a:rPr>
              <a:t>(</a:t>
            </a:r>
            <a:r>
              <a:rPr lang="en-US" i="1" dirty="0">
                <a:latin typeface="Times New Roman" charset="0"/>
                <a:cs typeface="Arial" charset="0"/>
              </a:rPr>
              <a:t>x</a:t>
            </a:r>
            <a:r>
              <a:rPr lang="en-US" dirty="0">
                <a:latin typeface="Times New Roman" charset="0"/>
                <a:cs typeface="Arial" charset="0"/>
              </a:rPr>
              <a:t>) </a:t>
            </a:r>
            <a:r>
              <a:rPr lang="en-US" sz="2800" dirty="0">
                <a:latin typeface="Symbol Proportional BT" charset="2"/>
                <a:cs typeface="Symbol Proportional BT" charset="2"/>
                <a:sym typeface="Symbol" charset="0"/>
              </a:rPr>
              <a:t></a:t>
            </a:r>
            <a:r>
              <a:rPr lang="en-US" dirty="0">
                <a:latin typeface="Times New Roman" charset="0"/>
                <a:cs typeface="Arial" charset="0"/>
              </a:rPr>
              <a:t> </a:t>
            </a:r>
            <a:r>
              <a:rPr lang="en-US" i="1" dirty="0">
                <a:latin typeface="Times New Roman" charset="0"/>
                <a:cs typeface="Arial" charset="0"/>
              </a:rPr>
              <a:t>D</a:t>
            </a:r>
            <a:r>
              <a:rPr lang="en-US" baseline="-25000" dirty="0">
                <a:latin typeface="Times New Roman" charset="0"/>
                <a:cs typeface="Arial" charset="0"/>
              </a:rPr>
              <a:t>2</a:t>
            </a:r>
            <a:r>
              <a:rPr lang="en-US" dirty="0">
                <a:latin typeface="Times New Roman" charset="0"/>
                <a:cs typeface="Arial" charset="0"/>
              </a:rPr>
              <a:t>(</a:t>
            </a:r>
            <a:r>
              <a:rPr lang="en-US" i="1" dirty="0">
                <a:latin typeface="Times New Roman" charset="0"/>
                <a:cs typeface="Arial" charset="0"/>
              </a:rPr>
              <a:t>x</a:t>
            </a:r>
            <a:r>
              <a:rPr lang="en-US" dirty="0">
                <a:latin typeface="Times New Roman" charset="0"/>
                <a:cs typeface="Arial" charset="0"/>
              </a:rPr>
              <a:t>)</a:t>
            </a:r>
          </a:p>
          <a:p>
            <a:pPr eaLnBrk="1" hangingPunct="1">
              <a:spcBef>
                <a:spcPct val="20000"/>
              </a:spcBef>
              <a:buClr>
                <a:srgbClr val="93001B"/>
              </a:buClr>
              <a:buFont typeface="Wingdings" charset="0"/>
              <a:buChar char="§"/>
            </a:pPr>
            <a:r>
              <a:rPr lang="en-US" dirty="0">
                <a:cs typeface="Arial" charset="0"/>
              </a:rPr>
              <a:t>The resulting amplitude is </a:t>
            </a:r>
            <a:r>
              <a:rPr lang="en-US" i="1" dirty="0">
                <a:latin typeface="Times New Roman" charset="0"/>
                <a:cs typeface="Arial" charset="0"/>
              </a:rPr>
              <a:t>A</a:t>
            </a:r>
            <a:r>
              <a:rPr lang="en-US" dirty="0">
                <a:latin typeface="Times New Roman" charset="0"/>
                <a:cs typeface="Arial" charset="0"/>
              </a:rPr>
              <a:t> </a:t>
            </a:r>
            <a:r>
              <a:rPr lang="en-US" sz="2800" dirty="0">
                <a:latin typeface="Symbol Proportional BT" charset="2"/>
                <a:cs typeface="Symbol Proportional BT" charset="2"/>
                <a:sym typeface="Symbol" charset="0"/>
              </a:rPr>
              <a:t></a:t>
            </a:r>
            <a:r>
              <a:rPr lang="en-US" dirty="0">
                <a:latin typeface="Times New Roman" charset="0"/>
                <a:cs typeface="Arial" charset="0"/>
              </a:rPr>
              <a:t> 2</a:t>
            </a:r>
            <a:r>
              <a:rPr lang="en-US" i="1" dirty="0">
                <a:latin typeface="Times New Roman" charset="0"/>
                <a:cs typeface="Arial" charset="0"/>
              </a:rPr>
              <a:t>a</a:t>
            </a:r>
            <a:r>
              <a:rPr lang="en-US" dirty="0">
                <a:cs typeface="Arial" charset="0"/>
              </a:rPr>
              <a:t> for </a:t>
            </a:r>
            <a:r>
              <a:rPr lang="en-US" i="1" dirty="0">
                <a:cs typeface="Arial" charset="0"/>
              </a:rPr>
              <a:t>maximum constructive interference</a:t>
            </a:r>
            <a:r>
              <a:rPr lang="en-US" dirty="0">
                <a:cs typeface="Arial" charset="0"/>
              </a:rPr>
              <a:t>.</a:t>
            </a:r>
            <a:endParaRPr lang="en-US" i="1" dirty="0">
              <a:cs typeface="Arial" charset="0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467544" y="2564904"/>
            <a:ext cx="22447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/>
          <a:p>
            <a:pPr eaLnBrk="1" hangingPunct="1">
              <a:spcBef>
                <a:spcPct val="40000"/>
              </a:spcBef>
              <a:spcAft>
                <a:spcPct val="40000"/>
              </a:spcAft>
              <a:buClr>
                <a:srgbClr val="FF0000"/>
              </a:buClr>
            </a:pPr>
            <a:r>
              <a:rPr lang="en-US" sz="2400" i="1" dirty="0">
                <a:latin typeface="Times New Roman"/>
                <a:cs typeface="Times New Roman"/>
              </a:rPr>
              <a:t>D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Symbol Proportional BT" charset="2"/>
                <a:cs typeface="Symbol Proportional BT" charset="2"/>
                <a:sym typeface="Symbol" charset="0"/>
              </a:rPr>
              <a:t>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i="1" dirty="0">
                <a:latin typeface="Times New Roman"/>
                <a:cs typeface="Times New Roman"/>
              </a:rPr>
              <a:t>D</a:t>
            </a:r>
            <a:r>
              <a:rPr lang="en-US" sz="2400" baseline="-25000" dirty="0">
                <a:latin typeface="Times New Roman"/>
                <a:cs typeface="Times New Roman"/>
              </a:rPr>
              <a:t>1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  <a:sym typeface="Symbol" charset="0"/>
              </a:rPr>
              <a:t>+ </a:t>
            </a:r>
            <a:r>
              <a:rPr lang="en-US" sz="2400" i="1" dirty="0">
                <a:latin typeface="Times New Roman"/>
                <a:cs typeface="Times New Roman"/>
              </a:rPr>
              <a:t>D</a:t>
            </a:r>
            <a:r>
              <a:rPr lang="en-US" sz="2400" baseline="-25000" dirty="0">
                <a:latin typeface="Times New Roman"/>
                <a:cs typeface="Times New Roman"/>
              </a:rPr>
              <a:t>2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355600" y="1196752"/>
            <a:ext cx="3937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bIns="0">
            <a:spAutoFit/>
          </a:bodyPr>
          <a:lstStyle/>
          <a:p>
            <a:pPr eaLnBrk="1" hangingPunct="1">
              <a:spcBef>
                <a:spcPct val="40000"/>
              </a:spcBef>
              <a:spcAft>
                <a:spcPct val="40000"/>
              </a:spcAft>
              <a:buClr>
                <a:srgbClr val="FF0000"/>
              </a:buClr>
            </a:pPr>
            <a:r>
              <a:rPr lang="en-US" sz="2400" i="1" dirty="0">
                <a:latin typeface="Times New Roman"/>
                <a:cs typeface="Times New Roman"/>
              </a:rPr>
              <a:t>D</a:t>
            </a:r>
            <a:r>
              <a:rPr lang="en-US" sz="2400" baseline="-25000" dirty="0">
                <a:latin typeface="Times New Roman"/>
                <a:cs typeface="Times New Roman"/>
              </a:rPr>
              <a:t>1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Symbol Proportional BT" charset="2"/>
                <a:cs typeface="Symbol Proportional BT" charset="2"/>
                <a:sym typeface="Symbol" charset="0"/>
              </a:rPr>
              <a:t>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i="1" dirty="0">
                <a:latin typeface="Times New Roman"/>
                <a:cs typeface="Times New Roman"/>
              </a:rPr>
              <a:t>a sin</a:t>
            </a:r>
            <a:r>
              <a:rPr lang="en-US" sz="2400" dirty="0">
                <a:latin typeface="Times New Roman"/>
                <a:cs typeface="Times New Roman"/>
              </a:rPr>
              <a:t>(</a:t>
            </a:r>
            <a:r>
              <a:rPr lang="en-US" sz="2400" i="1" dirty="0">
                <a:latin typeface="Times New Roman"/>
                <a:cs typeface="Times New Roman"/>
              </a:rPr>
              <a:t>kx</a:t>
            </a:r>
            <a:r>
              <a:rPr lang="en-US" sz="2400" baseline="-25000" dirty="0">
                <a:latin typeface="Times New Roman"/>
                <a:cs typeface="Times New Roman"/>
              </a:rPr>
              <a:t>1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Symbol Proportional BT" charset="2"/>
                <a:cs typeface="Symbol Proportional BT" charset="2"/>
                <a:sym typeface="Symbol" charset="0"/>
              </a:rPr>
              <a:t> </a:t>
            </a:r>
            <a:r>
              <a:rPr lang="en-US" sz="2400" i="1" dirty="0">
                <a:latin typeface="Symbol Proportional BT" charset="2"/>
                <a:cs typeface="Symbol Proportional BT" charset="2"/>
                <a:sym typeface="Symbol" charset="0"/>
              </a:rPr>
              <a:t></a:t>
            </a:r>
            <a:r>
              <a:rPr lang="en-US" sz="2400" i="1" dirty="0">
                <a:latin typeface="Times New Roman"/>
                <a:cs typeface="Times New Roman"/>
                <a:sym typeface="Symbol" charset="0"/>
              </a:rPr>
              <a:t>t</a:t>
            </a:r>
            <a:r>
              <a:rPr lang="en-US" sz="2400" dirty="0">
                <a:latin typeface="Times New Roman"/>
                <a:cs typeface="Times New Roman"/>
                <a:sym typeface="Symbol" charset="0"/>
              </a:rPr>
              <a:t> + </a:t>
            </a:r>
            <a:r>
              <a:rPr lang="en-US" sz="2400" dirty="0">
                <a:latin typeface="Symbol Proportional BT" charset="2"/>
                <a:cs typeface="Symbol Proportional BT" charset="2"/>
                <a:sym typeface="Symbol" charset="0"/>
              </a:rPr>
              <a:t></a:t>
            </a:r>
            <a:r>
              <a:rPr lang="en-US" sz="2400" baseline="-25000" dirty="0">
                <a:latin typeface="Times New Roman"/>
                <a:cs typeface="Times New Roman"/>
              </a:rPr>
              <a:t>10</a:t>
            </a:r>
            <a:r>
              <a:rPr lang="en-US" sz="2400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368300" y="1844452"/>
            <a:ext cx="3810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/>
          <a:p>
            <a:pPr eaLnBrk="1" hangingPunct="1">
              <a:spcBef>
                <a:spcPct val="40000"/>
              </a:spcBef>
              <a:spcAft>
                <a:spcPct val="40000"/>
              </a:spcAft>
              <a:buClr>
                <a:srgbClr val="FF0000"/>
              </a:buClr>
            </a:pPr>
            <a:r>
              <a:rPr lang="en-US" sz="2400" i="1" dirty="0">
                <a:latin typeface="Times New Roman"/>
                <a:cs typeface="Times New Roman"/>
              </a:rPr>
              <a:t>D</a:t>
            </a:r>
            <a:r>
              <a:rPr lang="en-US" sz="2400" baseline="-25000" dirty="0">
                <a:latin typeface="Times New Roman"/>
                <a:cs typeface="Times New Roman"/>
              </a:rPr>
              <a:t>2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Symbol Proportional BT" charset="2"/>
                <a:cs typeface="Symbol Proportional BT" charset="2"/>
                <a:sym typeface="Symbol" charset="0"/>
              </a:rPr>
              <a:t>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i="1" dirty="0">
                <a:latin typeface="Times New Roman"/>
                <a:cs typeface="Times New Roman"/>
              </a:rPr>
              <a:t>a sin</a:t>
            </a:r>
            <a:r>
              <a:rPr lang="en-US" sz="2400" dirty="0">
                <a:latin typeface="Times New Roman"/>
                <a:cs typeface="Times New Roman"/>
              </a:rPr>
              <a:t>(</a:t>
            </a:r>
            <a:r>
              <a:rPr lang="en-US" sz="2400" i="1" dirty="0">
                <a:latin typeface="Times New Roman"/>
                <a:cs typeface="Times New Roman"/>
              </a:rPr>
              <a:t>kx</a:t>
            </a:r>
            <a:r>
              <a:rPr lang="en-US" sz="2400" baseline="-25000" dirty="0">
                <a:latin typeface="Times New Roman"/>
                <a:cs typeface="Times New Roman"/>
              </a:rPr>
              <a:t>2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Symbol Proportional BT" charset="2"/>
                <a:cs typeface="Symbol Proportional BT" charset="2"/>
                <a:sym typeface="Symbol" charset="0"/>
              </a:rPr>
              <a:t> </a:t>
            </a:r>
            <a:r>
              <a:rPr lang="en-US" sz="2400" i="1" dirty="0">
                <a:latin typeface="Symbol Proportional BT" charset="2"/>
                <a:cs typeface="Symbol Proportional BT" charset="2"/>
                <a:sym typeface="Symbol" charset="0"/>
              </a:rPr>
              <a:t></a:t>
            </a:r>
            <a:r>
              <a:rPr lang="en-US" sz="2400" i="1" dirty="0">
                <a:latin typeface="Times New Roman"/>
                <a:cs typeface="Times New Roman"/>
                <a:sym typeface="Symbol" charset="0"/>
              </a:rPr>
              <a:t>t</a:t>
            </a:r>
            <a:r>
              <a:rPr lang="en-US" sz="2400" dirty="0">
                <a:latin typeface="Times New Roman"/>
                <a:cs typeface="Times New Roman"/>
                <a:sym typeface="Symbol" charset="0"/>
              </a:rPr>
              <a:t> + </a:t>
            </a:r>
            <a:r>
              <a:rPr lang="en-US" sz="2400" dirty="0">
                <a:latin typeface="Symbol Proportional BT" charset="2"/>
                <a:cs typeface="Symbol Proportional BT" charset="2"/>
                <a:sym typeface="Symbol" charset="0"/>
              </a:rPr>
              <a:t></a:t>
            </a:r>
            <a:r>
              <a:rPr lang="en-US" sz="2400" baseline="-25000" dirty="0">
                <a:latin typeface="Times New Roman"/>
                <a:cs typeface="Times New Roman"/>
              </a:rPr>
              <a:t>20</a:t>
            </a:r>
            <a:r>
              <a:rPr lang="en-US" sz="2400" dirty="0">
                <a:latin typeface="Times New Roman"/>
                <a:cs typeface="Times New Roman"/>
              </a:rPr>
              <a:t>)</a:t>
            </a:r>
            <a:endParaRPr lang="en-US" sz="2400" baseline="-25000" dirty="0">
              <a:latin typeface="Times New Roman"/>
              <a:cs typeface="Times New Roman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57200" y="0"/>
            <a:ext cx="82296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kern="1200" dirty="0" smtClean="0">
                <a:solidFill>
                  <a:srgbClr val="3366FF"/>
                </a:solidFill>
                <a:latin typeface="Calibri" pitchFamily="34" charset="0"/>
                <a:ea typeface="Arial" charset="0"/>
                <a:cs typeface="Arial" charset="0"/>
              </a:rPr>
              <a:t>Wave Interference</a:t>
            </a:r>
            <a:endParaRPr lang="en-US" sz="3600" b="1" kern="1200" dirty="0">
              <a:solidFill>
                <a:srgbClr val="3366FF"/>
              </a:solidFill>
              <a:latin typeface="Calibri" pitchFamily="34" charset="0"/>
              <a:ea typeface="Arial" charset="0"/>
              <a:cs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203840" y="2669760"/>
              <a:ext cx="4289400" cy="24750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01320" y="2665800"/>
                <a:ext cx="4300200" cy="248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7937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21_21_Figure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8" b="2701"/>
          <a:stretch>
            <a:fillRect/>
          </a:stretch>
        </p:blipFill>
        <p:spPr bwMode="auto">
          <a:xfrm>
            <a:off x="4301456" y="67610"/>
            <a:ext cx="4735040" cy="6529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07504" y="2348880"/>
            <a:ext cx="4368800" cy="27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17500" indent="-31750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3001B"/>
              </a:buClr>
              <a:buFont typeface="Wingdings" charset="0"/>
              <a:buChar char="§"/>
            </a:pPr>
            <a:r>
              <a:rPr lang="en-US" dirty="0">
                <a:cs typeface="Arial" charset="0"/>
              </a:rPr>
              <a:t>The two waves are </a:t>
            </a:r>
            <a:r>
              <a:rPr lang="en-US" b="1" dirty="0">
                <a:cs typeface="Arial" charset="0"/>
              </a:rPr>
              <a:t>out of phase</a:t>
            </a:r>
            <a:r>
              <a:rPr lang="en-US" dirty="0">
                <a:cs typeface="Arial" charset="0"/>
              </a:rPr>
              <a:t>, meaning that</a:t>
            </a:r>
          </a:p>
          <a:p>
            <a:pPr algn="ctr" eaLnBrk="1" hangingPunct="1">
              <a:spcBef>
                <a:spcPct val="20000"/>
              </a:spcBef>
              <a:spcAft>
                <a:spcPct val="20000"/>
              </a:spcAft>
              <a:buClr>
                <a:srgbClr val="FF0000"/>
              </a:buClr>
            </a:pPr>
            <a:r>
              <a:rPr lang="en-US" dirty="0">
                <a:cs typeface="Arial" charset="0"/>
              </a:rPr>
              <a:t> </a:t>
            </a:r>
            <a:r>
              <a:rPr lang="en-US" i="1" dirty="0">
                <a:latin typeface="Times New Roman" charset="0"/>
                <a:cs typeface="Arial" charset="0"/>
              </a:rPr>
              <a:t>D</a:t>
            </a:r>
            <a:r>
              <a:rPr lang="en-US" baseline="-25000" dirty="0">
                <a:latin typeface="Times New Roman" charset="0"/>
                <a:cs typeface="Arial" charset="0"/>
              </a:rPr>
              <a:t>1</a:t>
            </a:r>
            <a:r>
              <a:rPr lang="en-US" dirty="0">
                <a:latin typeface="Times New Roman" charset="0"/>
                <a:cs typeface="Arial" charset="0"/>
              </a:rPr>
              <a:t>(</a:t>
            </a:r>
            <a:r>
              <a:rPr lang="en-US" i="1" dirty="0">
                <a:latin typeface="Times New Roman" charset="0"/>
                <a:cs typeface="Arial" charset="0"/>
              </a:rPr>
              <a:t>x</a:t>
            </a:r>
            <a:r>
              <a:rPr lang="en-US" dirty="0">
                <a:latin typeface="Times New Roman" charset="0"/>
                <a:cs typeface="Arial" charset="0"/>
              </a:rPr>
              <a:t>) </a:t>
            </a:r>
            <a:r>
              <a:rPr lang="en-US" sz="2800" dirty="0">
                <a:latin typeface="Symbol Proportional BT" charset="2"/>
                <a:cs typeface="Symbol Proportional BT" charset="2"/>
                <a:sym typeface="Symbol" charset="0"/>
              </a:rPr>
              <a:t></a:t>
            </a:r>
            <a:r>
              <a:rPr lang="en-US" dirty="0">
                <a:latin typeface="Symbol Proportional BT" charset="2"/>
                <a:cs typeface="Symbol Proportional BT" charset="2"/>
              </a:rPr>
              <a:t> </a:t>
            </a:r>
            <a:r>
              <a:rPr lang="en-US" dirty="0">
                <a:latin typeface="Symbol Proportional BT" charset="2"/>
                <a:cs typeface="Symbol Proportional BT" charset="2"/>
                <a:sym typeface="Symbol" charset="0"/>
              </a:rPr>
              <a:t></a:t>
            </a:r>
            <a:r>
              <a:rPr lang="en-US" i="1" dirty="0">
                <a:latin typeface="Times New Roman" charset="0"/>
                <a:cs typeface="Arial" charset="0"/>
              </a:rPr>
              <a:t>D</a:t>
            </a:r>
            <a:r>
              <a:rPr lang="en-US" baseline="-25000" dirty="0">
                <a:latin typeface="Times New Roman" charset="0"/>
                <a:cs typeface="Arial" charset="0"/>
              </a:rPr>
              <a:t>2</a:t>
            </a:r>
            <a:r>
              <a:rPr lang="en-US" dirty="0">
                <a:latin typeface="Times New Roman" charset="0"/>
                <a:cs typeface="Arial" charset="0"/>
              </a:rPr>
              <a:t>(</a:t>
            </a:r>
            <a:r>
              <a:rPr lang="en-US" i="1" dirty="0">
                <a:latin typeface="Times New Roman" charset="0"/>
                <a:cs typeface="Arial" charset="0"/>
              </a:rPr>
              <a:t>x</a:t>
            </a:r>
            <a:r>
              <a:rPr lang="en-US" dirty="0">
                <a:latin typeface="Times New Roman" charset="0"/>
                <a:cs typeface="Arial" charset="0"/>
              </a:rPr>
              <a:t>).</a:t>
            </a:r>
          </a:p>
          <a:p>
            <a:pPr eaLnBrk="1" hangingPunct="1">
              <a:spcBef>
                <a:spcPct val="20000"/>
              </a:spcBef>
              <a:buClr>
                <a:srgbClr val="93001B"/>
              </a:buClr>
              <a:buFont typeface="Wingdings" charset="0"/>
              <a:buChar char="§"/>
            </a:pPr>
            <a:r>
              <a:rPr lang="en-US" dirty="0">
                <a:cs typeface="Arial" charset="0"/>
              </a:rPr>
              <a:t>The resulting amplitude is </a:t>
            </a:r>
            <a:r>
              <a:rPr lang="en-US" i="1" dirty="0">
                <a:latin typeface="Times New Roman" charset="0"/>
                <a:cs typeface="Arial" charset="0"/>
              </a:rPr>
              <a:t>A</a:t>
            </a:r>
            <a:r>
              <a:rPr lang="en-US" dirty="0">
                <a:latin typeface="Times New Roman" charset="0"/>
                <a:cs typeface="Arial" charset="0"/>
              </a:rPr>
              <a:t> </a:t>
            </a:r>
            <a:r>
              <a:rPr lang="en-US" dirty="0">
                <a:latin typeface="Symbol Proportional BT" charset="2"/>
                <a:cs typeface="Symbol Proportional BT" charset="2"/>
                <a:sym typeface="Symbol" charset="0"/>
              </a:rPr>
              <a:t></a:t>
            </a:r>
            <a:r>
              <a:rPr lang="en-US" dirty="0">
                <a:latin typeface="Times New Roman" charset="0"/>
                <a:cs typeface="Arial" charset="0"/>
              </a:rPr>
              <a:t> 0</a:t>
            </a:r>
            <a:r>
              <a:rPr lang="en-US" dirty="0">
                <a:cs typeface="Arial" charset="0"/>
              </a:rPr>
              <a:t> for </a:t>
            </a:r>
            <a:r>
              <a:rPr lang="en-US" i="1" dirty="0">
                <a:cs typeface="Arial" charset="0"/>
              </a:rPr>
              <a:t>perfect destructive interference.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82352" y="0"/>
            <a:ext cx="4019104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kern="1200" dirty="0" smtClean="0">
                <a:solidFill>
                  <a:srgbClr val="3366FF"/>
                </a:solidFill>
                <a:latin typeface="Calibri" pitchFamily="34" charset="0"/>
                <a:ea typeface="Arial" charset="0"/>
                <a:cs typeface="Arial" charset="0"/>
              </a:rPr>
              <a:t>Wave Interference</a:t>
            </a:r>
            <a:endParaRPr lang="en-US" sz="3600" b="1" kern="1200" dirty="0">
              <a:solidFill>
                <a:srgbClr val="3366FF"/>
              </a:solidFill>
              <a:latin typeface="Calibri" pitchFamily="34" charset="0"/>
              <a:ea typeface="Arial" charset="0"/>
              <a:cs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298440" y="609480"/>
              <a:ext cx="3895560" cy="32752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0160" y="604800"/>
                <a:ext cx="3906360" cy="328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7924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Text Box 3"/>
          <p:cNvSpPr txBox="1">
            <a:spLocks noChangeArrowheads="1"/>
          </p:cNvSpPr>
          <p:nvPr/>
        </p:nvSpPr>
        <p:spPr bwMode="auto">
          <a:xfrm>
            <a:off x="116136" y="750714"/>
            <a:ext cx="87884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17500" indent="-31750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eaLnBrk="1" hangingPunct="1">
              <a:buClr>
                <a:srgbClr val="93001B"/>
              </a:buClr>
            </a:pPr>
            <a:r>
              <a:rPr lang="en-US" dirty="0">
                <a:cs typeface="Arial" charset="0"/>
              </a:rPr>
              <a:t>As two waves of equal amplitude and frequency travel together along the </a:t>
            </a:r>
            <a:r>
              <a:rPr lang="en-US" i="1" dirty="0">
                <a:cs typeface="Arial" charset="0"/>
              </a:rPr>
              <a:t>x</a:t>
            </a:r>
            <a:r>
              <a:rPr lang="en-US" dirty="0">
                <a:cs typeface="Arial" charset="0"/>
              </a:rPr>
              <a:t>-axis, the net displacement of the medium is:</a:t>
            </a:r>
          </a:p>
        </p:txBody>
      </p:sp>
      <p:sp>
        <p:nvSpPr>
          <p:cNvPr id="122884" name="Rectangle 13"/>
          <p:cNvSpPr>
            <a:spLocks noChangeArrowheads="1"/>
          </p:cNvSpPr>
          <p:nvPr/>
        </p:nvSpPr>
        <p:spPr bwMode="auto">
          <a:xfrm>
            <a:off x="63500" y="25400"/>
            <a:ext cx="822960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3200">
                <a:solidFill>
                  <a:schemeClr val="bg1"/>
                </a:solidFill>
              </a:rPr>
              <a:t>The Mathematics of Interference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6217707"/>
              </p:ext>
            </p:extLst>
          </p:nvPr>
        </p:nvGraphicFramePr>
        <p:xfrm>
          <a:off x="716771" y="2061127"/>
          <a:ext cx="7925046" cy="1656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5" name="Equation" r:id="rId3" imgW="3403600" imgH="711200" progId="Equation.3">
                  <p:embed/>
                </p:oleObj>
              </mc:Choice>
              <mc:Fallback>
                <p:oleObj name="Equation" r:id="rId3" imgW="3403600" imgH="71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6771" y="2061127"/>
                        <a:ext cx="7925046" cy="16561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395536" y="188640"/>
            <a:ext cx="8229600" cy="562074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3600" b="1" kern="1200" dirty="0" smtClean="0">
                <a:solidFill>
                  <a:srgbClr val="3366FF"/>
                </a:solidFill>
                <a:latin typeface="Calibri" pitchFamily="34" charset="0"/>
                <a:ea typeface="Arial" charset="0"/>
                <a:cs typeface="Arial" charset="0"/>
              </a:rPr>
              <a:t>The Mathematics of Interference</a:t>
            </a:r>
            <a:endParaRPr lang="en-US" sz="3600" b="1" kern="1200" dirty="0">
              <a:solidFill>
                <a:srgbClr val="3366FF"/>
              </a:solidFill>
              <a:latin typeface="Calibri" pitchFamily="34" charset="0"/>
              <a:ea typeface="Arial" charset="0"/>
              <a:cs typeface="Arial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422194"/>
              </p:ext>
            </p:extLst>
          </p:nvPr>
        </p:nvGraphicFramePr>
        <p:xfrm>
          <a:off x="1475656" y="3861048"/>
          <a:ext cx="5135071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6" name="Equation" r:id="rId5" imgW="2070100" imgH="203200" progId="Equation.3">
                  <p:embed/>
                </p:oleObj>
              </mc:Choice>
              <mc:Fallback>
                <p:oleObj name="Equation" r:id="rId5" imgW="2070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75656" y="3861048"/>
                        <a:ext cx="5135071" cy="5040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351392"/>
              </p:ext>
            </p:extLst>
          </p:nvPr>
        </p:nvGraphicFramePr>
        <p:xfrm>
          <a:off x="1424848" y="4696125"/>
          <a:ext cx="6764658" cy="1191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7" name="Equation" r:id="rId7" imgW="2590800" imgH="457200" progId="Equation.3">
                  <p:embed/>
                </p:oleObj>
              </mc:Choice>
              <mc:Fallback>
                <p:oleObj name="Equation" r:id="rId7" imgW="25908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24848" y="4696125"/>
                        <a:ext cx="6764658" cy="11918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1914749" y="5888015"/>
            <a:ext cx="6703310" cy="821705"/>
            <a:chOff x="1115616" y="5877272"/>
            <a:chExt cx="6703310" cy="821705"/>
          </a:xfrm>
        </p:grpSpPr>
        <p:sp>
          <p:nvSpPr>
            <p:cNvPr id="4" name="Right Brace 3"/>
            <p:cNvSpPr/>
            <p:nvPr/>
          </p:nvSpPr>
          <p:spPr>
            <a:xfrm rot="5400000">
              <a:off x="2951820" y="5409220"/>
              <a:ext cx="288032" cy="1224136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115616" y="6237312"/>
              <a:ext cx="67033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The amplitude depends on the phase difference</a:t>
              </a:r>
              <a:endParaRPr lang="en-US" sz="2400" dirty="0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/>
              <p14:cNvContentPartPr/>
              <p14:nvPr/>
            </p14:nvContentPartPr>
            <p14:xfrm>
              <a:off x="7322760" y="4044240"/>
              <a:ext cx="1356840" cy="8787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314120" y="4038480"/>
                <a:ext cx="1374120" cy="88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0842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Text Box 3"/>
          <p:cNvSpPr txBox="1">
            <a:spLocks noChangeArrowheads="1"/>
          </p:cNvSpPr>
          <p:nvPr/>
        </p:nvSpPr>
        <p:spPr bwMode="auto">
          <a:xfrm>
            <a:off x="38100" y="1843083"/>
            <a:ext cx="8422332" cy="137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17500" indent="-31750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indent="-457200" eaLnBrk="1" hangingPunct="1">
              <a:spcBef>
                <a:spcPct val="20000"/>
              </a:spcBef>
              <a:buFont typeface="Arial"/>
              <a:buChar char="•"/>
            </a:pPr>
            <a:r>
              <a:rPr lang="en-US" dirty="0">
                <a:cs typeface="Arial" charset="0"/>
              </a:rPr>
              <a:t>The amplitude has a maximum value </a:t>
            </a:r>
            <a:r>
              <a:rPr lang="en-US" i="1" dirty="0">
                <a:latin typeface="Times New Roman" charset="0"/>
                <a:cs typeface="Arial" charset="0"/>
              </a:rPr>
              <a:t>A</a:t>
            </a:r>
            <a:r>
              <a:rPr lang="en-US" dirty="0">
                <a:latin typeface="Times New Roman" charset="0"/>
                <a:cs typeface="Arial" charset="0"/>
              </a:rPr>
              <a:t> = 2</a:t>
            </a:r>
            <a:r>
              <a:rPr lang="en-US" i="1" dirty="0">
                <a:latin typeface="Times New Roman" charset="0"/>
                <a:cs typeface="Arial" charset="0"/>
              </a:rPr>
              <a:t>a</a:t>
            </a:r>
            <a:r>
              <a:rPr lang="en-US" dirty="0">
                <a:cs typeface="Arial" charset="0"/>
              </a:rPr>
              <a:t> if </a:t>
            </a:r>
            <a:r>
              <a:rPr lang="en-US" dirty="0" smtClean="0">
                <a:cs typeface="Arial" charset="0"/>
              </a:rPr>
              <a:t/>
            </a:r>
            <a:br>
              <a:rPr lang="en-US" dirty="0" smtClean="0">
                <a:cs typeface="Arial" charset="0"/>
              </a:rPr>
            </a:br>
            <a:r>
              <a:rPr lang="en-US" dirty="0" err="1" smtClean="0">
                <a:latin typeface="Times New Roman" charset="0"/>
                <a:cs typeface="Arial" charset="0"/>
              </a:rPr>
              <a:t>cos</a:t>
            </a:r>
            <a:r>
              <a:rPr lang="en-US" dirty="0">
                <a:latin typeface="Times New Roman" charset="0"/>
                <a:cs typeface="Arial" charset="0"/>
              </a:rPr>
              <a:t>(</a:t>
            </a:r>
            <a:r>
              <a:rPr lang="en-US" dirty="0">
                <a:latin typeface="Symbol Proportional BT" charset="2"/>
                <a:cs typeface="Symbol Proportional BT" charset="2"/>
                <a:sym typeface="Symbol" charset="0"/>
              </a:rPr>
              <a:t></a:t>
            </a:r>
            <a:r>
              <a:rPr lang="en-US" dirty="0">
                <a:latin typeface="Times New Roman" charset="0"/>
                <a:cs typeface="Arial" charset="0"/>
              </a:rPr>
              <a:t>/2)</a:t>
            </a:r>
            <a:r>
              <a:rPr lang="en-US" dirty="0">
                <a:cs typeface="Arial" charset="0"/>
                <a:sym typeface="Symbol" charset="0"/>
              </a:rPr>
              <a:t> </a:t>
            </a:r>
            <a:r>
              <a:rPr lang="en-US" dirty="0">
                <a:latin typeface="Symbol Proportional BT" charset="2"/>
                <a:cs typeface="Symbol Proportional BT" charset="2"/>
                <a:sym typeface="Symbol" charset="0"/>
              </a:rPr>
              <a:t></a:t>
            </a:r>
            <a:r>
              <a:rPr lang="en-US" dirty="0">
                <a:cs typeface="Arial" charset="0"/>
                <a:sym typeface="Symbol" charset="0"/>
              </a:rPr>
              <a:t> </a:t>
            </a:r>
            <a:r>
              <a:rPr lang="en-US" dirty="0">
                <a:latin typeface="Symbol Proportional BT" charset="2"/>
                <a:cs typeface="Symbol Proportional BT" charset="2"/>
                <a:sym typeface="Symbol" charset="0"/>
              </a:rPr>
              <a:t></a:t>
            </a:r>
            <a:r>
              <a:rPr lang="en-US" dirty="0">
                <a:latin typeface="Times New Roman" charset="0"/>
                <a:cs typeface="Arial" charset="0"/>
              </a:rPr>
              <a:t>1.</a:t>
            </a:r>
            <a:r>
              <a:rPr lang="en-US" dirty="0">
                <a:cs typeface="Arial" charset="0"/>
                <a:sym typeface="Symbol" charset="0"/>
              </a:rPr>
              <a:t>  </a:t>
            </a:r>
            <a:endParaRPr lang="en-US" dirty="0" smtClean="0">
              <a:cs typeface="Arial" charset="0"/>
              <a:sym typeface="Symbol" charset="0"/>
            </a:endParaRPr>
          </a:p>
          <a:p>
            <a:pPr marL="457200" indent="-457200" eaLnBrk="1" hangingPunct="1">
              <a:spcBef>
                <a:spcPct val="20000"/>
              </a:spcBef>
              <a:buFont typeface="Arial"/>
              <a:buChar char="•"/>
            </a:pPr>
            <a:r>
              <a:rPr lang="en-US" dirty="0" smtClean="0">
                <a:cs typeface="Times New Roman" charset="0"/>
              </a:rPr>
              <a:t>This </a:t>
            </a:r>
            <a:r>
              <a:rPr lang="en-US" dirty="0">
                <a:cs typeface="Times New Roman" charset="0"/>
              </a:rPr>
              <a:t>is maximum constructive interference, </a:t>
            </a:r>
            <a:r>
              <a:rPr lang="en-US" dirty="0">
                <a:cs typeface="Arial" charset="0"/>
              </a:rPr>
              <a:t>when</a:t>
            </a:r>
            <a:r>
              <a:rPr lang="en-US" dirty="0">
                <a:cs typeface="Times New Roman" charset="0"/>
              </a:rPr>
              <a:t>:</a:t>
            </a:r>
          </a:p>
        </p:txBody>
      </p:sp>
      <p:sp>
        <p:nvSpPr>
          <p:cNvPr id="123906" name="Text Box 5"/>
          <p:cNvSpPr txBox="1">
            <a:spLocks noChangeArrowheads="1"/>
          </p:cNvSpPr>
          <p:nvPr/>
        </p:nvSpPr>
        <p:spPr bwMode="auto">
          <a:xfrm>
            <a:off x="614114" y="3864541"/>
            <a:ext cx="81343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cs typeface="Arial" charset="0"/>
              </a:rPr>
              <a:t>where </a:t>
            </a:r>
            <a:r>
              <a:rPr lang="en-US" i="1" dirty="0">
                <a:latin typeface="Times New Roman" charset="0"/>
                <a:cs typeface="Arial" charset="0"/>
              </a:rPr>
              <a:t>m</a:t>
            </a:r>
            <a:r>
              <a:rPr lang="en-US" dirty="0">
                <a:cs typeface="Arial" charset="0"/>
              </a:rPr>
              <a:t> is an integer.</a:t>
            </a:r>
          </a:p>
        </p:txBody>
      </p:sp>
      <p:sp>
        <p:nvSpPr>
          <p:cNvPr id="123908" name="Rectangle 13"/>
          <p:cNvSpPr>
            <a:spLocks noChangeArrowheads="1"/>
          </p:cNvSpPr>
          <p:nvPr/>
        </p:nvSpPr>
        <p:spPr bwMode="auto">
          <a:xfrm>
            <a:off x="63500" y="25400"/>
            <a:ext cx="822960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3200">
                <a:solidFill>
                  <a:schemeClr val="bg1"/>
                </a:solidFill>
              </a:rPr>
              <a:t>The Mathematics of Interference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9367293"/>
              </p:ext>
            </p:extLst>
          </p:nvPr>
        </p:nvGraphicFramePr>
        <p:xfrm>
          <a:off x="3241508" y="733444"/>
          <a:ext cx="2640295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6" name="Equation" r:id="rId3" imgW="1054100" imgH="431800" progId="Equation.3">
                  <p:embed/>
                </p:oleObj>
              </mc:Choice>
              <mc:Fallback>
                <p:oleObj name="Equation" r:id="rId3" imgW="10541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41508" y="733444"/>
                        <a:ext cx="2640295" cy="1080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46856" y="-27384"/>
            <a:ext cx="8229600" cy="562074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3600" b="1" kern="1200" dirty="0" smtClean="0">
                <a:solidFill>
                  <a:srgbClr val="3366FF"/>
                </a:solidFill>
                <a:latin typeface="Calibri" pitchFamily="34" charset="0"/>
                <a:ea typeface="Arial" charset="0"/>
                <a:cs typeface="Arial" charset="0"/>
              </a:rPr>
              <a:t>The Mathematics of Interference</a:t>
            </a:r>
            <a:endParaRPr lang="en-US" sz="3600" b="1" kern="1200" dirty="0">
              <a:solidFill>
                <a:srgbClr val="3366FF"/>
              </a:solidFill>
              <a:latin typeface="Calibri" pitchFamily="34" charset="0"/>
              <a:ea typeface="Arial" charset="0"/>
              <a:cs typeface="Arial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079104"/>
              </p:ext>
            </p:extLst>
          </p:nvPr>
        </p:nvGraphicFramePr>
        <p:xfrm>
          <a:off x="1331640" y="3345379"/>
          <a:ext cx="6943792" cy="51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7" name="Equation" r:id="rId5" imgW="2717800" imgH="203200" progId="Equation.3">
                  <p:embed/>
                </p:oleObj>
              </mc:Choice>
              <mc:Fallback>
                <p:oleObj name="Equation" r:id="rId5" imgW="2717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31640" y="3345379"/>
                        <a:ext cx="6943792" cy="519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107504" y="4497507"/>
            <a:ext cx="8455472" cy="1512168"/>
            <a:chOff x="107504" y="4005064"/>
            <a:chExt cx="8455472" cy="1512168"/>
          </a:xfrm>
        </p:grpSpPr>
        <p:sp>
          <p:nvSpPr>
            <p:cNvPr id="123907" name="Text Box 5"/>
            <p:cNvSpPr txBox="1">
              <a:spLocks noChangeArrowheads="1"/>
            </p:cNvSpPr>
            <p:nvPr/>
          </p:nvSpPr>
          <p:spPr bwMode="auto">
            <a:xfrm>
              <a:off x="107504" y="4005064"/>
              <a:ext cx="8134350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04800" indent="-304800">
                <a:defRPr sz="2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457200" indent="-457200" eaLnBrk="1" hangingPunct="1">
                <a:spcBef>
                  <a:spcPct val="20000"/>
                </a:spcBef>
                <a:buFont typeface="Arial"/>
                <a:buChar char="•"/>
              </a:pPr>
              <a:r>
                <a:rPr lang="en-US" dirty="0" smtClean="0">
                  <a:cs typeface="Arial" charset="0"/>
                </a:rPr>
                <a:t>Similarly, perfect </a:t>
              </a:r>
              <a:r>
                <a:rPr lang="en-US" dirty="0">
                  <a:cs typeface="Arial" charset="0"/>
                </a:rPr>
                <a:t>destructive </a:t>
              </a:r>
              <a:r>
                <a:rPr lang="en-US" dirty="0" smtClean="0">
                  <a:cs typeface="Arial" charset="0"/>
                </a:rPr>
                <a:t>interference is when</a:t>
              </a:r>
              <a:r>
                <a:rPr lang="en-US" dirty="0">
                  <a:cs typeface="Arial" charset="0"/>
                </a:rPr>
                <a:t>:</a:t>
              </a:r>
            </a:p>
          </p:txBody>
        </p:sp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85612821"/>
                </p:ext>
              </p:extLst>
            </p:nvPr>
          </p:nvGraphicFramePr>
          <p:xfrm>
            <a:off x="670314" y="4869160"/>
            <a:ext cx="7892662" cy="6480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38" name="Equation" r:id="rId7" imgW="2933700" imgH="241300" progId="Equation.3">
                    <p:embed/>
                  </p:oleObj>
                </mc:Choice>
                <mc:Fallback>
                  <p:oleObj name="Equation" r:id="rId7" imgW="2933700" imgH="2413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70314" y="4869160"/>
                          <a:ext cx="7892662" cy="64807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52053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3"/>
          <p:cNvSpPr txBox="1">
            <a:spLocks noChangeArrowheads="1"/>
          </p:cNvSpPr>
          <p:nvPr/>
        </p:nvSpPr>
        <p:spPr bwMode="auto">
          <a:xfrm>
            <a:off x="31750" y="1651000"/>
            <a:ext cx="2813894" cy="457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04800" indent="-3048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dirty="0">
                <a:cs typeface="Arial" charset="0"/>
              </a:rPr>
              <a:t>It is entirely possible, of course, that the two waves are neither exactly in phase nor exactly out of phase</a:t>
            </a:r>
            <a:r>
              <a:rPr lang="en-US" altLang="en-US" dirty="0" smtClean="0">
                <a:cs typeface="Arial" charset="0"/>
              </a:rPr>
              <a:t>.</a:t>
            </a:r>
          </a:p>
          <a:p>
            <a:pPr eaLnBrk="1" hangingPunct="1">
              <a:spcBef>
                <a:spcPct val="20000"/>
              </a:spcBef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dirty="0" smtClean="0"/>
              <a:t>(as we learned from today’s pre-class quiz!)</a:t>
            </a:r>
            <a:endParaRPr lang="en-US" altLang="en-US" dirty="0">
              <a:cs typeface="Arial" charset="0"/>
            </a:endParaRPr>
          </a:p>
        </p:txBody>
      </p:sp>
      <p:sp>
        <p:nvSpPr>
          <p:cNvPr id="92163" name="Rectangle 13"/>
          <p:cNvSpPr>
            <a:spLocks noChangeArrowheads="1"/>
          </p:cNvSpPr>
          <p:nvPr/>
        </p:nvSpPr>
        <p:spPr bwMode="auto">
          <a:xfrm>
            <a:off x="63500" y="25400"/>
            <a:ext cx="822960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3200" dirty="0"/>
              <a:t>The Mathematics of Interference</a:t>
            </a:r>
          </a:p>
        </p:txBody>
      </p:sp>
      <p:pic>
        <p:nvPicPr>
          <p:cNvPr id="92165" name="Picture 8" descr="21_25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7"/>
          <a:stretch>
            <a:fillRect/>
          </a:stretch>
        </p:blipFill>
        <p:spPr bwMode="auto">
          <a:xfrm>
            <a:off x="2699792" y="1124744"/>
            <a:ext cx="6298356" cy="8893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685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4" name="Picture 7" descr="21_26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7"/>
          <a:stretch>
            <a:fillRect/>
          </a:stretch>
        </p:blipFill>
        <p:spPr bwMode="auto">
          <a:xfrm>
            <a:off x="26509" y="663990"/>
            <a:ext cx="5697619" cy="7700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1" name="Text Box 3"/>
          <p:cNvSpPr txBox="1">
            <a:spLocks noChangeArrowheads="1"/>
          </p:cNvSpPr>
          <p:nvPr/>
        </p:nvSpPr>
        <p:spPr bwMode="auto">
          <a:xfrm>
            <a:off x="5408538" y="1149600"/>
            <a:ext cx="3735462" cy="577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17500" indent="-31750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indent="-457200" eaLnBrk="1" hangingPunct="1">
              <a:spcBef>
                <a:spcPct val="20000"/>
              </a:spcBef>
              <a:buFont typeface="Arial"/>
              <a:buChar char="•"/>
            </a:pPr>
            <a:r>
              <a:rPr lang="en-US" dirty="0">
                <a:cs typeface="Arial" charset="0"/>
              </a:rPr>
              <a:t>Thin transparent films, placed on glass surfaces, such as lenses, can control reflections from the </a:t>
            </a:r>
            <a:r>
              <a:rPr lang="en-US" dirty="0" smtClean="0">
                <a:cs typeface="Arial" charset="0"/>
              </a:rPr>
              <a:t>glass.</a:t>
            </a:r>
          </a:p>
          <a:p>
            <a:pPr marL="457200" indent="-457200" eaLnBrk="1" hangingPunct="1">
              <a:spcBef>
                <a:spcPct val="20000"/>
              </a:spcBef>
              <a:buFont typeface="Arial"/>
              <a:buChar char="•"/>
            </a:pPr>
            <a:r>
              <a:rPr lang="en-US" dirty="0" smtClean="0">
                <a:cs typeface="Arial" charset="0"/>
              </a:rPr>
              <a:t>Antireflection </a:t>
            </a:r>
            <a:r>
              <a:rPr lang="en-US" dirty="0">
                <a:cs typeface="Arial" charset="0"/>
              </a:rPr>
              <a:t>coatings on the lenses in cameras, microscopes, and other optical equipment are examples of thin-film coatings.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598083" y="73011"/>
            <a:ext cx="3356372" cy="1091596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/>
            <a:r>
              <a:rPr lang="en-US" sz="3600" b="1" dirty="0" smtClean="0">
                <a:solidFill>
                  <a:srgbClr val="3366FF"/>
                </a:solidFill>
                <a:latin typeface="Calibri" pitchFamily="34" charset="0"/>
                <a:ea typeface="Arial" charset="0"/>
                <a:cs typeface="Arial" charset="0"/>
              </a:rPr>
              <a:t>Thin</a:t>
            </a:r>
            <a:r>
              <a:rPr lang="en-US" sz="3600" b="1" dirty="0">
                <a:solidFill>
                  <a:srgbClr val="3366FF"/>
                </a:solidFill>
                <a:latin typeface="Calibri" pitchFamily="34" charset="0"/>
                <a:ea typeface="Arial" charset="0"/>
                <a:cs typeface="Arial" charset="0"/>
              </a:rPr>
              <a:t>-Film Optical Coatings</a:t>
            </a:r>
          </a:p>
        </p:txBody>
      </p:sp>
    </p:spTree>
    <p:extLst>
      <p:ext uri="{BB962C8B-B14F-4D97-AF65-F5344CB8AC3E}">
        <p14:creationId xmlns:p14="http://schemas.microsoft.com/office/powerpoint/2010/main" val="36785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" dur="2000" fill="hold"/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3"/>
          <p:cNvSpPr txBox="1">
            <a:spLocks noChangeArrowheads="1"/>
          </p:cNvSpPr>
          <p:nvPr/>
        </p:nvSpPr>
        <p:spPr bwMode="auto">
          <a:xfrm>
            <a:off x="38100" y="841375"/>
            <a:ext cx="90297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17500" indent="-3175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>
                <a:cs typeface="Arial" charset="0"/>
              </a:rPr>
              <a:t>The phase difference between the two reflected waves is:</a:t>
            </a:r>
          </a:p>
        </p:txBody>
      </p:sp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285750" y="2212975"/>
            <a:ext cx="504825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buClr>
                <a:srgbClr val="FF0000"/>
              </a:buClr>
            </a:pPr>
            <a:r>
              <a:rPr lang="en-US" altLang="en-US">
                <a:cs typeface="Arial" charset="0"/>
              </a:rPr>
              <a:t>where </a:t>
            </a:r>
            <a:r>
              <a:rPr lang="en-US" altLang="en-US" i="1">
                <a:latin typeface="Times New Roman" pitchFamily="84" charset="0"/>
                <a:cs typeface="Arial" charset="0"/>
              </a:rPr>
              <a:t>n</a:t>
            </a:r>
            <a:r>
              <a:rPr lang="en-US" altLang="en-US">
                <a:cs typeface="Arial" charset="0"/>
              </a:rPr>
              <a:t> is the index of refraction of the coating, </a:t>
            </a:r>
            <a:r>
              <a:rPr lang="en-US" altLang="en-US" i="1">
                <a:latin typeface="Times New Roman" pitchFamily="84" charset="0"/>
                <a:cs typeface="Arial" charset="0"/>
              </a:rPr>
              <a:t>d</a:t>
            </a:r>
            <a:r>
              <a:rPr lang="en-US" altLang="en-US">
                <a:cs typeface="Arial" charset="0"/>
              </a:rPr>
              <a:t> is the thickness, and </a:t>
            </a:r>
            <a:r>
              <a:rPr lang="en-US" altLang="en-US" i="1">
                <a:latin typeface="Lucida Grande" pitchFamily="84" charset="0"/>
                <a:cs typeface="Arial" charset="0"/>
                <a:sym typeface="Symbol" pitchFamily="84" charset="2"/>
              </a:rPr>
              <a:t></a:t>
            </a:r>
            <a:r>
              <a:rPr lang="en-US" altLang="en-US">
                <a:cs typeface="Arial" charset="0"/>
              </a:rPr>
              <a:t> is the wavelength of the light in vacuum or air.</a:t>
            </a:r>
          </a:p>
        </p:txBody>
      </p:sp>
      <p:sp>
        <p:nvSpPr>
          <p:cNvPr id="101380" name="Rectangle 12"/>
          <p:cNvSpPr>
            <a:spLocks noChangeArrowheads="1"/>
          </p:cNvSpPr>
          <p:nvPr/>
        </p:nvSpPr>
        <p:spPr bwMode="auto">
          <a:xfrm>
            <a:off x="4695825" y="4124325"/>
            <a:ext cx="4448175" cy="1060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endParaRPr lang="en-US" altLang="en-US" sz="2400">
              <a:latin typeface="Times New Roman" pitchFamily="84" charset="0"/>
            </a:endParaRPr>
          </a:p>
        </p:txBody>
      </p:sp>
      <p:sp>
        <p:nvSpPr>
          <p:cNvPr id="101381" name="Text Box 3"/>
          <p:cNvSpPr txBox="1">
            <a:spLocks noChangeArrowheads="1"/>
          </p:cNvSpPr>
          <p:nvPr/>
        </p:nvSpPr>
        <p:spPr bwMode="auto">
          <a:xfrm>
            <a:off x="50800" y="3886200"/>
            <a:ext cx="87312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04800" indent="-3048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>
                <a:cs typeface="Arial" charset="0"/>
              </a:rPr>
              <a:t>For a particular thin-film, constructive or destructive interference depends on the wavelength of the light:</a:t>
            </a:r>
          </a:p>
        </p:txBody>
      </p:sp>
      <p:sp>
        <p:nvSpPr>
          <p:cNvPr id="101382" name="Rectangle 13"/>
          <p:cNvSpPr>
            <a:spLocks noChangeArrowheads="1"/>
          </p:cNvSpPr>
          <p:nvPr/>
        </p:nvSpPr>
        <p:spPr bwMode="auto">
          <a:xfrm>
            <a:off x="63500" y="25400"/>
            <a:ext cx="822960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3200" dirty="0"/>
              <a:t>Application: Thin-Film Optical Coatings</a:t>
            </a:r>
          </a:p>
        </p:txBody>
      </p:sp>
      <p:pic>
        <p:nvPicPr>
          <p:cNvPr id="101384" name="Picture 13" descr="CH21_PPT_Slide_21-96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91"/>
          <a:stretch>
            <a:fillRect/>
          </a:stretch>
        </p:blipFill>
        <p:spPr bwMode="auto">
          <a:xfrm>
            <a:off x="838200" y="1447800"/>
            <a:ext cx="290512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5" name="Picture 14" descr="21_Pg609_UnPh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2"/>
          <a:stretch>
            <a:fillRect/>
          </a:stretch>
        </p:blipFill>
        <p:spPr bwMode="auto">
          <a:xfrm>
            <a:off x="5486400" y="1717675"/>
            <a:ext cx="335597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6" name="Picture 15" descr="CH21_PPT_Slide_21-96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12"/>
          <a:stretch>
            <a:fillRect/>
          </a:stretch>
        </p:blipFill>
        <p:spPr bwMode="auto">
          <a:xfrm>
            <a:off x="393700" y="4800600"/>
            <a:ext cx="76073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7" name="Picture 16" descr="CH21_PPT_Slide_21-96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12"/>
          <a:stretch>
            <a:fillRect/>
          </a:stretch>
        </p:blipFill>
        <p:spPr bwMode="auto">
          <a:xfrm>
            <a:off x="393700" y="5562600"/>
            <a:ext cx="7607300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518040" y="2979360"/>
              <a:ext cx="7177320" cy="9558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4800" y="2975040"/>
                <a:ext cx="7183080" cy="96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965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7319"/>
            <a:ext cx="4267200" cy="639762"/>
          </a:xfrm>
        </p:spPr>
        <p:txBody>
          <a:bodyPr/>
          <a:lstStyle/>
          <a:p>
            <a:pPr algn="l"/>
            <a:r>
              <a:rPr lang="en-CA" sz="2800" dirty="0" smtClean="0"/>
              <a:t>Example</a:t>
            </a:r>
            <a:endParaRPr lang="en-CA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766193"/>
            <a:ext cx="4495800" cy="4463007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A thin coating of Magnesium </a:t>
            </a:r>
            <a:r>
              <a:rPr lang="en-US" sz="2400" dirty="0" err="1" smtClean="0"/>
              <a:t>Flouride</a:t>
            </a:r>
            <a:r>
              <a:rPr lang="en-US" sz="2400" dirty="0" smtClean="0"/>
              <a:t> (MgF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 is deposited on the surface of some eyeglasses which have an index of refraction of 1.6.  The MgF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has an index of refraction of 1.38.  What is the minimum thickness of the coating so that green light of wavelength 500 nm has minimal reflectance?</a:t>
            </a:r>
            <a:endParaRPr lang="en-CA" sz="2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648200" y="152400"/>
            <a:ext cx="0" cy="65833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88800" y="147600"/>
              <a:ext cx="8590320" cy="62258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2680" y="138240"/>
                <a:ext cx="8598960" cy="624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8648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44" name="Picture 12" descr="CH21_PPT_Slide_88-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81"/>
          <a:stretch>
            <a:fillRect/>
          </a:stretch>
        </p:blipFill>
        <p:spPr bwMode="auto">
          <a:xfrm>
            <a:off x="5254625" y="838200"/>
            <a:ext cx="3787775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234" name="Rectangle 2"/>
          <p:cNvSpPr>
            <a:spLocks/>
          </p:cNvSpPr>
          <p:nvPr/>
        </p:nvSpPr>
        <p:spPr bwMode="auto">
          <a:xfrm>
            <a:off x="444500" y="857250"/>
            <a:ext cx="441960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>
              <a:spcBef>
                <a:spcPct val="20000"/>
              </a:spcBef>
            </a:pPr>
            <a:r>
              <a:rPr lang="en-US" sz="2300" dirty="0"/>
              <a:t>Two loudspeakers emit sound waves with the same wavelength and the same amplitude. Which of the following would cause there to be </a:t>
            </a:r>
            <a:r>
              <a:rPr lang="en-US" sz="2300" dirty="0" smtClean="0"/>
              <a:t>completely destructive </a:t>
            </a:r>
            <a:r>
              <a:rPr lang="en-US" sz="2300" dirty="0"/>
              <a:t>interference at the position of the dot</a:t>
            </a:r>
            <a:r>
              <a:rPr lang="en-US" sz="2300" dirty="0" smtClean="0"/>
              <a:t>? (zero resulting amplitude)</a:t>
            </a:r>
            <a:endParaRPr lang="en-US" sz="2300" dirty="0"/>
          </a:p>
          <a:p>
            <a:pPr eaLnBrk="1" hangingPunct="1">
              <a:spcBef>
                <a:spcPct val="20000"/>
              </a:spcBef>
              <a:buFont typeface="Arial" charset="0"/>
              <a:buAutoNum type="alphaUcPeriod"/>
            </a:pPr>
            <a:endParaRPr lang="en-US" sz="2300" dirty="0"/>
          </a:p>
          <a:p>
            <a:pPr eaLnBrk="1" hangingPunct="1">
              <a:spcBef>
                <a:spcPct val="20000"/>
              </a:spcBef>
              <a:buFont typeface="Arial" charset="0"/>
              <a:buAutoNum type="alphaUcPeriod"/>
            </a:pPr>
            <a:endParaRPr lang="en-US" sz="2300" dirty="0"/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en-US" sz="2300" dirty="0"/>
          </a:p>
        </p:txBody>
      </p:sp>
      <p:sp>
        <p:nvSpPr>
          <p:cNvPr id="95235" name="Rectangle 6"/>
          <p:cNvSpPr>
            <a:spLocks/>
          </p:cNvSpPr>
          <p:nvPr/>
        </p:nvSpPr>
        <p:spPr bwMode="auto">
          <a:xfrm>
            <a:off x="382588" y="3416300"/>
            <a:ext cx="8482012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/>
          <a:p>
            <a:pPr marL="590550" indent="-590550" eaLnBrk="1" hangingPunct="1">
              <a:spcBef>
                <a:spcPct val="20000"/>
              </a:spcBef>
              <a:buFont typeface="Arial" charset="0"/>
              <a:buAutoNum type="alphaUcPeriod"/>
            </a:pPr>
            <a:r>
              <a:rPr lang="en-US" sz="2300"/>
              <a:t>Move speaker 2 forward (right) </a:t>
            </a:r>
            <a:r>
              <a:rPr lang="en-US" sz="2300">
                <a:latin typeface="Times New Roman" charset="0"/>
              </a:rPr>
              <a:t>1.0 m.</a:t>
            </a:r>
            <a:endParaRPr lang="en-US" sz="2300"/>
          </a:p>
          <a:p>
            <a:pPr marL="590550" indent="-590550" eaLnBrk="1" hangingPunct="1">
              <a:spcBef>
                <a:spcPct val="20000"/>
              </a:spcBef>
              <a:buFont typeface="Arial" charset="0"/>
              <a:buAutoNum type="alphaUcPeriod"/>
            </a:pPr>
            <a:r>
              <a:rPr lang="en-US" sz="2300"/>
              <a:t>Move speaker 2 forward (right) </a:t>
            </a:r>
            <a:r>
              <a:rPr lang="en-US" sz="2300">
                <a:latin typeface="Times New Roman" charset="0"/>
              </a:rPr>
              <a:t>0.5 m.</a:t>
            </a:r>
          </a:p>
          <a:p>
            <a:pPr marL="590550" indent="-590550" eaLnBrk="1" hangingPunct="1">
              <a:spcBef>
                <a:spcPct val="20000"/>
              </a:spcBef>
              <a:buFont typeface="Arial" charset="0"/>
              <a:buAutoNum type="alphaUcPeriod"/>
            </a:pPr>
            <a:r>
              <a:rPr lang="en-US" sz="2300"/>
              <a:t>Move speaker 2 backward (left) </a:t>
            </a:r>
            <a:r>
              <a:rPr lang="en-US" sz="2300">
                <a:latin typeface="Times New Roman" charset="0"/>
              </a:rPr>
              <a:t>0.5 m.</a:t>
            </a:r>
          </a:p>
          <a:p>
            <a:pPr marL="590550" indent="-590550" eaLnBrk="1" hangingPunct="1">
              <a:spcBef>
                <a:spcPct val="20000"/>
              </a:spcBef>
              <a:buFont typeface="Arial" charset="0"/>
              <a:buAutoNum type="alphaUcPeriod"/>
            </a:pPr>
            <a:r>
              <a:rPr lang="en-US" sz="2300"/>
              <a:t>Move speaker 2 backward (left) </a:t>
            </a:r>
            <a:r>
              <a:rPr lang="en-US" sz="2300">
                <a:latin typeface="Times New Roman" charset="0"/>
              </a:rPr>
              <a:t>1.0 m.</a:t>
            </a:r>
          </a:p>
          <a:p>
            <a:pPr marL="590550" indent="-590550" eaLnBrk="1" hangingPunct="1">
              <a:spcBef>
                <a:spcPct val="20000"/>
              </a:spcBef>
              <a:buFont typeface="Arial" charset="0"/>
              <a:buAutoNum type="alphaUcPeriod"/>
            </a:pPr>
            <a:r>
              <a:rPr lang="en-US" sz="2300"/>
              <a:t>Nothing. Destructive interference is not possible </a:t>
            </a:r>
            <a:br>
              <a:rPr lang="en-US" sz="2300"/>
            </a:br>
            <a:r>
              <a:rPr lang="en-US" sz="2300"/>
              <a:t>in this situation.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" y="139038"/>
            <a:ext cx="2529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Clicker Question 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8571225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546100" y="1052736"/>
            <a:ext cx="813435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600" dirty="0">
                <a:latin typeface="Times New Roman" charset="0"/>
                <a:cs typeface="Arial" charset="0"/>
              </a:rPr>
              <a:t>The mathematical description of interference in two or three dimensions is very similar to that of one-dimensional interference.  The conditions for constructive and destructive interference are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538163" y="5988050"/>
            <a:ext cx="81343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600">
                <a:latin typeface="Times New Roman" charset="0"/>
                <a:cs typeface="Arial" charset="0"/>
              </a:rPr>
              <a:t>where </a:t>
            </a:r>
            <a:r>
              <a:rPr lang="el-GR" sz="2600">
                <a:latin typeface="Times New Roman" charset="0"/>
                <a:cs typeface="Times New Roman" charset="0"/>
              </a:rPr>
              <a:t>Δ</a:t>
            </a:r>
            <a:r>
              <a:rPr lang="en-US" sz="2600" i="1">
                <a:latin typeface="Times New Roman" charset="0"/>
                <a:cs typeface="Times New Roman" charset="0"/>
              </a:rPr>
              <a:t>r</a:t>
            </a:r>
            <a:r>
              <a:rPr lang="en-US" sz="2600">
                <a:latin typeface="Times New Roman" charset="0"/>
                <a:cs typeface="Times New Roman" charset="0"/>
              </a:rPr>
              <a:t> is the </a:t>
            </a:r>
            <a:r>
              <a:rPr lang="en-US" sz="2600" i="1">
                <a:latin typeface="Times New Roman" charset="0"/>
                <a:cs typeface="Times New Roman" charset="0"/>
              </a:rPr>
              <a:t>path-length difference</a:t>
            </a:r>
            <a:r>
              <a:rPr lang="en-US" sz="2600">
                <a:latin typeface="Times New Roman" charset="0"/>
                <a:cs typeface="Times New Roman" charset="0"/>
              </a:rPr>
              <a:t>.</a:t>
            </a:r>
            <a:endParaRPr lang="el-GR" sz="2400">
              <a:latin typeface="Times New Roman" charset="0"/>
              <a:cs typeface="Times New Roman" charset="0"/>
            </a:endParaRP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noFill/>
        </p:spPr>
        <p:txBody>
          <a:bodyPr/>
          <a:lstStyle/>
          <a:p>
            <a:pPr eaLnBrk="1" hangingPunct="1"/>
            <a:r>
              <a:rPr lang="en-US" sz="3600" b="1" kern="1200" dirty="0">
                <a:solidFill>
                  <a:srgbClr val="3366FF"/>
                </a:solidFill>
                <a:latin typeface="Calibri" pitchFamily="34" charset="0"/>
                <a:ea typeface="Arial" charset="0"/>
                <a:cs typeface="Arial" charset="0"/>
              </a:rPr>
              <a:t>Interference in Two and Three Dimensions</a:t>
            </a:r>
          </a:p>
        </p:txBody>
      </p:sp>
      <p:pic>
        <p:nvPicPr>
          <p:cNvPr id="9221" name="Picture 5" descr="equation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35233"/>
            <a:ext cx="8258959" cy="3014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2357280" y="2323080"/>
              <a:ext cx="6750360" cy="11329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51520" y="2314800"/>
                <a:ext cx="6758640" cy="114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4908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13"/>
          <p:cNvSpPr>
            <a:spLocks noChangeArrowheads="1"/>
          </p:cNvSpPr>
          <p:nvPr/>
        </p:nvSpPr>
        <p:spPr bwMode="auto">
          <a:xfrm>
            <a:off x="63500" y="25400"/>
            <a:ext cx="822960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3200">
                <a:solidFill>
                  <a:schemeClr val="bg1"/>
                </a:solidFill>
              </a:rPr>
              <a:t>Interference in Two and Three Dimensions</a:t>
            </a:r>
          </a:p>
        </p:txBody>
      </p:sp>
      <p:pic>
        <p:nvPicPr>
          <p:cNvPr id="153603" name="Picture 6" descr="21_30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8"/>
          <a:stretch>
            <a:fillRect/>
          </a:stretch>
        </p:blipFill>
        <p:spPr bwMode="auto">
          <a:xfrm>
            <a:off x="769312" y="69897"/>
            <a:ext cx="11610692" cy="681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884368" y="2060848"/>
            <a:ext cx="1656184" cy="34563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4350960" y="317160"/>
              <a:ext cx="4673880" cy="61477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47000" y="310320"/>
                <a:ext cx="4682880" cy="616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9174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31838"/>
            <a:ext cx="8229600" cy="2014537"/>
          </a:xfrm>
        </p:spPr>
        <p:txBody>
          <a:bodyPr/>
          <a:lstStyle/>
          <a:p>
            <a:pPr algn="l"/>
            <a:r>
              <a:rPr lang="en-US" sz="2800" dirty="0"/>
              <a:t>Two speakers, A and B, are “in phase” and emit a pure note with a wavelength 2 m.  The speakers are side-by-side, 3 m apart. Point C is 4 m directly in front of speaker A.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897188"/>
            <a:ext cx="5638800" cy="3960812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sz="2800" dirty="0" smtClean="0"/>
              <a:t>Will a listener at point C hear constructive or destructive interference?</a:t>
            </a:r>
            <a:endParaRPr lang="en-US" sz="2800" b="1" dirty="0"/>
          </a:p>
        </p:txBody>
      </p:sp>
      <p:sp>
        <p:nvSpPr>
          <p:cNvPr id="72708" name="Comment 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888288" y="3498850"/>
            <a:ext cx="161925" cy="323850"/>
          </a:xfrm>
          <a:custGeom>
            <a:avLst/>
            <a:gdLst/>
            <a:ahLst/>
            <a:cxnLst>
              <a:cxn ang="0">
                <a:pos x="74" y="43"/>
              </a:cxn>
              <a:cxn ang="0">
                <a:pos x="74" y="107"/>
              </a:cxn>
              <a:cxn ang="0">
                <a:pos x="91" y="261"/>
              </a:cxn>
              <a:cxn ang="0">
                <a:pos x="88" y="509"/>
              </a:cxn>
              <a:cxn ang="0">
                <a:pos x="79" y="784"/>
              </a:cxn>
              <a:cxn ang="0">
                <a:pos x="96" y="776"/>
              </a:cxn>
              <a:cxn ang="0">
                <a:pos x="90" y="721"/>
              </a:cxn>
              <a:cxn ang="0">
                <a:pos x="51" y="649"/>
              </a:cxn>
              <a:cxn ang="0">
                <a:pos x="33" y="516"/>
              </a:cxn>
              <a:cxn ang="0">
                <a:pos x="3" y="254"/>
              </a:cxn>
              <a:cxn ang="0">
                <a:pos x="67" y="102"/>
              </a:cxn>
              <a:cxn ang="0">
                <a:pos x="209" y="4"/>
              </a:cxn>
              <a:cxn ang="0">
                <a:pos x="383" y="64"/>
              </a:cxn>
              <a:cxn ang="0">
                <a:pos x="441" y="200"/>
              </a:cxn>
              <a:cxn ang="0">
                <a:pos x="399" y="303"/>
              </a:cxn>
              <a:cxn ang="0">
                <a:pos x="158" y="402"/>
              </a:cxn>
              <a:cxn ang="0">
                <a:pos x="129" y="414"/>
              </a:cxn>
              <a:cxn ang="0">
                <a:pos x="199" y="453"/>
              </a:cxn>
              <a:cxn ang="0">
                <a:pos x="329" y="526"/>
              </a:cxn>
              <a:cxn ang="0">
                <a:pos x="428" y="664"/>
              </a:cxn>
              <a:cxn ang="0">
                <a:pos x="428" y="862"/>
              </a:cxn>
              <a:cxn ang="0">
                <a:pos x="272" y="880"/>
              </a:cxn>
              <a:cxn ang="0">
                <a:pos x="108" y="788"/>
              </a:cxn>
              <a:cxn ang="0">
                <a:pos x="64" y="765"/>
              </a:cxn>
            </a:cxnLst>
            <a:rect l="0" t="0" r="r" b="b"/>
            <a:pathLst>
              <a:path w="450" h="901" extrusionOk="0">
                <a:moveTo>
                  <a:pt x="74" y="43"/>
                </a:moveTo>
                <a:cubicBezTo>
                  <a:pt x="71" y="64"/>
                  <a:pt x="69" y="77"/>
                  <a:pt x="74" y="107"/>
                </a:cubicBezTo>
                <a:cubicBezTo>
                  <a:pt x="83" y="158"/>
                  <a:pt x="89" y="209"/>
                  <a:pt x="91" y="261"/>
                </a:cubicBezTo>
                <a:cubicBezTo>
                  <a:pt x="94" y="344"/>
                  <a:pt x="92" y="426"/>
                  <a:pt x="88" y="509"/>
                </a:cubicBezTo>
                <a:cubicBezTo>
                  <a:pt x="85" y="571"/>
                  <a:pt x="46" y="726"/>
                  <a:pt x="79" y="784"/>
                </a:cubicBezTo>
                <a:cubicBezTo>
                  <a:pt x="91" y="806"/>
                  <a:pt x="84" y="782"/>
                  <a:pt x="96" y="776"/>
                </a:cubicBezTo>
                <a:cubicBezTo>
                  <a:pt x="100" y="749"/>
                  <a:pt x="107" y="739"/>
                  <a:pt x="90" y="721"/>
                </a:cubicBezTo>
                <a:cubicBezTo>
                  <a:pt x="67" y="696"/>
                  <a:pt x="56" y="687"/>
                  <a:pt x="51" y="649"/>
                </a:cubicBezTo>
                <a:cubicBezTo>
                  <a:pt x="45" y="605"/>
                  <a:pt x="42" y="560"/>
                  <a:pt x="33" y="516"/>
                </a:cubicBezTo>
                <a:cubicBezTo>
                  <a:pt x="16" y="431"/>
                  <a:pt x="-10" y="341"/>
                  <a:pt x="3" y="254"/>
                </a:cubicBezTo>
                <a:cubicBezTo>
                  <a:pt x="11" y="202"/>
                  <a:pt x="35" y="144"/>
                  <a:pt x="67" y="102"/>
                </a:cubicBezTo>
                <a:cubicBezTo>
                  <a:pt x="102" y="57"/>
                  <a:pt x="153" y="17"/>
                  <a:pt x="209" y="4"/>
                </a:cubicBezTo>
                <a:cubicBezTo>
                  <a:pt x="276" y="-12"/>
                  <a:pt x="336" y="18"/>
                  <a:pt x="383" y="64"/>
                </a:cubicBezTo>
                <a:cubicBezTo>
                  <a:pt x="420" y="100"/>
                  <a:pt x="444" y="148"/>
                  <a:pt x="441" y="200"/>
                </a:cubicBezTo>
                <a:cubicBezTo>
                  <a:pt x="439" y="239"/>
                  <a:pt x="425" y="274"/>
                  <a:pt x="399" y="303"/>
                </a:cubicBezTo>
                <a:cubicBezTo>
                  <a:pt x="339" y="371"/>
                  <a:pt x="241" y="382"/>
                  <a:pt x="158" y="402"/>
                </a:cubicBezTo>
                <a:cubicBezTo>
                  <a:pt x="141" y="406"/>
                  <a:pt x="137" y="406"/>
                  <a:pt x="129" y="414"/>
                </a:cubicBezTo>
                <a:cubicBezTo>
                  <a:pt x="151" y="434"/>
                  <a:pt x="167" y="439"/>
                  <a:pt x="199" y="453"/>
                </a:cubicBezTo>
                <a:cubicBezTo>
                  <a:pt x="245" y="473"/>
                  <a:pt x="289" y="497"/>
                  <a:pt x="329" y="526"/>
                </a:cubicBezTo>
                <a:cubicBezTo>
                  <a:pt x="377" y="561"/>
                  <a:pt x="407" y="609"/>
                  <a:pt x="428" y="664"/>
                </a:cubicBezTo>
                <a:cubicBezTo>
                  <a:pt x="451" y="724"/>
                  <a:pt x="464" y="804"/>
                  <a:pt x="428" y="862"/>
                </a:cubicBezTo>
                <a:cubicBezTo>
                  <a:pt x="394" y="916"/>
                  <a:pt x="320" y="901"/>
                  <a:pt x="272" y="880"/>
                </a:cubicBezTo>
                <a:cubicBezTo>
                  <a:pt x="216" y="855"/>
                  <a:pt x="161" y="818"/>
                  <a:pt x="108" y="788"/>
                </a:cubicBezTo>
                <a:cubicBezTo>
                  <a:pt x="86" y="776"/>
                  <a:pt x="79" y="772"/>
                  <a:pt x="64" y="765"/>
                </a:cubicBezTo>
              </a:path>
            </a:pathLst>
          </a:custGeom>
          <a:noFill/>
          <a:ln w="34925" cap="rnd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09" name="Comment 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934075" y="3556000"/>
            <a:ext cx="2708275" cy="1055688"/>
          </a:xfrm>
          <a:custGeom>
            <a:avLst/>
            <a:gdLst/>
            <a:ahLst/>
            <a:cxnLst>
              <a:cxn ang="0">
                <a:pos x="814" y="1416"/>
              </a:cxn>
              <a:cxn ang="0">
                <a:pos x="738" y="1391"/>
              </a:cxn>
              <a:cxn ang="0">
                <a:pos x="831" y="1295"/>
              </a:cxn>
              <a:cxn ang="0">
                <a:pos x="729" y="1414"/>
              </a:cxn>
              <a:cxn ang="0">
                <a:pos x="816" y="1285"/>
              </a:cxn>
              <a:cxn ang="0">
                <a:pos x="757" y="1456"/>
              </a:cxn>
              <a:cxn ang="0">
                <a:pos x="728" y="1290"/>
              </a:cxn>
              <a:cxn ang="0">
                <a:pos x="797" y="1464"/>
              </a:cxn>
              <a:cxn ang="0">
                <a:pos x="5611" y="1355"/>
              </a:cxn>
              <a:cxn ang="0">
                <a:pos x="5668" y="1301"/>
              </a:cxn>
              <a:cxn ang="0">
                <a:pos x="5649" y="1456"/>
              </a:cxn>
              <a:cxn ang="0">
                <a:pos x="5629" y="1304"/>
              </a:cxn>
              <a:cxn ang="0">
                <a:pos x="5718" y="1499"/>
              </a:cxn>
              <a:cxn ang="0">
                <a:pos x="5591" y="1404"/>
              </a:cxn>
              <a:cxn ang="0">
                <a:pos x="5675" y="1315"/>
              </a:cxn>
              <a:cxn ang="0">
                <a:pos x="5685" y="1339"/>
              </a:cxn>
              <a:cxn ang="0">
                <a:pos x="5043" y="2758"/>
              </a:cxn>
              <a:cxn ang="0">
                <a:pos x="6367" y="2567"/>
              </a:cxn>
              <a:cxn ang="0">
                <a:pos x="6760" y="1107"/>
              </a:cxn>
              <a:cxn ang="0">
                <a:pos x="6533" y="663"/>
              </a:cxn>
              <a:cxn ang="0">
                <a:pos x="3570" y="1844"/>
              </a:cxn>
              <a:cxn ang="0">
                <a:pos x="2502" y="642"/>
              </a:cxn>
              <a:cxn ang="0">
                <a:pos x="2755" y="701"/>
              </a:cxn>
              <a:cxn ang="0">
                <a:pos x="2504" y="949"/>
              </a:cxn>
              <a:cxn ang="0">
                <a:pos x="2761" y="1095"/>
              </a:cxn>
              <a:cxn ang="0">
                <a:pos x="2394" y="1293"/>
              </a:cxn>
              <a:cxn ang="0">
                <a:pos x="2999" y="1108"/>
              </a:cxn>
              <a:cxn ang="0">
                <a:pos x="3088" y="976"/>
              </a:cxn>
              <a:cxn ang="0">
                <a:pos x="3247" y="1107"/>
              </a:cxn>
              <a:cxn ang="0">
                <a:pos x="3374" y="878"/>
              </a:cxn>
              <a:cxn ang="0">
                <a:pos x="3542" y="1169"/>
              </a:cxn>
              <a:cxn ang="0">
                <a:pos x="3908" y="1013"/>
              </a:cxn>
              <a:cxn ang="0">
                <a:pos x="4518" y="1107"/>
              </a:cxn>
              <a:cxn ang="0">
                <a:pos x="5196" y="1100"/>
              </a:cxn>
              <a:cxn ang="0">
                <a:pos x="5201" y="1005"/>
              </a:cxn>
              <a:cxn ang="0">
                <a:pos x="5229" y="1101"/>
              </a:cxn>
              <a:cxn ang="0">
                <a:pos x="2150" y="1032"/>
              </a:cxn>
              <a:cxn ang="0">
                <a:pos x="1820" y="967"/>
              </a:cxn>
              <a:cxn ang="0">
                <a:pos x="1224" y="845"/>
              </a:cxn>
              <a:cxn ang="0">
                <a:pos x="1111" y="905"/>
              </a:cxn>
              <a:cxn ang="0">
                <a:pos x="1182" y="1010"/>
              </a:cxn>
              <a:cxn ang="0">
                <a:pos x="1161" y="776"/>
              </a:cxn>
              <a:cxn ang="0">
                <a:pos x="1173" y="1409"/>
              </a:cxn>
              <a:cxn ang="0">
                <a:pos x="1943" y="1447"/>
              </a:cxn>
              <a:cxn ang="0">
                <a:pos x="2420" y="1435"/>
              </a:cxn>
              <a:cxn ang="0">
                <a:pos x="3237" y="1429"/>
              </a:cxn>
              <a:cxn ang="0">
                <a:pos x="3832" y="1394"/>
              </a:cxn>
              <a:cxn ang="0">
                <a:pos x="4471" y="1433"/>
              </a:cxn>
              <a:cxn ang="0">
                <a:pos x="4891" y="1505"/>
              </a:cxn>
              <a:cxn ang="0">
                <a:pos x="967" y="2093"/>
              </a:cxn>
              <a:cxn ang="0">
                <a:pos x="1169" y="2145"/>
              </a:cxn>
              <a:cxn ang="0">
                <a:pos x="1475" y="1783"/>
              </a:cxn>
              <a:cxn ang="0">
                <a:pos x="6" y="947"/>
              </a:cxn>
              <a:cxn ang="0">
                <a:pos x="102" y="528"/>
              </a:cxn>
              <a:cxn ang="0">
                <a:pos x="289" y="0"/>
              </a:cxn>
              <a:cxn ang="0">
                <a:pos x="531" y="784"/>
              </a:cxn>
              <a:cxn ang="0">
                <a:pos x="127" y="552"/>
              </a:cxn>
            </a:cxnLst>
            <a:rect l="0" t="0" r="r" b="b"/>
            <a:pathLst>
              <a:path w="7523" h="2932" extrusionOk="0">
                <a:moveTo>
                  <a:pt x="797" y="1351"/>
                </a:moveTo>
                <a:cubicBezTo>
                  <a:pt x="778" y="1357"/>
                  <a:pt x="766" y="1362"/>
                  <a:pt x="762" y="1384"/>
                </a:cubicBezTo>
                <a:cubicBezTo>
                  <a:pt x="761" y="1398"/>
                  <a:pt x="760" y="1401"/>
                  <a:pt x="763" y="1409"/>
                </a:cubicBezTo>
                <a:cubicBezTo>
                  <a:pt x="777" y="1425"/>
                  <a:pt x="794" y="1440"/>
                  <a:pt x="814" y="1416"/>
                </a:cubicBezTo>
                <a:cubicBezTo>
                  <a:pt x="826" y="1401"/>
                  <a:pt x="834" y="1377"/>
                  <a:pt x="832" y="1358"/>
                </a:cubicBezTo>
                <a:cubicBezTo>
                  <a:pt x="830" y="1336"/>
                  <a:pt x="816" y="1328"/>
                  <a:pt x="800" y="1316"/>
                </a:cubicBezTo>
                <a:cubicBezTo>
                  <a:pt x="777" y="1314"/>
                  <a:pt x="750" y="1315"/>
                  <a:pt x="736" y="1338"/>
                </a:cubicBezTo>
                <a:cubicBezTo>
                  <a:pt x="726" y="1354"/>
                  <a:pt x="729" y="1375"/>
                  <a:pt x="738" y="1391"/>
                </a:cubicBezTo>
                <a:cubicBezTo>
                  <a:pt x="748" y="1407"/>
                  <a:pt x="763" y="1422"/>
                  <a:pt x="780" y="1430"/>
                </a:cubicBezTo>
                <a:cubicBezTo>
                  <a:pt x="795" y="1437"/>
                  <a:pt x="803" y="1431"/>
                  <a:pt x="817" y="1426"/>
                </a:cubicBezTo>
                <a:cubicBezTo>
                  <a:pt x="833" y="1411"/>
                  <a:pt x="845" y="1395"/>
                  <a:pt x="848" y="1372"/>
                </a:cubicBezTo>
                <a:cubicBezTo>
                  <a:pt x="851" y="1346"/>
                  <a:pt x="845" y="1317"/>
                  <a:pt x="831" y="1295"/>
                </a:cubicBezTo>
                <a:cubicBezTo>
                  <a:pt x="817" y="1273"/>
                  <a:pt x="799" y="1259"/>
                  <a:pt x="772" y="1258"/>
                </a:cubicBezTo>
                <a:cubicBezTo>
                  <a:pt x="748" y="1258"/>
                  <a:pt x="726" y="1272"/>
                  <a:pt x="711" y="1290"/>
                </a:cubicBezTo>
                <a:cubicBezTo>
                  <a:pt x="695" y="1310"/>
                  <a:pt x="689" y="1334"/>
                  <a:pt x="692" y="1359"/>
                </a:cubicBezTo>
                <a:cubicBezTo>
                  <a:pt x="695" y="1385"/>
                  <a:pt x="709" y="1400"/>
                  <a:pt x="729" y="1414"/>
                </a:cubicBezTo>
                <a:cubicBezTo>
                  <a:pt x="748" y="1427"/>
                  <a:pt x="769" y="1433"/>
                  <a:pt x="790" y="1422"/>
                </a:cubicBezTo>
                <a:cubicBezTo>
                  <a:pt x="810" y="1412"/>
                  <a:pt x="825" y="1387"/>
                  <a:pt x="831" y="1366"/>
                </a:cubicBezTo>
                <a:cubicBezTo>
                  <a:pt x="837" y="1343"/>
                  <a:pt x="838" y="1314"/>
                  <a:pt x="825" y="1294"/>
                </a:cubicBezTo>
                <a:cubicBezTo>
                  <a:pt x="822" y="1291"/>
                  <a:pt x="819" y="1288"/>
                  <a:pt x="816" y="1285"/>
                </a:cubicBezTo>
                <a:cubicBezTo>
                  <a:pt x="793" y="1278"/>
                  <a:pt x="779" y="1279"/>
                  <a:pt x="757" y="1289"/>
                </a:cubicBezTo>
                <a:cubicBezTo>
                  <a:pt x="733" y="1300"/>
                  <a:pt x="706" y="1317"/>
                  <a:pt x="692" y="1340"/>
                </a:cubicBezTo>
                <a:cubicBezTo>
                  <a:pt x="679" y="1361"/>
                  <a:pt x="679" y="1390"/>
                  <a:pt x="690" y="1412"/>
                </a:cubicBezTo>
                <a:cubicBezTo>
                  <a:pt x="703" y="1438"/>
                  <a:pt x="731" y="1449"/>
                  <a:pt x="757" y="1456"/>
                </a:cubicBezTo>
                <a:cubicBezTo>
                  <a:pt x="785" y="1463"/>
                  <a:pt x="808" y="1449"/>
                  <a:pt x="828" y="1429"/>
                </a:cubicBezTo>
                <a:cubicBezTo>
                  <a:pt x="848" y="1409"/>
                  <a:pt x="859" y="1379"/>
                  <a:pt x="858" y="1351"/>
                </a:cubicBezTo>
                <a:cubicBezTo>
                  <a:pt x="857" y="1324"/>
                  <a:pt x="840" y="1303"/>
                  <a:pt x="816" y="1292"/>
                </a:cubicBezTo>
                <a:cubicBezTo>
                  <a:pt x="789" y="1280"/>
                  <a:pt x="756" y="1283"/>
                  <a:pt x="728" y="1290"/>
                </a:cubicBezTo>
                <a:cubicBezTo>
                  <a:pt x="703" y="1297"/>
                  <a:pt x="679" y="1313"/>
                  <a:pt x="674" y="1340"/>
                </a:cubicBezTo>
                <a:cubicBezTo>
                  <a:pt x="669" y="1370"/>
                  <a:pt x="682" y="1400"/>
                  <a:pt x="700" y="1423"/>
                </a:cubicBezTo>
                <a:cubicBezTo>
                  <a:pt x="716" y="1443"/>
                  <a:pt x="742" y="1468"/>
                  <a:pt x="769" y="1472"/>
                </a:cubicBezTo>
                <a:cubicBezTo>
                  <a:pt x="784" y="1471"/>
                  <a:pt x="789" y="1470"/>
                  <a:pt x="797" y="1464"/>
                </a:cubicBezTo>
                <a:cubicBezTo>
                  <a:pt x="809" y="1447"/>
                  <a:pt x="819" y="1427"/>
                  <a:pt x="814" y="1405"/>
                </a:cubicBezTo>
                <a:cubicBezTo>
                  <a:pt x="808" y="1379"/>
                  <a:pt x="790" y="1367"/>
                  <a:pt x="764" y="1370"/>
                </a:cubicBezTo>
                <a:cubicBezTo>
                  <a:pt x="758" y="1372"/>
                  <a:pt x="753" y="1373"/>
                  <a:pt x="747" y="1375"/>
                </a:cubicBezTo>
              </a:path>
              <a:path w="7523" h="2932" extrusionOk="0">
                <a:moveTo>
                  <a:pt x="5611" y="1355"/>
                </a:moveTo>
                <a:cubicBezTo>
                  <a:pt x="5608" y="1352"/>
                  <a:pt x="5604" y="1349"/>
                  <a:pt x="5601" y="1346"/>
                </a:cubicBezTo>
                <a:cubicBezTo>
                  <a:pt x="5593" y="1370"/>
                  <a:pt x="5604" y="1377"/>
                  <a:pt x="5632" y="1377"/>
                </a:cubicBezTo>
                <a:cubicBezTo>
                  <a:pt x="5648" y="1377"/>
                  <a:pt x="5667" y="1372"/>
                  <a:pt x="5673" y="1356"/>
                </a:cubicBezTo>
                <a:cubicBezTo>
                  <a:pt x="5680" y="1338"/>
                  <a:pt x="5680" y="1317"/>
                  <a:pt x="5668" y="1301"/>
                </a:cubicBezTo>
                <a:cubicBezTo>
                  <a:pt x="5657" y="1286"/>
                  <a:pt x="5638" y="1277"/>
                  <a:pt x="5620" y="1277"/>
                </a:cubicBezTo>
                <a:cubicBezTo>
                  <a:pt x="5600" y="1277"/>
                  <a:pt x="5581" y="1284"/>
                  <a:pt x="5569" y="1301"/>
                </a:cubicBezTo>
                <a:cubicBezTo>
                  <a:pt x="5549" y="1330"/>
                  <a:pt x="5560" y="1373"/>
                  <a:pt x="5579" y="1400"/>
                </a:cubicBezTo>
                <a:cubicBezTo>
                  <a:pt x="5595" y="1424"/>
                  <a:pt x="5623" y="1444"/>
                  <a:pt x="5649" y="1456"/>
                </a:cubicBezTo>
                <a:cubicBezTo>
                  <a:pt x="5671" y="1466"/>
                  <a:pt x="5703" y="1475"/>
                  <a:pt x="5725" y="1460"/>
                </a:cubicBezTo>
                <a:cubicBezTo>
                  <a:pt x="5744" y="1447"/>
                  <a:pt x="5756" y="1418"/>
                  <a:pt x="5756" y="1395"/>
                </a:cubicBezTo>
                <a:cubicBezTo>
                  <a:pt x="5756" y="1366"/>
                  <a:pt x="5741" y="1337"/>
                  <a:pt x="5717" y="1320"/>
                </a:cubicBezTo>
                <a:cubicBezTo>
                  <a:pt x="5691" y="1301"/>
                  <a:pt x="5660" y="1298"/>
                  <a:pt x="5629" y="1304"/>
                </a:cubicBezTo>
                <a:cubicBezTo>
                  <a:pt x="5597" y="1310"/>
                  <a:pt x="5579" y="1329"/>
                  <a:pt x="5571" y="1361"/>
                </a:cubicBezTo>
                <a:cubicBezTo>
                  <a:pt x="5562" y="1397"/>
                  <a:pt x="5570" y="1431"/>
                  <a:pt x="5584" y="1464"/>
                </a:cubicBezTo>
                <a:cubicBezTo>
                  <a:pt x="5596" y="1492"/>
                  <a:pt x="5616" y="1523"/>
                  <a:pt x="5647" y="1533"/>
                </a:cubicBezTo>
                <a:cubicBezTo>
                  <a:pt x="5677" y="1542"/>
                  <a:pt x="5703" y="1523"/>
                  <a:pt x="5718" y="1499"/>
                </a:cubicBezTo>
                <a:cubicBezTo>
                  <a:pt x="5739" y="1464"/>
                  <a:pt x="5744" y="1412"/>
                  <a:pt x="5733" y="1373"/>
                </a:cubicBezTo>
                <a:cubicBezTo>
                  <a:pt x="5724" y="1341"/>
                  <a:pt x="5703" y="1324"/>
                  <a:pt x="5671" y="1318"/>
                </a:cubicBezTo>
                <a:cubicBezTo>
                  <a:pt x="5646" y="1314"/>
                  <a:pt x="5618" y="1318"/>
                  <a:pt x="5600" y="1338"/>
                </a:cubicBezTo>
                <a:cubicBezTo>
                  <a:pt x="5583" y="1357"/>
                  <a:pt x="5582" y="1382"/>
                  <a:pt x="5591" y="1404"/>
                </a:cubicBezTo>
                <a:cubicBezTo>
                  <a:pt x="5601" y="1428"/>
                  <a:pt x="5619" y="1442"/>
                  <a:pt x="5642" y="1453"/>
                </a:cubicBezTo>
                <a:cubicBezTo>
                  <a:pt x="5664" y="1464"/>
                  <a:pt x="5683" y="1459"/>
                  <a:pt x="5699" y="1441"/>
                </a:cubicBezTo>
                <a:cubicBezTo>
                  <a:pt x="5716" y="1422"/>
                  <a:pt x="5717" y="1395"/>
                  <a:pt x="5712" y="1371"/>
                </a:cubicBezTo>
                <a:cubicBezTo>
                  <a:pt x="5707" y="1348"/>
                  <a:pt x="5695" y="1328"/>
                  <a:pt x="5675" y="1315"/>
                </a:cubicBezTo>
                <a:cubicBezTo>
                  <a:pt x="5658" y="1305"/>
                  <a:pt x="5643" y="1314"/>
                  <a:pt x="5642" y="1334"/>
                </a:cubicBezTo>
                <a:cubicBezTo>
                  <a:pt x="5641" y="1347"/>
                  <a:pt x="5649" y="1368"/>
                  <a:pt x="5659" y="1377"/>
                </a:cubicBezTo>
                <a:cubicBezTo>
                  <a:pt x="5674" y="1387"/>
                  <a:pt x="5677" y="1391"/>
                  <a:pt x="5689" y="1388"/>
                </a:cubicBezTo>
                <a:cubicBezTo>
                  <a:pt x="5694" y="1380"/>
                  <a:pt x="5708" y="1338"/>
                  <a:pt x="5685" y="1339"/>
                </a:cubicBezTo>
                <a:cubicBezTo>
                  <a:pt x="5666" y="1340"/>
                  <a:pt x="5697" y="1385"/>
                  <a:pt x="5699" y="1388"/>
                </a:cubicBezTo>
              </a:path>
              <a:path w="7523" h="2932" extrusionOk="0">
                <a:moveTo>
                  <a:pt x="5447" y="2038"/>
                </a:moveTo>
                <a:cubicBezTo>
                  <a:pt x="5394" y="2137"/>
                  <a:pt x="5339" y="2232"/>
                  <a:pt x="5282" y="2329"/>
                </a:cubicBezTo>
                <a:cubicBezTo>
                  <a:pt x="5200" y="2470"/>
                  <a:pt x="5116" y="2612"/>
                  <a:pt x="5043" y="2758"/>
                </a:cubicBezTo>
                <a:cubicBezTo>
                  <a:pt x="5002" y="2849"/>
                  <a:pt x="4990" y="2876"/>
                  <a:pt x="4955" y="2931"/>
                </a:cubicBezTo>
              </a:path>
              <a:path w="7523" h="2932" extrusionOk="0">
                <a:moveTo>
                  <a:pt x="6090" y="2168"/>
                </a:moveTo>
                <a:cubicBezTo>
                  <a:pt x="6149" y="2246"/>
                  <a:pt x="6205" y="2324"/>
                  <a:pt x="6259" y="2405"/>
                </a:cubicBezTo>
                <a:cubicBezTo>
                  <a:pt x="6312" y="2485"/>
                  <a:pt x="6330" y="2514"/>
                  <a:pt x="6367" y="2567"/>
                </a:cubicBezTo>
              </a:path>
              <a:path w="7523" h="2932" extrusionOk="0">
                <a:moveTo>
                  <a:pt x="6629" y="1810"/>
                </a:moveTo>
                <a:cubicBezTo>
                  <a:pt x="6738" y="1860"/>
                  <a:pt x="6847" y="1891"/>
                  <a:pt x="6963" y="1921"/>
                </a:cubicBezTo>
                <a:cubicBezTo>
                  <a:pt x="7070" y="1949"/>
                  <a:pt x="7107" y="1958"/>
                  <a:pt x="7181" y="1971"/>
                </a:cubicBezTo>
              </a:path>
              <a:path w="7523" h="2932" extrusionOk="0">
                <a:moveTo>
                  <a:pt x="6760" y="1107"/>
                </a:moveTo>
                <a:cubicBezTo>
                  <a:pt x="6901" y="1043"/>
                  <a:pt x="7041" y="978"/>
                  <a:pt x="7181" y="911"/>
                </a:cubicBezTo>
                <a:cubicBezTo>
                  <a:pt x="7296" y="856"/>
                  <a:pt x="7408" y="799"/>
                  <a:pt x="7522" y="742"/>
                </a:cubicBezTo>
              </a:path>
              <a:path w="7523" h="2932" extrusionOk="0">
                <a:moveTo>
                  <a:pt x="6387" y="861"/>
                </a:moveTo>
                <a:cubicBezTo>
                  <a:pt x="6433" y="794"/>
                  <a:pt x="6482" y="727"/>
                  <a:pt x="6533" y="663"/>
                </a:cubicBezTo>
                <a:cubicBezTo>
                  <a:pt x="6624" y="549"/>
                  <a:pt x="6730" y="451"/>
                  <a:pt x="6832" y="347"/>
                </a:cubicBezTo>
              </a:path>
              <a:path w="7523" h="2932" extrusionOk="0">
                <a:moveTo>
                  <a:pt x="4509" y="1773"/>
                </a:moveTo>
                <a:cubicBezTo>
                  <a:pt x="4358" y="1756"/>
                  <a:pt x="4209" y="1747"/>
                  <a:pt x="4056" y="1754"/>
                </a:cubicBezTo>
                <a:cubicBezTo>
                  <a:pt x="3892" y="1761"/>
                  <a:pt x="3724" y="1787"/>
                  <a:pt x="3570" y="1844"/>
                </a:cubicBezTo>
                <a:cubicBezTo>
                  <a:pt x="3541" y="1857"/>
                  <a:pt x="3511" y="1871"/>
                  <a:pt x="3482" y="1884"/>
                </a:cubicBezTo>
              </a:path>
              <a:path w="7523" h="2932" extrusionOk="0">
                <a:moveTo>
                  <a:pt x="2454" y="754"/>
                </a:moveTo>
                <a:cubicBezTo>
                  <a:pt x="2434" y="731"/>
                  <a:pt x="2425" y="734"/>
                  <a:pt x="2450" y="700"/>
                </a:cubicBezTo>
                <a:cubicBezTo>
                  <a:pt x="2465" y="680"/>
                  <a:pt x="2485" y="660"/>
                  <a:pt x="2502" y="642"/>
                </a:cubicBezTo>
                <a:cubicBezTo>
                  <a:pt x="2519" y="625"/>
                  <a:pt x="2534" y="609"/>
                  <a:pt x="2557" y="600"/>
                </a:cubicBezTo>
                <a:cubicBezTo>
                  <a:pt x="2581" y="591"/>
                  <a:pt x="2606" y="593"/>
                  <a:pt x="2629" y="604"/>
                </a:cubicBezTo>
                <a:cubicBezTo>
                  <a:pt x="2655" y="616"/>
                  <a:pt x="2680" y="632"/>
                  <a:pt x="2703" y="649"/>
                </a:cubicBezTo>
                <a:cubicBezTo>
                  <a:pt x="2722" y="663"/>
                  <a:pt x="2743" y="679"/>
                  <a:pt x="2755" y="701"/>
                </a:cubicBezTo>
                <a:cubicBezTo>
                  <a:pt x="2770" y="729"/>
                  <a:pt x="2756" y="750"/>
                  <a:pt x="2741" y="774"/>
                </a:cubicBezTo>
                <a:cubicBezTo>
                  <a:pt x="2729" y="794"/>
                  <a:pt x="2711" y="811"/>
                  <a:pt x="2694" y="827"/>
                </a:cubicBezTo>
                <a:cubicBezTo>
                  <a:pt x="2655" y="865"/>
                  <a:pt x="2610" y="900"/>
                  <a:pt x="2564" y="929"/>
                </a:cubicBezTo>
                <a:cubicBezTo>
                  <a:pt x="2543" y="942"/>
                  <a:pt x="2527" y="946"/>
                  <a:pt x="2504" y="949"/>
                </a:cubicBezTo>
                <a:cubicBezTo>
                  <a:pt x="2501" y="949"/>
                  <a:pt x="2497" y="949"/>
                  <a:pt x="2494" y="949"/>
                </a:cubicBezTo>
                <a:cubicBezTo>
                  <a:pt x="2523" y="953"/>
                  <a:pt x="2552" y="959"/>
                  <a:pt x="2581" y="962"/>
                </a:cubicBezTo>
                <a:cubicBezTo>
                  <a:pt x="2621" y="966"/>
                  <a:pt x="2659" y="970"/>
                  <a:pt x="2693" y="992"/>
                </a:cubicBezTo>
                <a:cubicBezTo>
                  <a:pt x="2729" y="1015"/>
                  <a:pt x="2748" y="1056"/>
                  <a:pt x="2761" y="1095"/>
                </a:cubicBezTo>
                <a:cubicBezTo>
                  <a:pt x="2775" y="1136"/>
                  <a:pt x="2777" y="1174"/>
                  <a:pt x="2745" y="1206"/>
                </a:cubicBezTo>
                <a:cubicBezTo>
                  <a:pt x="2722" y="1229"/>
                  <a:pt x="2687" y="1236"/>
                  <a:pt x="2658" y="1246"/>
                </a:cubicBezTo>
                <a:cubicBezTo>
                  <a:pt x="2590" y="1270"/>
                  <a:pt x="2523" y="1290"/>
                  <a:pt x="2454" y="1310"/>
                </a:cubicBezTo>
                <a:cubicBezTo>
                  <a:pt x="2427" y="1318"/>
                  <a:pt x="2404" y="1325"/>
                  <a:pt x="2394" y="1293"/>
                </a:cubicBezTo>
                <a:cubicBezTo>
                  <a:pt x="2395" y="1287"/>
                  <a:pt x="2395" y="1281"/>
                  <a:pt x="2396" y="1275"/>
                </a:cubicBezTo>
              </a:path>
              <a:path w="7523" h="2932" extrusionOk="0">
                <a:moveTo>
                  <a:pt x="3014" y="944"/>
                </a:moveTo>
                <a:cubicBezTo>
                  <a:pt x="3010" y="969"/>
                  <a:pt x="3005" y="994"/>
                  <a:pt x="3003" y="1019"/>
                </a:cubicBezTo>
                <a:cubicBezTo>
                  <a:pt x="3000" y="1049"/>
                  <a:pt x="2998" y="1078"/>
                  <a:pt x="2999" y="1108"/>
                </a:cubicBezTo>
                <a:cubicBezTo>
                  <a:pt x="3000" y="1130"/>
                  <a:pt x="2999" y="1156"/>
                  <a:pt x="3003" y="1178"/>
                </a:cubicBezTo>
                <a:cubicBezTo>
                  <a:pt x="3005" y="1190"/>
                  <a:pt x="3006" y="1195"/>
                  <a:pt x="3009" y="1204"/>
                </a:cubicBezTo>
                <a:cubicBezTo>
                  <a:pt x="3028" y="1170"/>
                  <a:pt x="3037" y="1134"/>
                  <a:pt x="3047" y="1097"/>
                </a:cubicBezTo>
                <a:cubicBezTo>
                  <a:pt x="3059" y="1056"/>
                  <a:pt x="3069" y="1014"/>
                  <a:pt x="3088" y="976"/>
                </a:cubicBezTo>
                <a:cubicBezTo>
                  <a:pt x="3103" y="946"/>
                  <a:pt x="3121" y="911"/>
                  <a:pt x="3143" y="885"/>
                </a:cubicBezTo>
                <a:cubicBezTo>
                  <a:pt x="3155" y="874"/>
                  <a:pt x="3159" y="871"/>
                  <a:pt x="3169" y="867"/>
                </a:cubicBezTo>
                <a:cubicBezTo>
                  <a:pt x="3187" y="876"/>
                  <a:pt x="3194" y="872"/>
                  <a:pt x="3206" y="895"/>
                </a:cubicBezTo>
                <a:cubicBezTo>
                  <a:pt x="3239" y="956"/>
                  <a:pt x="3249" y="1039"/>
                  <a:pt x="3247" y="1107"/>
                </a:cubicBezTo>
                <a:cubicBezTo>
                  <a:pt x="3246" y="1139"/>
                  <a:pt x="3242" y="1171"/>
                  <a:pt x="3238" y="1203"/>
                </a:cubicBezTo>
                <a:cubicBezTo>
                  <a:pt x="3236" y="1217"/>
                  <a:pt x="3236" y="1220"/>
                  <a:pt x="3235" y="1229"/>
                </a:cubicBezTo>
                <a:cubicBezTo>
                  <a:pt x="3254" y="1179"/>
                  <a:pt x="3264" y="1127"/>
                  <a:pt x="3282" y="1077"/>
                </a:cubicBezTo>
                <a:cubicBezTo>
                  <a:pt x="3306" y="1012"/>
                  <a:pt x="3333" y="935"/>
                  <a:pt x="3374" y="878"/>
                </a:cubicBezTo>
                <a:cubicBezTo>
                  <a:pt x="3384" y="867"/>
                  <a:pt x="3387" y="864"/>
                  <a:pt x="3395" y="859"/>
                </a:cubicBezTo>
                <a:cubicBezTo>
                  <a:pt x="3414" y="873"/>
                  <a:pt x="3421" y="880"/>
                  <a:pt x="3433" y="903"/>
                </a:cubicBezTo>
                <a:cubicBezTo>
                  <a:pt x="3453" y="941"/>
                  <a:pt x="3471" y="979"/>
                  <a:pt x="3488" y="1019"/>
                </a:cubicBezTo>
                <a:cubicBezTo>
                  <a:pt x="3509" y="1068"/>
                  <a:pt x="3522" y="1119"/>
                  <a:pt x="3542" y="1169"/>
                </a:cubicBezTo>
                <a:cubicBezTo>
                  <a:pt x="3553" y="1196"/>
                  <a:pt x="3563" y="1217"/>
                  <a:pt x="3579" y="1241"/>
                </a:cubicBezTo>
              </a:path>
              <a:path w="7523" h="2932" extrusionOk="0">
                <a:moveTo>
                  <a:pt x="3846" y="1015"/>
                </a:moveTo>
                <a:cubicBezTo>
                  <a:pt x="3844" y="1012"/>
                  <a:pt x="3842" y="1008"/>
                  <a:pt x="3840" y="1005"/>
                </a:cubicBezTo>
                <a:cubicBezTo>
                  <a:pt x="3862" y="1007"/>
                  <a:pt x="3884" y="1009"/>
                  <a:pt x="3908" y="1013"/>
                </a:cubicBezTo>
                <a:cubicBezTo>
                  <a:pt x="3957" y="1021"/>
                  <a:pt x="4005" y="1034"/>
                  <a:pt x="4053" y="1050"/>
                </a:cubicBezTo>
                <a:cubicBezTo>
                  <a:pt x="4136" y="1077"/>
                  <a:pt x="4211" y="1097"/>
                  <a:pt x="4299" y="1102"/>
                </a:cubicBezTo>
                <a:cubicBezTo>
                  <a:pt x="4348" y="1105"/>
                  <a:pt x="4396" y="1103"/>
                  <a:pt x="4445" y="1104"/>
                </a:cubicBezTo>
                <a:cubicBezTo>
                  <a:pt x="4469" y="1105"/>
                  <a:pt x="4494" y="1107"/>
                  <a:pt x="4518" y="1107"/>
                </a:cubicBezTo>
                <a:cubicBezTo>
                  <a:pt x="4541" y="1107"/>
                  <a:pt x="4564" y="1108"/>
                  <a:pt x="4587" y="1108"/>
                </a:cubicBezTo>
                <a:cubicBezTo>
                  <a:pt x="4629" y="1107"/>
                  <a:pt x="4672" y="1102"/>
                  <a:pt x="4714" y="1100"/>
                </a:cubicBezTo>
                <a:cubicBezTo>
                  <a:pt x="4828" y="1096"/>
                  <a:pt x="4944" y="1088"/>
                  <a:pt x="5058" y="1086"/>
                </a:cubicBezTo>
                <a:cubicBezTo>
                  <a:pt x="5107" y="1085"/>
                  <a:pt x="5149" y="1095"/>
                  <a:pt x="5196" y="1100"/>
                </a:cubicBezTo>
                <a:cubicBezTo>
                  <a:pt x="5217" y="1102"/>
                  <a:pt x="5282" y="1111"/>
                  <a:pt x="5299" y="1100"/>
                </a:cubicBezTo>
                <a:cubicBezTo>
                  <a:pt x="5317" y="1088"/>
                  <a:pt x="5322" y="1085"/>
                  <a:pt x="5307" y="1064"/>
                </a:cubicBezTo>
                <a:cubicBezTo>
                  <a:pt x="5300" y="1055"/>
                  <a:pt x="5273" y="1047"/>
                  <a:pt x="5262" y="1041"/>
                </a:cubicBezTo>
                <a:cubicBezTo>
                  <a:pt x="5241" y="1029"/>
                  <a:pt x="5221" y="1018"/>
                  <a:pt x="5201" y="1005"/>
                </a:cubicBezTo>
                <a:cubicBezTo>
                  <a:pt x="5148" y="970"/>
                  <a:pt x="5104" y="942"/>
                  <a:pt x="5043" y="926"/>
                </a:cubicBezTo>
                <a:cubicBezTo>
                  <a:pt x="5032" y="926"/>
                  <a:pt x="5027" y="925"/>
                  <a:pt x="5020" y="921"/>
                </a:cubicBezTo>
                <a:cubicBezTo>
                  <a:pt x="5054" y="950"/>
                  <a:pt x="5086" y="975"/>
                  <a:pt x="5124" y="998"/>
                </a:cubicBezTo>
                <a:cubicBezTo>
                  <a:pt x="5153" y="1015"/>
                  <a:pt x="5232" y="1058"/>
                  <a:pt x="5229" y="1101"/>
                </a:cubicBezTo>
                <a:cubicBezTo>
                  <a:pt x="5227" y="1131"/>
                  <a:pt x="5201" y="1152"/>
                  <a:pt x="5183" y="1175"/>
                </a:cubicBezTo>
                <a:cubicBezTo>
                  <a:pt x="5148" y="1219"/>
                  <a:pt x="5108" y="1261"/>
                  <a:pt x="5071" y="1302"/>
                </a:cubicBezTo>
                <a:cubicBezTo>
                  <a:pt x="5037" y="1338"/>
                  <a:pt x="5026" y="1350"/>
                  <a:pt x="5002" y="1373"/>
                </a:cubicBezTo>
              </a:path>
              <a:path w="7523" h="2932" extrusionOk="0">
                <a:moveTo>
                  <a:pt x="2150" y="1032"/>
                </a:moveTo>
                <a:cubicBezTo>
                  <a:pt x="2125" y="1023"/>
                  <a:pt x="2102" y="1016"/>
                  <a:pt x="2075" y="1010"/>
                </a:cubicBezTo>
                <a:cubicBezTo>
                  <a:pt x="2048" y="1004"/>
                  <a:pt x="2021" y="997"/>
                  <a:pt x="1994" y="992"/>
                </a:cubicBezTo>
                <a:cubicBezTo>
                  <a:pt x="1965" y="987"/>
                  <a:pt x="1937" y="984"/>
                  <a:pt x="1908" y="980"/>
                </a:cubicBezTo>
                <a:cubicBezTo>
                  <a:pt x="1879" y="976"/>
                  <a:pt x="1849" y="973"/>
                  <a:pt x="1820" y="967"/>
                </a:cubicBezTo>
                <a:cubicBezTo>
                  <a:pt x="1780" y="958"/>
                  <a:pt x="1742" y="944"/>
                  <a:pt x="1703" y="934"/>
                </a:cubicBezTo>
                <a:cubicBezTo>
                  <a:pt x="1658" y="923"/>
                  <a:pt x="1613" y="917"/>
                  <a:pt x="1568" y="909"/>
                </a:cubicBezTo>
                <a:cubicBezTo>
                  <a:pt x="1518" y="900"/>
                  <a:pt x="1468" y="886"/>
                  <a:pt x="1417" y="878"/>
                </a:cubicBezTo>
                <a:cubicBezTo>
                  <a:pt x="1355" y="869"/>
                  <a:pt x="1286" y="849"/>
                  <a:pt x="1224" y="845"/>
                </a:cubicBezTo>
                <a:cubicBezTo>
                  <a:pt x="1203" y="844"/>
                  <a:pt x="1187" y="850"/>
                  <a:pt x="1167" y="853"/>
                </a:cubicBezTo>
                <a:cubicBezTo>
                  <a:pt x="1148" y="856"/>
                  <a:pt x="1128" y="860"/>
                  <a:pt x="1109" y="859"/>
                </a:cubicBezTo>
                <a:cubicBezTo>
                  <a:pt x="1095" y="858"/>
                  <a:pt x="1080" y="854"/>
                  <a:pt x="1065" y="853"/>
                </a:cubicBezTo>
                <a:cubicBezTo>
                  <a:pt x="1079" y="870"/>
                  <a:pt x="1094" y="889"/>
                  <a:pt x="1111" y="905"/>
                </a:cubicBezTo>
                <a:cubicBezTo>
                  <a:pt x="1131" y="925"/>
                  <a:pt x="1153" y="943"/>
                  <a:pt x="1174" y="963"/>
                </a:cubicBezTo>
                <a:cubicBezTo>
                  <a:pt x="1211" y="998"/>
                  <a:pt x="1239" y="1039"/>
                  <a:pt x="1270" y="1079"/>
                </a:cubicBezTo>
                <a:cubicBezTo>
                  <a:pt x="1280" y="1088"/>
                  <a:pt x="1283" y="1091"/>
                  <a:pt x="1287" y="1100"/>
                </a:cubicBezTo>
                <a:cubicBezTo>
                  <a:pt x="1251" y="1071"/>
                  <a:pt x="1218" y="1039"/>
                  <a:pt x="1182" y="1010"/>
                </a:cubicBezTo>
                <a:cubicBezTo>
                  <a:pt x="1129" y="967"/>
                  <a:pt x="1078" y="935"/>
                  <a:pt x="1017" y="906"/>
                </a:cubicBezTo>
                <a:cubicBezTo>
                  <a:pt x="1013" y="904"/>
                  <a:pt x="1010" y="902"/>
                  <a:pt x="1006" y="900"/>
                </a:cubicBezTo>
                <a:cubicBezTo>
                  <a:pt x="1020" y="881"/>
                  <a:pt x="1028" y="872"/>
                  <a:pt x="1051" y="854"/>
                </a:cubicBezTo>
                <a:cubicBezTo>
                  <a:pt x="1086" y="826"/>
                  <a:pt x="1125" y="803"/>
                  <a:pt x="1161" y="776"/>
                </a:cubicBezTo>
                <a:cubicBezTo>
                  <a:pt x="1208" y="741"/>
                  <a:pt x="1219" y="709"/>
                  <a:pt x="1229" y="654"/>
                </a:cubicBezTo>
              </a:path>
              <a:path w="7523" h="2932" extrusionOk="0">
                <a:moveTo>
                  <a:pt x="978" y="1405"/>
                </a:moveTo>
                <a:cubicBezTo>
                  <a:pt x="998" y="1402"/>
                  <a:pt x="1015" y="1407"/>
                  <a:pt x="1036" y="1408"/>
                </a:cubicBezTo>
                <a:cubicBezTo>
                  <a:pt x="1082" y="1410"/>
                  <a:pt x="1127" y="1409"/>
                  <a:pt x="1173" y="1409"/>
                </a:cubicBezTo>
                <a:cubicBezTo>
                  <a:pt x="1235" y="1409"/>
                  <a:pt x="1297" y="1408"/>
                  <a:pt x="1359" y="1403"/>
                </a:cubicBezTo>
              </a:path>
              <a:path w="7523" h="2932" extrusionOk="0">
                <a:moveTo>
                  <a:pt x="1722" y="1424"/>
                </a:moveTo>
                <a:cubicBezTo>
                  <a:pt x="1757" y="1429"/>
                  <a:pt x="1792" y="1437"/>
                  <a:pt x="1827" y="1442"/>
                </a:cubicBezTo>
                <a:cubicBezTo>
                  <a:pt x="1868" y="1448"/>
                  <a:pt x="1903" y="1448"/>
                  <a:pt x="1943" y="1447"/>
                </a:cubicBezTo>
                <a:cubicBezTo>
                  <a:pt x="1954" y="1447"/>
                  <a:pt x="1964" y="1448"/>
                  <a:pt x="1975" y="1448"/>
                </a:cubicBezTo>
              </a:path>
              <a:path w="7523" h="2932" extrusionOk="0">
                <a:moveTo>
                  <a:pt x="2251" y="1466"/>
                </a:moveTo>
                <a:cubicBezTo>
                  <a:pt x="2283" y="1460"/>
                  <a:pt x="2315" y="1455"/>
                  <a:pt x="2346" y="1447"/>
                </a:cubicBezTo>
                <a:cubicBezTo>
                  <a:pt x="2381" y="1437"/>
                  <a:pt x="2395" y="1434"/>
                  <a:pt x="2420" y="1435"/>
                </a:cubicBezTo>
              </a:path>
              <a:path w="7523" h="2932" extrusionOk="0">
                <a:moveTo>
                  <a:pt x="2824" y="1448"/>
                </a:moveTo>
                <a:cubicBezTo>
                  <a:pt x="2840" y="1465"/>
                  <a:pt x="2851" y="1466"/>
                  <a:pt x="2875" y="1466"/>
                </a:cubicBezTo>
                <a:cubicBezTo>
                  <a:pt x="2954" y="1467"/>
                  <a:pt x="3031" y="1455"/>
                  <a:pt x="3109" y="1447"/>
                </a:cubicBezTo>
                <a:cubicBezTo>
                  <a:pt x="3153" y="1442"/>
                  <a:pt x="3194" y="1435"/>
                  <a:pt x="3237" y="1429"/>
                </a:cubicBezTo>
              </a:path>
              <a:path w="7523" h="2932" extrusionOk="0">
                <a:moveTo>
                  <a:pt x="3537" y="1403"/>
                </a:moveTo>
                <a:cubicBezTo>
                  <a:pt x="3563" y="1416"/>
                  <a:pt x="3589" y="1410"/>
                  <a:pt x="3619" y="1407"/>
                </a:cubicBezTo>
                <a:cubicBezTo>
                  <a:pt x="3667" y="1402"/>
                  <a:pt x="3716" y="1395"/>
                  <a:pt x="3764" y="1395"/>
                </a:cubicBezTo>
                <a:cubicBezTo>
                  <a:pt x="3799" y="1397"/>
                  <a:pt x="3809" y="1398"/>
                  <a:pt x="3832" y="1394"/>
                </a:cubicBezTo>
              </a:path>
              <a:path w="7523" h="2932" extrusionOk="0">
                <a:moveTo>
                  <a:pt x="4168" y="1446"/>
                </a:moveTo>
                <a:cubicBezTo>
                  <a:pt x="4187" y="1451"/>
                  <a:pt x="4203" y="1450"/>
                  <a:pt x="4223" y="1450"/>
                </a:cubicBezTo>
                <a:cubicBezTo>
                  <a:pt x="4256" y="1450"/>
                  <a:pt x="4290" y="1449"/>
                  <a:pt x="4323" y="1446"/>
                </a:cubicBezTo>
                <a:cubicBezTo>
                  <a:pt x="4372" y="1442"/>
                  <a:pt x="4421" y="1435"/>
                  <a:pt x="4471" y="1433"/>
                </a:cubicBezTo>
              </a:path>
              <a:path w="7523" h="2932" extrusionOk="0">
                <a:moveTo>
                  <a:pt x="4647" y="1494"/>
                </a:moveTo>
                <a:cubicBezTo>
                  <a:pt x="4669" y="1494"/>
                  <a:pt x="4691" y="1498"/>
                  <a:pt x="4713" y="1498"/>
                </a:cubicBezTo>
                <a:cubicBezTo>
                  <a:pt x="4760" y="1499"/>
                  <a:pt x="4806" y="1505"/>
                  <a:pt x="4853" y="1506"/>
                </a:cubicBezTo>
                <a:cubicBezTo>
                  <a:pt x="4866" y="1506"/>
                  <a:pt x="4878" y="1505"/>
                  <a:pt x="4891" y="1505"/>
                </a:cubicBezTo>
              </a:path>
              <a:path w="7523" h="2932" extrusionOk="0">
                <a:moveTo>
                  <a:pt x="5251" y="1472"/>
                </a:moveTo>
                <a:cubicBezTo>
                  <a:pt x="5271" y="1462"/>
                  <a:pt x="5272" y="1468"/>
                  <a:pt x="5294" y="1471"/>
                </a:cubicBezTo>
                <a:cubicBezTo>
                  <a:pt x="5324" y="1476"/>
                  <a:pt x="5354" y="1472"/>
                  <a:pt x="5384" y="1468"/>
                </a:cubicBezTo>
              </a:path>
              <a:path w="7523" h="2932" extrusionOk="0">
                <a:moveTo>
                  <a:pt x="967" y="2093"/>
                </a:moveTo>
                <a:cubicBezTo>
                  <a:pt x="950" y="2104"/>
                  <a:pt x="934" y="2116"/>
                  <a:pt x="915" y="2124"/>
                </a:cubicBezTo>
                <a:cubicBezTo>
                  <a:pt x="912" y="2125"/>
                  <a:pt x="908" y="2126"/>
                  <a:pt x="905" y="2127"/>
                </a:cubicBezTo>
                <a:cubicBezTo>
                  <a:pt x="923" y="2132"/>
                  <a:pt x="941" y="2137"/>
                  <a:pt x="959" y="2141"/>
                </a:cubicBezTo>
                <a:cubicBezTo>
                  <a:pt x="1030" y="2157"/>
                  <a:pt x="1098" y="2152"/>
                  <a:pt x="1169" y="2145"/>
                </a:cubicBezTo>
                <a:cubicBezTo>
                  <a:pt x="1255" y="2136"/>
                  <a:pt x="1365" y="2099"/>
                  <a:pt x="1450" y="2133"/>
                </a:cubicBezTo>
                <a:cubicBezTo>
                  <a:pt x="1463" y="2138"/>
                  <a:pt x="1475" y="2145"/>
                  <a:pt x="1487" y="2151"/>
                </a:cubicBezTo>
                <a:cubicBezTo>
                  <a:pt x="1466" y="2132"/>
                  <a:pt x="1466" y="2133"/>
                  <a:pt x="1461" y="2100"/>
                </a:cubicBezTo>
                <a:cubicBezTo>
                  <a:pt x="1446" y="2000"/>
                  <a:pt x="1469" y="1883"/>
                  <a:pt x="1475" y="1783"/>
                </a:cubicBezTo>
                <a:cubicBezTo>
                  <a:pt x="1478" y="1733"/>
                  <a:pt x="1480" y="1684"/>
                  <a:pt x="1484" y="1634"/>
                </a:cubicBezTo>
                <a:cubicBezTo>
                  <a:pt x="1485" y="1620"/>
                  <a:pt x="1487" y="1605"/>
                  <a:pt x="1488" y="1591"/>
                </a:cubicBezTo>
                <a:cubicBezTo>
                  <a:pt x="1489" y="1607"/>
                  <a:pt x="1490" y="1622"/>
                  <a:pt x="1491" y="1638"/>
                </a:cubicBezTo>
              </a:path>
              <a:path w="7523" h="2932" extrusionOk="0">
                <a:moveTo>
                  <a:pt x="6" y="947"/>
                </a:moveTo>
                <a:cubicBezTo>
                  <a:pt x="6" y="934"/>
                  <a:pt x="3" y="923"/>
                  <a:pt x="5" y="907"/>
                </a:cubicBezTo>
                <a:cubicBezTo>
                  <a:pt x="8" y="885"/>
                  <a:pt x="13" y="863"/>
                  <a:pt x="18" y="841"/>
                </a:cubicBezTo>
                <a:cubicBezTo>
                  <a:pt x="28" y="796"/>
                  <a:pt x="40" y="752"/>
                  <a:pt x="52" y="707"/>
                </a:cubicBezTo>
                <a:cubicBezTo>
                  <a:pt x="68" y="647"/>
                  <a:pt x="85" y="588"/>
                  <a:pt x="102" y="528"/>
                </a:cubicBezTo>
                <a:cubicBezTo>
                  <a:pt x="121" y="463"/>
                  <a:pt x="137" y="397"/>
                  <a:pt x="159" y="333"/>
                </a:cubicBezTo>
                <a:cubicBezTo>
                  <a:pt x="178" y="277"/>
                  <a:pt x="198" y="221"/>
                  <a:pt x="218" y="165"/>
                </a:cubicBezTo>
                <a:cubicBezTo>
                  <a:pt x="234" y="120"/>
                  <a:pt x="247" y="72"/>
                  <a:pt x="269" y="30"/>
                </a:cubicBezTo>
                <a:cubicBezTo>
                  <a:pt x="275" y="20"/>
                  <a:pt x="283" y="10"/>
                  <a:pt x="289" y="0"/>
                </a:cubicBezTo>
                <a:cubicBezTo>
                  <a:pt x="297" y="18"/>
                  <a:pt x="309" y="37"/>
                  <a:pt x="316" y="61"/>
                </a:cubicBezTo>
                <a:cubicBezTo>
                  <a:pt x="346" y="168"/>
                  <a:pt x="375" y="276"/>
                  <a:pt x="410" y="381"/>
                </a:cubicBezTo>
                <a:cubicBezTo>
                  <a:pt x="433" y="451"/>
                  <a:pt x="457" y="520"/>
                  <a:pt x="477" y="591"/>
                </a:cubicBezTo>
                <a:cubicBezTo>
                  <a:pt x="495" y="655"/>
                  <a:pt x="514" y="719"/>
                  <a:pt x="531" y="784"/>
                </a:cubicBezTo>
                <a:cubicBezTo>
                  <a:pt x="538" y="812"/>
                  <a:pt x="547" y="839"/>
                  <a:pt x="553" y="867"/>
                </a:cubicBezTo>
                <a:cubicBezTo>
                  <a:pt x="558" y="889"/>
                  <a:pt x="554" y="896"/>
                  <a:pt x="551" y="913"/>
                </a:cubicBezTo>
              </a:path>
              <a:path w="7523" h="2932" extrusionOk="0">
                <a:moveTo>
                  <a:pt x="105" y="587"/>
                </a:moveTo>
                <a:cubicBezTo>
                  <a:pt x="96" y="560"/>
                  <a:pt x="99" y="558"/>
                  <a:pt x="127" y="552"/>
                </a:cubicBezTo>
                <a:cubicBezTo>
                  <a:pt x="152" y="547"/>
                  <a:pt x="179" y="554"/>
                  <a:pt x="205" y="553"/>
                </a:cubicBezTo>
                <a:cubicBezTo>
                  <a:pt x="242" y="551"/>
                  <a:pt x="279" y="544"/>
                  <a:pt x="316" y="543"/>
                </a:cubicBezTo>
                <a:cubicBezTo>
                  <a:pt x="342" y="542"/>
                  <a:pt x="369" y="541"/>
                  <a:pt x="394" y="547"/>
                </a:cubicBezTo>
              </a:path>
            </a:pathLst>
          </a:custGeom>
          <a:noFill/>
          <a:ln w="19050" cap="rnd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10" name="Comment 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540375" y="3910013"/>
            <a:ext cx="1119188" cy="2670175"/>
          </a:xfrm>
          <a:custGeom>
            <a:avLst/>
            <a:gdLst/>
            <a:ahLst/>
            <a:cxnLst>
              <a:cxn ang="0">
                <a:pos x="1714" y="7327"/>
              </a:cxn>
              <a:cxn ang="0">
                <a:pos x="1728" y="7372"/>
              </a:cxn>
              <a:cxn ang="0">
                <a:pos x="1708" y="7291"/>
              </a:cxn>
              <a:cxn ang="0">
                <a:pos x="1736" y="7334"/>
              </a:cxn>
              <a:cxn ang="0">
                <a:pos x="1739" y="7327"/>
              </a:cxn>
              <a:cxn ang="0">
                <a:pos x="1670" y="7276"/>
              </a:cxn>
              <a:cxn ang="0">
                <a:pos x="2414" y="701"/>
              </a:cxn>
              <a:cxn ang="0">
                <a:pos x="3007" y="1095"/>
              </a:cxn>
              <a:cxn ang="0">
                <a:pos x="1884" y="1276"/>
              </a:cxn>
              <a:cxn ang="0">
                <a:pos x="2007" y="1991"/>
              </a:cxn>
              <a:cxn ang="0">
                <a:pos x="880" y="1623"/>
              </a:cxn>
              <a:cxn ang="0">
                <a:pos x="1273" y="588"/>
              </a:cxn>
              <a:cxn ang="0">
                <a:pos x="652" y="622"/>
              </a:cxn>
              <a:cxn ang="0">
                <a:pos x="0" y="730"/>
              </a:cxn>
              <a:cxn ang="0">
                <a:pos x="848" y="140"/>
              </a:cxn>
              <a:cxn ang="0">
                <a:pos x="1152" y="3226"/>
              </a:cxn>
              <a:cxn ang="0">
                <a:pos x="1017" y="3392"/>
              </a:cxn>
              <a:cxn ang="0">
                <a:pos x="788" y="3687"/>
              </a:cxn>
              <a:cxn ang="0">
                <a:pos x="879" y="3673"/>
              </a:cxn>
              <a:cxn ang="0">
                <a:pos x="1472" y="3662"/>
              </a:cxn>
              <a:cxn ang="0">
                <a:pos x="1425" y="3223"/>
              </a:cxn>
              <a:cxn ang="0">
                <a:pos x="1364" y="3504"/>
              </a:cxn>
              <a:cxn ang="0">
                <a:pos x="1244" y="4020"/>
              </a:cxn>
              <a:cxn ang="0">
                <a:pos x="1779" y="3801"/>
              </a:cxn>
              <a:cxn ang="0">
                <a:pos x="1775" y="3969"/>
              </a:cxn>
              <a:cxn ang="0">
                <a:pos x="1823" y="3867"/>
              </a:cxn>
              <a:cxn ang="0">
                <a:pos x="1988" y="3698"/>
              </a:cxn>
              <a:cxn ang="0">
                <a:pos x="2023" y="3959"/>
              </a:cxn>
              <a:cxn ang="0">
                <a:pos x="2097" y="3867"/>
              </a:cxn>
              <a:cxn ang="0">
                <a:pos x="2300" y="3743"/>
              </a:cxn>
              <a:cxn ang="0">
                <a:pos x="2426" y="4008"/>
              </a:cxn>
              <a:cxn ang="0">
                <a:pos x="1683" y="2936"/>
              </a:cxn>
              <a:cxn ang="0">
                <a:pos x="1660" y="2364"/>
              </a:cxn>
              <a:cxn ang="0">
                <a:pos x="1626" y="1440"/>
              </a:cxn>
              <a:cxn ang="0">
                <a:pos x="1574" y="729"/>
              </a:cxn>
              <a:cxn ang="0">
                <a:pos x="1569" y="535"/>
              </a:cxn>
              <a:cxn ang="0">
                <a:pos x="1461" y="721"/>
              </a:cxn>
              <a:cxn ang="0">
                <a:pos x="1480" y="623"/>
              </a:cxn>
              <a:cxn ang="0">
                <a:pos x="1599" y="682"/>
              </a:cxn>
              <a:cxn ang="0">
                <a:pos x="1709" y="4464"/>
              </a:cxn>
              <a:cxn ang="0">
                <a:pos x="1722" y="5395"/>
              </a:cxn>
              <a:cxn ang="0">
                <a:pos x="1760" y="6236"/>
              </a:cxn>
              <a:cxn ang="0">
                <a:pos x="1756" y="6689"/>
              </a:cxn>
              <a:cxn ang="0">
                <a:pos x="1747" y="6983"/>
              </a:cxn>
              <a:cxn ang="0">
                <a:pos x="1592" y="6677"/>
              </a:cxn>
              <a:cxn ang="0">
                <a:pos x="1522" y="6592"/>
              </a:cxn>
              <a:cxn ang="0">
                <a:pos x="1750" y="6945"/>
              </a:cxn>
              <a:cxn ang="0">
                <a:pos x="1806" y="6888"/>
              </a:cxn>
              <a:cxn ang="0">
                <a:pos x="1908" y="6597"/>
              </a:cxn>
              <a:cxn ang="0">
                <a:pos x="1925" y="4366"/>
              </a:cxn>
              <a:cxn ang="0">
                <a:pos x="1911" y="4769"/>
              </a:cxn>
              <a:cxn ang="0">
                <a:pos x="1900" y="4889"/>
              </a:cxn>
              <a:cxn ang="0">
                <a:pos x="1907" y="5246"/>
              </a:cxn>
              <a:cxn ang="0">
                <a:pos x="1893" y="5396"/>
              </a:cxn>
              <a:cxn ang="0">
                <a:pos x="1912" y="5701"/>
              </a:cxn>
              <a:cxn ang="0">
                <a:pos x="1915" y="5796"/>
              </a:cxn>
              <a:cxn ang="0">
                <a:pos x="1906" y="6221"/>
              </a:cxn>
              <a:cxn ang="0">
                <a:pos x="1916" y="6349"/>
              </a:cxn>
              <a:cxn ang="0">
                <a:pos x="1914" y="7079"/>
              </a:cxn>
            </a:cxnLst>
            <a:rect l="0" t="0" r="r" b="b"/>
            <a:pathLst>
              <a:path w="3112" h="7416" extrusionOk="0">
                <a:moveTo>
                  <a:pt x="1783" y="7254"/>
                </a:moveTo>
                <a:cubicBezTo>
                  <a:pt x="1740" y="7283"/>
                  <a:pt x="1726" y="7292"/>
                  <a:pt x="1714" y="7327"/>
                </a:cubicBezTo>
                <a:cubicBezTo>
                  <a:pt x="1748" y="7388"/>
                  <a:pt x="1867" y="7434"/>
                  <a:pt x="1820" y="7320"/>
                </a:cubicBezTo>
                <a:cubicBezTo>
                  <a:pt x="1780" y="7224"/>
                  <a:pt x="1657" y="7294"/>
                  <a:pt x="1728" y="7372"/>
                </a:cubicBezTo>
                <a:cubicBezTo>
                  <a:pt x="1797" y="7448"/>
                  <a:pt x="1872" y="7338"/>
                  <a:pt x="1795" y="7274"/>
                </a:cubicBezTo>
                <a:cubicBezTo>
                  <a:pt x="1750" y="7261"/>
                  <a:pt x="1733" y="7259"/>
                  <a:pt x="1708" y="7291"/>
                </a:cubicBezTo>
                <a:cubicBezTo>
                  <a:pt x="1705" y="7332"/>
                  <a:pt x="1732" y="7478"/>
                  <a:pt x="1810" y="7401"/>
                </a:cubicBezTo>
                <a:cubicBezTo>
                  <a:pt x="1874" y="7338"/>
                  <a:pt x="1771" y="7216"/>
                  <a:pt x="1736" y="7334"/>
                </a:cubicBezTo>
                <a:cubicBezTo>
                  <a:pt x="1711" y="7420"/>
                  <a:pt x="1840" y="7410"/>
                  <a:pt x="1855" y="7326"/>
                </a:cubicBezTo>
                <a:cubicBezTo>
                  <a:pt x="1873" y="7225"/>
                  <a:pt x="1746" y="7220"/>
                  <a:pt x="1739" y="7327"/>
                </a:cubicBezTo>
                <a:cubicBezTo>
                  <a:pt x="1731" y="7444"/>
                  <a:pt x="1824" y="7410"/>
                  <a:pt x="1852" y="7339"/>
                </a:cubicBezTo>
                <a:cubicBezTo>
                  <a:pt x="1814" y="7282"/>
                  <a:pt x="1741" y="7173"/>
                  <a:pt x="1670" y="7276"/>
                </a:cubicBezTo>
                <a:cubicBezTo>
                  <a:pt x="1666" y="7293"/>
                  <a:pt x="1662" y="7310"/>
                  <a:pt x="1658" y="7327"/>
                </a:cubicBezTo>
              </a:path>
              <a:path w="3112" h="7416" extrusionOk="0">
                <a:moveTo>
                  <a:pt x="2414" y="701"/>
                </a:moveTo>
                <a:cubicBezTo>
                  <a:pt x="2480" y="756"/>
                  <a:pt x="2547" y="809"/>
                  <a:pt x="2620" y="856"/>
                </a:cubicBezTo>
                <a:cubicBezTo>
                  <a:pt x="2747" y="938"/>
                  <a:pt x="2878" y="1016"/>
                  <a:pt x="3007" y="1095"/>
                </a:cubicBezTo>
                <a:cubicBezTo>
                  <a:pt x="3042" y="1116"/>
                  <a:pt x="3076" y="1136"/>
                  <a:pt x="3111" y="1157"/>
                </a:cubicBezTo>
              </a:path>
              <a:path w="3112" h="7416" extrusionOk="0">
                <a:moveTo>
                  <a:pt x="1884" y="1276"/>
                </a:moveTo>
                <a:cubicBezTo>
                  <a:pt x="1925" y="1400"/>
                  <a:pt x="1954" y="1521"/>
                  <a:pt x="1973" y="1651"/>
                </a:cubicBezTo>
                <a:cubicBezTo>
                  <a:pt x="1990" y="1764"/>
                  <a:pt x="1999" y="1877"/>
                  <a:pt x="2007" y="1991"/>
                </a:cubicBezTo>
              </a:path>
              <a:path w="3112" h="7416" extrusionOk="0">
                <a:moveTo>
                  <a:pt x="1250" y="1247"/>
                </a:moveTo>
                <a:cubicBezTo>
                  <a:pt x="1127" y="1372"/>
                  <a:pt x="1010" y="1505"/>
                  <a:pt x="880" y="1623"/>
                </a:cubicBezTo>
                <a:cubicBezTo>
                  <a:pt x="849" y="1649"/>
                  <a:pt x="818" y="1675"/>
                  <a:pt x="787" y="1701"/>
                </a:cubicBezTo>
              </a:path>
              <a:path w="3112" h="7416" extrusionOk="0">
                <a:moveTo>
                  <a:pt x="1273" y="588"/>
                </a:moveTo>
                <a:cubicBezTo>
                  <a:pt x="1198" y="605"/>
                  <a:pt x="1124" y="616"/>
                  <a:pt x="1047" y="618"/>
                </a:cubicBezTo>
                <a:cubicBezTo>
                  <a:pt x="915" y="622"/>
                  <a:pt x="784" y="616"/>
                  <a:pt x="652" y="622"/>
                </a:cubicBezTo>
                <a:cubicBezTo>
                  <a:pt x="503" y="628"/>
                  <a:pt x="355" y="642"/>
                  <a:pt x="209" y="670"/>
                </a:cubicBezTo>
                <a:cubicBezTo>
                  <a:pt x="137" y="684"/>
                  <a:pt x="69" y="707"/>
                  <a:pt x="0" y="730"/>
                </a:cubicBezTo>
              </a:path>
              <a:path w="3112" h="7416" extrusionOk="0">
                <a:moveTo>
                  <a:pt x="1129" y="241"/>
                </a:moveTo>
                <a:cubicBezTo>
                  <a:pt x="1035" y="208"/>
                  <a:pt x="942" y="174"/>
                  <a:pt x="848" y="140"/>
                </a:cubicBezTo>
                <a:cubicBezTo>
                  <a:pt x="730" y="96"/>
                  <a:pt x="614" y="48"/>
                  <a:pt x="497" y="0"/>
                </a:cubicBezTo>
              </a:path>
              <a:path w="3112" h="7416" extrusionOk="0">
                <a:moveTo>
                  <a:pt x="1152" y="3226"/>
                </a:moveTo>
                <a:cubicBezTo>
                  <a:pt x="1129" y="3236"/>
                  <a:pt x="1125" y="3242"/>
                  <a:pt x="1110" y="3262"/>
                </a:cubicBezTo>
                <a:cubicBezTo>
                  <a:pt x="1077" y="3304"/>
                  <a:pt x="1048" y="3349"/>
                  <a:pt x="1017" y="3392"/>
                </a:cubicBezTo>
                <a:cubicBezTo>
                  <a:pt x="975" y="3450"/>
                  <a:pt x="932" y="3507"/>
                  <a:pt x="888" y="3563"/>
                </a:cubicBezTo>
                <a:cubicBezTo>
                  <a:pt x="857" y="3603"/>
                  <a:pt x="811" y="3642"/>
                  <a:pt x="788" y="3687"/>
                </a:cubicBezTo>
                <a:cubicBezTo>
                  <a:pt x="788" y="3691"/>
                  <a:pt x="788" y="3695"/>
                  <a:pt x="788" y="3699"/>
                </a:cubicBezTo>
                <a:cubicBezTo>
                  <a:pt x="819" y="3693"/>
                  <a:pt x="848" y="3682"/>
                  <a:pt x="879" y="3673"/>
                </a:cubicBezTo>
                <a:cubicBezTo>
                  <a:pt x="1019" y="3631"/>
                  <a:pt x="1164" y="3617"/>
                  <a:pt x="1309" y="3632"/>
                </a:cubicBezTo>
                <a:cubicBezTo>
                  <a:pt x="1365" y="3638"/>
                  <a:pt x="1418" y="3650"/>
                  <a:pt x="1472" y="3662"/>
                </a:cubicBezTo>
                <a:cubicBezTo>
                  <a:pt x="1505" y="3669"/>
                  <a:pt x="1528" y="3667"/>
                  <a:pt x="1560" y="3663"/>
                </a:cubicBezTo>
              </a:path>
              <a:path w="3112" h="7416" extrusionOk="0">
                <a:moveTo>
                  <a:pt x="1425" y="3223"/>
                </a:moveTo>
                <a:cubicBezTo>
                  <a:pt x="1412" y="3250"/>
                  <a:pt x="1405" y="3273"/>
                  <a:pt x="1400" y="3303"/>
                </a:cubicBezTo>
                <a:cubicBezTo>
                  <a:pt x="1389" y="3370"/>
                  <a:pt x="1380" y="3438"/>
                  <a:pt x="1364" y="3504"/>
                </a:cubicBezTo>
                <a:cubicBezTo>
                  <a:pt x="1340" y="3603"/>
                  <a:pt x="1314" y="3701"/>
                  <a:pt x="1289" y="3799"/>
                </a:cubicBezTo>
                <a:cubicBezTo>
                  <a:pt x="1270" y="3872"/>
                  <a:pt x="1246" y="3944"/>
                  <a:pt x="1244" y="4020"/>
                </a:cubicBezTo>
                <a:cubicBezTo>
                  <a:pt x="1245" y="4027"/>
                  <a:pt x="1245" y="4033"/>
                  <a:pt x="1246" y="4040"/>
                </a:cubicBezTo>
              </a:path>
              <a:path w="3112" h="7416" extrusionOk="0">
                <a:moveTo>
                  <a:pt x="1779" y="3801"/>
                </a:moveTo>
                <a:cubicBezTo>
                  <a:pt x="1790" y="3831"/>
                  <a:pt x="1791" y="3843"/>
                  <a:pt x="1787" y="3878"/>
                </a:cubicBezTo>
                <a:cubicBezTo>
                  <a:pt x="1784" y="3909"/>
                  <a:pt x="1779" y="3939"/>
                  <a:pt x="1775" y="3969"/>
                </a:cubicBezTo>
                <a:cubicBezTo>
                  <a:pt x="1772" y="3988"/>
                  <a:pt x="1769" y="4008"/>
                  <a:pt x="1767" y="4027"/>
                </a:cubicBezTo>
                <a:cubicBezTo>
                  <a:pt x="1786" y="3974"/>
                  <a:pt x="1801" y="3919"/>
                  <a:pt x="1823" y="3867"/>
                </a:cubicBezTo>
                <a:cubicBezTo>
                  <a:pt x="1845" y="3815"/>
                  <a:pt x="1872" y="3759"/>
                  <a:pt x="1911" y="3717"/>
                </a:cubicBezTo>
                <a:cubicBezTo>
                  <a:pt x="1930" y="3697"/>
                  <a:pt x="1964" y="3668"/>
                  <a:pt x="1988" y="3698"/>
                </a:cubicBezTo>
                <a:cubicBezTo>
                  <a:pt x="2015" y="3732"/>
                  <a:pt x="2014" y="3786"/>
                  <a:pt x="2016" y="3826"/>
                </a:cubicBezTo>
                <a:cubicBezTo>
                  <a:pt x="2019" y="3870"/>
                  <a:pt x="2019" y="3915"/>
                  <a:pt x="2023" y="3959"/>
                </a:cubicBezTo>
                <a:cubicBezTo>
                  <a:pt x="2026" y="3974"/>
                  <a:pt x="2025" y="3978"/>
                  <a:pt x="2037" y="3979"/>
                </a:cubicBezTo>
                <a:cubicBezTo>
                  <a:pt x="2060" y="3943"/>
                  <a:pt x="2076" y="3904"/>
                  <a:pt x="2097" y="3867"/>
                </a:cubicBezTo>
                <a:cubicBezTo>
                  <a:pt x="2125" y="3817"/>
                  <a:pt x="2160" y="3755"/>
                  <a:pt x="2206" y="3719"/>
                </a:cubicBezTo>
                <a:cubicBezTo>
                  <a:pt x="2244" y="3689"/>
                  <a:pt x="2278" y="3704"/>
                  <a:pt x="2300" y="3743"/>
                </a:cubicBezTo>
                <a:cubicBezTo>
                  <a:pt x="2330" y="3797"/>
                  <a:pt x="2336" y="3863"/>
                  <a:pt x="2357" y="3920"/>
                </a:cubicBezTo>
                <a:cubicBezTo>
                  <a:pt x="2364" y="3940"/>
                  <a:pt x="2388" y="4019"/>
                  <a:pt x="2426" y="4008"/>
                </a:cubicBezTo>
                <a:cubicBezTo>
                  <a:pt x="2431" y="4004"/>
                  <a:pt x="2435" y="4000"/>
                  <a:pt x="2440" y="3996"/>
                </a:cubicBezTo>
              </a:path>
              <a:path w="3112" h="7416" extrusionOk="0">
                <a:moveTo>
                  <a:pt x="1683" y="2936"/>
                </a:moveTo>
                <a:cubicBezTo>
                  <a:pt x="1679" y="2812"/>
                  <a:pt x="1672" y="2689"/>
                  <a:pt x="1667" y="2566"/>
                </a:cubicBezTo>
                <a:cubicBezTo>
                  <a:pt x="1664" y="2499"/>
                  <a:pt x="1663" y="2431"/>
                  <a:pt x="1660" y="2364"/>
                </a:cubicBezTo>
                <a:cubicBezTo>
                  <a:pt x="1652" y="2160"/>
                  <a:pt x="1620" y="1961"/>
                  <a:pt x="1631" y="1756"/>
                </a:cubicBezTo>
                <a:cubicBezTo>
                  <a:pt x="1637" y="1649"/>
                  <a:pt x="1642" y="1546"/>
                  <a:pt x="1626" y="1440"/>
                </a:cubicBezTo>
                <a:cubicBezTo>
                  <a:pt x="1605" y="1299"/>
                  <a:pt x="1612" y="1159"/>
                  <a:pt x="1595" y="1018"/>
                </a:cubicBezTo>
                <a:cubicBezTo>
                  <a:pt x="1583" y="919"/>
                  <a:pt x="1570" y="829"/>
                  <a:pt x="1574" y="729"/>
                </a:cubicBezTo>
                <a:cubicBezTo>
                  <a:pt x="1576" y="674"/>
                  <a:pt x="1595" y="603"/>
                  <a:pt x="1584" y="549"/>
                </a:cubicBezTo>
                <a:cubicBezTo>
                  <a:pt x="1574" y="544"/>
                  <a:pt x="1571" y="543"/>
                  <a:pt x="1569" y="535"/>
                </a:cubicBezTo>
                <a:cubicBezTo>
                  <a:pt x="1556" y="551"/>
                  <a:pt x="1542" y="564"/>
                  <a:pt x="1530" y="584"/>
                </a:cubicBezTo>
                <a:cubicBezTo>
                  <a:pt x="1505" y="628"/>
                  <a:pt x="1482" y="675"/>
                  <a:pt x="1461" y="721"/>
                </a:cubicBezTo>
                <a:cubicBezTo>
                  <a:pt x="1448" y="748"/>
                  <a:pt x="1437" y="776"/>
                  <a:pt x="1425" y="803"/>
                </a:cubicBezTo>
                <a:cubicBezTo>
                  <a:pt x="1442" y="743"/>
                  <a:pt x="1456" y="681"/>
                  <a:pt x="1480" y="623"/>
                </a:cubicBezTo>
                <a:cubicBezTo>
                  <a:pt x="1496" y="583"/>
                  <a:pt x="1518" y="564"/>
                  <a:pt x="1540" y="538"/>
                </a:cubicBezTo>
                <a:cubicBezTo>
                  <a:pt x="1560" y="585"/>
                  <a:pt x="1577" y="635"/>
                  <a:pt x="1599" y="682"/>
                </a:cubicBezTo>
                <a:cubicBezTo>
                  <a:pt x="1648" y="787"/>
                  <a:pt x="1714" y="861"/>
                  <a:pt x="1817" y="912"/>
                </a:cubicBezTo>
              </a:path>
              <a:path w="3112" h="7416" extrusionOk="0">
                <a:moveTo>
                  <a:pt x="1709" y="4464"/>
                </a:moveTo>
                <a:cubicBezTo>
                  <a:pt x="1708" y="4487"/>
                  <a:pt x="1707" y="4509"/>
                  <a:pt x="1708" y="4532"/>
                </a:cubicBezTo>
                <a:cubicBezTo>
                  <a:pt x="1724" y="4820"/>
                  <a:pt x="1716" y="5107"/>
                  <a:pt x="1722" y="5395"/>
                </a:cubicBezTo>
                <a:cubicBezTo>
                  <a:pt x="1726" y="5581"/>
                  <a:pt x="1735" y="5766"/>
                  <a:pt x="1748" y="5951"/>
                </a:cubicBezTo>
                <a:cubicBezTo>
                  <a:pt x="1754" y="6046"/>
                  <a:pt x="1758" y="6141"/>
                  <a:pt x="1760" y="6236"/>
                </a:cubicBezTo>
                <a:cubicBezTo>
                  <a:pt x="1762" y="6304"/>
                  <a:pt x="1764" y="6371"/>
                  <a:pt x="1763" y="6439"/>
                </a:cubicBezTo>
                <a:cubicBezTo>
                  <a:pt x="1762" y="6522"/>
                  <a:pt x="1757" y="6606"/>
                  <a:pt x="1756" y="6689"/>
                </a:cubicBezTo>
                <a:cubicBezTo>
                  <a:pt x="1755" y="6740"/>
                  <a:pt x="1755" y="6791"/>
                  <a:pt x="1752" y="6842"/>
                </a:cubicBezTo>
                <a:cubicBezTo>
                  <a:pt x="1750" y="6889"/>
                  <a:pt x="1749" y="6936"/>
                  <a:pt x="1747" y="6983"/>
                </a:cubicBezTo>
                <a:cubicBezTo>
                  <a:pt x="1717" y="6952"/>
                  <a:pt x="1706" y="6944"/>
                  <a:pt x="1688" y="6898"/>
                </a:cubicBezTo>
                <a:cubicBezTo>
                  <a:pt x="1659" y="6822"/>
                  <a:pt x="1631" y="6749"/>
                  <a:pt x="1592" y="6677"/>
                </a:cubicBezTo>
                <a:cubicBezTo>
                  <a:pt x="1575" y="6647"/>
                  <a:pt x="1558" y="6622"/>
                  <a:pt x="1535" y="6597"/>
                </a:cubicBezTo>
                <a:cubicBezTo>
                  <a:pt x="1531" y="6595"/>
                  <a:pt x="1526" y="6594"/>
                  <a:pt x="1522" y="6592"/>
                </a:cubicBezTo>
                <a:cubicBezTo>
                  <a:pt x="1534" y="6615"/>
                  <a:pt x="1547" y="6637"/>
                  <a:pt x="1559" y="6660"/>
                </a:cubicBezTo>
                <a:cubicBezTo>
                  <a:pt x="1613" y="6766"/>
                  <a:pt x="1665" y="6861"/>
                  <a:pt x="1750" y="6945"/>
                </a:cubicBezTo>
                <a:cubicBezTo>
                  <a:pt x="1755" y="6949"/>
                  <a:pt x="1760" y="6954"/>
                  <a:pt x="1765" y="6958"/>
                </a:cubicBezTo>
                <a:cubicBezTo>
                  <a:pt x="1778" y="6936"/>
                  <a:pt x="1793" y="6913"/>
                  <a:pt x="1806" y="6888"/>
                </a:cubicBezTo>
                <a:cubicBezTo>
                  <a:pt x="1835" y="6833"/>
                  <a:pt x="1861" y="6777"/>
                  <a:pt x="1881" y="6718"/>
                </a:cubicBezTo>
                <a:cubicBezTo>
                  <a:pt x="1899" y="6660"/>
                  <a:pt x="1905" y="6639"/>
                  <a:pt x="1908" y="6597"/>
                </a:cubicBezTo>
              </a:path>
              <a:path w="3112" h="7416" extrusionOk="0">
                <a:moveTo>
                  <a:pt x="1941" y="4260"/>
                </a:moveTo>
                <a:cubicBezTo>
                  <a:pt x="1936" y="4295"/>
                  <a:pt x="1930" y="4331"/>
                  <a:pt x="1925" y="4366"/>
                </a:cubicBezTo>
                <a:cubicBezTo>
                  <a:pt x="1920" y="4401"/>
                  <a:pt x="1918" y="4414"/>
                  <a:pt x="1922" y="4439"/>
                </a:cubicBezTo>
              </a:path>
              <a:path w="3112" h="7416" extrusionOk="0">
                <a:moveTo>
                  <a:pt x="1911" y="4769"/>
                </a:moveTo>
                <a:cubicBezTo>
                  <a:pt x="1905" y="4789"/>
                  <a:pt x="1899" y="4807"/>
                  <a:pt x="1897" y="4828"/>
                </a:cubicBezTo>
                <a:cubicBezTo>
                  <a:pt x="1895" y="4849"/>
                  <a:pt x="1899" y="4868"/>
                  <a:pt x="1900" y="4889"/>
                </a:cubicBezTo>
                <a:cubicBezTo>
                  <a:pt x="1901" y="4907"/>
                  <a:pt x="1903" y="4925"/>
                  <a:pt x="1904" y="4943"/>
                </a:cubicBezTo>
              </a:path>
              <a:path w="3112" h="7416" extrusionOk="0">
                <a:moveTo>
                  <a:pt x="1907" y="5246"/>
                </a:moveTo>
                <a:cubicBezTo>
                  <a:pt x="1904" y="5271"/>
                  <a:pt x="1897" y="5294"/>
                  <a:pt x="1894" y="5319"/>
                </a:cubicBezTo>
                <a:cubicBezTo>
                  <a:pt x="1890" y="5346"/>
                  <a:pt x="1894" y="5370"/>
                  <a:pt x="1893" y="5396"/>
                </a:cubicBezTo>
                <a:cubicBezTo>
                  <a:pt x="1892" y="5401"/>
                  <a:pt x="1891" y="5406"/>
                  <a:pt x="1890" y="5411"/>
                </a:cubicBezTo>
              </a:path>
              <a:path w="3112" h="7416" extrusionOk="0">
                <a:moveTo>
                  <a:pt x="1912" y="5701"/>
                </a:moveTo>
                <a:cubicBezTo>
                  <a:pt x="1910" y="5725"/>
                  <a:pt x="1910" y="5751"/>
                  <a:pt x="1912" y="5775"/>
                </a:cubicBezTo>
                <a:cubicBezTo>
                  <a:pt x="1913" y="5782"/>
                  <a:pt x="1914" y="5789"/>
                  <a:pt x="1915" y="5796"/>
                </a:cubicBezTo>
              </a:path>
              <a:path w="3112" h="7416" extrusionOk="0">
                <a:moveTo>
                  <a:pt x="1901" y="6153"/>
                </a:moveTo>
                <a:cubicBezTo>
                  <a:pt x="1901" y="6176"/>
                  <a:pt x="1904" y="6198"/>
                  <a:pt x="1906" y="6221"/>
                </a:cubicBezTo>
                <a:cubicBezTo>
                  <a:pt x="1909" y="6254"/>
                  <a:pt x="1909" y="6288"/>
                  <a:pt x="1912" y="6321"/>
                </a:cubicBezTo>
                <a:cubicBezTo>
                  <a:pt x="1913" y="6330"/>
                  <a:pt x="1915" y="6340"/>
                  <a:pt x="1916" y="6349"/>
                </a:cubicBezTo>
              </a:path>
              <a:path w="3112" h="7416" extrusionOk="0">
                <a:moveTo>
                  <a:pt x="1917" y="7038"/>
                </a:moveTo>
                <a:cubicBezTo>
                  <a:pt x="1916" y="7052"/>
                  <a:pt x="1915" y="7065"/>
                  <a:pt x="1914" y="7079"/>
                </a:cubicBezTo>
              </a:path>
            </a:pathLst>
          </a:custGeom>
          <a:noFill/>
          <a:ln w="19050" cap="rnd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11" name="Comment 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904163" y="4167188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12" name="Comment 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796213" y="4259263"/>
            <a:ext cx="36512" cy="44450"/>
          </a:xfrm>
          <a:custGeom>
            <a:avLst/>
            <a:gdLst/>
            <a:ahLst/>
            <a:cxnLst>
              <a:cxn ang="0">
                <a:pos x="100" y="0"/>
              </a:cxn>
              <a:cxn ang="0">
                <a:pos x="67" y="42"/>
              </a:cxn>
              <a:cxn ang="0">
                <a:pos x="32" y="80"/>
              </a:cxn>
              <a:cxn ang="0">
                <a:pos x="0" y="123"/>
              </a:cxn>
            </a:cxnLst>
            <a:rect l="0" t="0" r="r" b="b"/>
            <a:pathLst>
              <a:path w="101" h="124" extrusionOk="0">
                <a:moveTo>
                  <a:pt x="100" y="0"/>
                </a:moveTo>
                <a:cubicBezTo>
                  <a:pt x="91" y="15"/>
                  <a:pt x="80" y="29"/>
                  <a:pt x="67" y="42"/>
                </a:cubicBezTo>
                <a:cubicBezTo>
                  <a:pt x="55" y="54"/>
                  <a:pt x="43" y="66"/>
                  <a:pt x="32" y="80"/>
                </a:cubicBezTo>
                <a:cubicBezTo>
                  <a:pt x="19" y="96"/>
                  <a:pt x="10" y="106"/>
                  <a:pt x="0" y="123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13" name="Comment 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689850" y="4400550"/>
            <a:ext cx="28575" cy="34925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3" y="50"/>
              </a:cxn>
              <a:cxn ang="0">
                <a:pos x="0" y="96"/>
              </a:cxn>
            </a:cxnLst>
            <a:rect l="0" t="0" r="r" b="b"/>
            <a:pathLst>
              <a:path w="80" h="97" extrusionOk="0">
                <a:moveTo>
                  <a:pt x="79" y="0"/>
                </a:moveTo>
                <a:cubicBezTo>
                  <a:pt x="63" y="16"/>
                  <a:pt x="47" y="32"/>
                  <a:pt x="33" y="50"/>
                </a:cubicBezTo>
                <a:cubicBezTo>
                  <a:pt x="21" y="66"/>
                  <a:pt x="11" y="79"/>
                  <a:pt x="0" y="96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14" name="Comment 1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585075" y="4543425"/>
            <a:ext cx="34925" cy="50800"/>
          </a:xfrm>
          <a:custGeom>
            <a:avLst/>
            <a:gdLst/>
            <a:ahLst/>
            <a:cxnLst>
              <a:cxn ang="0">
                <a:pos x="95" y="0"/>
              </a:cxn>
              <a:cxn ang="0">
                <a:pos x="44" y="69"/>
              </a:cxn>
              <a:cxn ang="0">
                <a:pos x="9" y="129"/>
              </a:cxn>
              <a:cxn ang="0">
                <a:pos x="0" y="143"/>
              </a:cxn>
            </a:cxnLst>
            <a:rect l="0" t="0" r="r" b="b"/>
            <a:pathLst>
              <a:path w="96" h="144" extrusionOk="0">
                <a:moveTo>
                  <a:pt x="95" y="0"/>
                </a:moveTo>
                <a:cubicBezTo>
                  <a:pt x="79" y="23"/>
                  <a:pt x="61" y="46"/>
                  <a:pt x="44" y="69"/>
                </a:cubicBezTo>
                <a:cubicBezTo>
                  <a:pt x="30" y="89"/>
                  <a:pt x="20" y="108"/>
                  <a:pt x="9" y="129"/>
                </a:cubicBezTo>
                <a:cubicBezTo>
                  <a:pt x="6" y="134"/>
                  <a:pt x="3" y="138"/>
                  <a:pt x="0" y="143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15" name="Comment 1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442200" y="4735513"/>
            <a:ext cx="49213" cy="65087"/>
          </a:xfrm>
          <a:custGeom>
            <a:avLst/>
            <a:gdLst/>
            <a:ahLst/>
            <a:cxnLst>
              <a:cxn ang="0">
                <a:pos x="135" y="0"/>
              </a:cxn>
              <a:cxn ang="0">
                <a:pos x="94" y="46"/>
              </a:cxn>
              <a:cxn ang="0">
                <a:pos x="31" y="133"/>
              </a:cxn>
              <a:cxn ang="0">
                <a:pos x="0" y="181"/>
              </a:cxn>
            </a:cxnLst>
            <a:rect l="0" t="0" r="r" b="b"/>
            <a:pathLst>
              <a:path w="136" h="182" extrusionOk="0">
                <a:moveTo>
                  <a:pt x="135" y="0"/>
                </a:moveTo>
                <a:cubicBezTo>
                  <a:pt x="116" y="12"/>
                  <a:pt x="108" y="28"/>
                  <a:pt x="94" y="46"/>
                </a:cubicBezTo>
                <a:cubicBezTo>
                  <a:pt x="73" y="74"/>
                  <a:pt x="49" y="103"/>
                  <a:pt x="31" y="133"/>
                </a:cubicBezTo>
                <a:cubicBezTo>
                  <a:pt x="18" y="159"/>
                  <a:pt x="14" y="168"/>
                  <a:pt x="0" y="181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16" name="Comment 1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319963" y="4919663"/>
            <a:ext cx="44450" cy="68262"/>
          </a:xfrm>
          <a:custGeom>
            <a:avLst/>
            <a:gdLst/>
            <a:ahLst/>
            <a:cxnLst>
              <a:cxn ang="0">
                <a:pos x="120" y="0"/>
              </a:cxn>
              <a:cxn ang="0">
                <a:pos x="87" y="58"/>
              </a:cxn>
              <a:cxn ang="0">
                <a:pos x="32" y="142"/>
              </a:cxn>
              <a:cxn ang="0">
                <a:pos x="0" y="188"/>
              </a:cxn>
            </a:cxnLst>
            <a:rect l="0" t="0" r="r" b="b"/>
            <a:pathLst>
              <a:path w="121" h="189" extrusionOk="0">
                <a:moveTo>
                  <a:pt x="120" y="0"/>
                </a:moveTo>
                <a:cubicBezTo>
                  <a:pt x="109" y="20"/>
                  <a:pt x="99" y="39"/>
                  <a:pt x="87" y="58"/>
                </a:cubicBezTo>
                <a:cubicBezTo>
                  <a:pt x="69" y="85"/>
                  <a:pt x="47" y="114"/>
                  <a:pt x="32" y="142"/>
                </a:cubicBezTo>
                <a:cubicBezTo>
                  <a:pt x="20" y="169"/>
                  <a:pt x="17" y="177"/>
                  <a:pt x="0" y="188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17" name="Comment 1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173913" y="5127625"/>
            <a:ext cx="41275" cy="50800"/>
          </a:xfrm>
          <a:custGeom>
            <a:avLst/>
            <a:gdLst/>
            <a:ahLst/>
            <a:cxnLst>
              <a:cxn ang="0">
                <a:pos x="115" y="0"/>
              </a:cxn>
              <a:cxn ang="0">
                <a:pos x="35" y="95"/>
              </a:cxn>
              <a:cxn ang="0">
                <a:pos x="0" y="139"/>
              </a:cxn>
            </a:cxnLst>
            <a:rect l="0" t="0" r="r" b="b"/>
            <a:pathLst>
              <a:path w="116" h="140" extrusionOk="0">
                <a:moveTo>
                  <a:pt x="115" y="0"/>
                </a:moveTo>
                <a:cubicBezTo>
                  <a:pt x="88" y="29"/>
                  <a:pt x="58" y="62"/>
                  <a:pt x="35" y="95"/>
                </a:cubicBezTo>
                <a:cubicBezTo>
                  <a:pt x="21" y="121"/>
                  <a:pt x="17" y="129"/>
                  <a:pt x="0" y="139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18" name="Comment 1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058025" y="5286375"/>
            <a:ext cx="41275" cy="57150"/>
          </a:xfrm>
          <a:custGeom>
            <a:avLst/>
            <a:gdLst/>
            <a:ahLst/>
            <a:cxnLst>
              <a:cxn ang="0">
                <a:pos x="113" y="0"/>
              </a:cxn>
              <a:cxn ang="0">
                <a:pos x="70" y="57"/>
              </a:cxn>
              <a:cxn ang="0">
                <a:pos x="17" y="138"/>
              </a:cxn>
              <a:cxn ang="0">
                <a:pos x="0" y="156"/>
              </a:cxn>
            </a:cxnLst>
            <a:rect l="0" t="0" r="r" b="b"/>
            <a:pathLst>
              <a:path w="114" h="157" extrusionOk="0">
                <a:moveTo>
                  <a:pt x="113" y="0"/>
                </a:moveTo>
                <a:cubicBezTo>
                  <a:pt x="99" y="20"/>
                  <a:pt x="85" y="38"/>
                  <a:pt x="70" y="57"/>
                </a:cubicBezTo>
                <a:cubicBezTo>
                  <a:pt x="50" y="83"/>
                  <a:pt x="36" y="112"/>
                  <a:pt x="17" y="138"/>
                </a:cubicBezTo>
                <a:cubicBezTo>
                  <a:pt x="11" y="144"/>
                  <a:pt x="6" y="150"/>
                  <a:pt x="0" y="156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19" name="Comment 1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970713" y="5461000"/>
            <a:ext cx="28575" cy="46038"/>
          </a:xfrm>
          <a:custGeom>
            <a:avLst/>
            <a:gdLst/>
            <a:ahLst/>
            <a:cxnLst>
              <a:cxn ang="0">
                <a:pos x="80" y="0"/>
              </a:cxn>
              <a:cxn ang="0">
                <a:pos x="36" y="57"/>
              </a:cxn>
              <a:cxn ang="0">
                <a:pos x="0" y="127"/>
              </a:cxn>
            </a:cxnLst>
            <a:rect l="0" t="0" r="r" b="b"/>
            <a:pathLst>
              <a:path w="81" h="128" extrusionOk="0">
                <a:moveTo>
                  <a:pt x="80" y="0"/>
                </a:moveTo>
                <a:cubicBezTo>
                  <a:pt x="65" y="17"/>
                  <a:pt x="49" y="37"/>
                  <a:pt x="36" y="57"/>
                </a:cubicBezTo>
                <a:cubicBezTo>
                  <a:pt x="21" y="80"/>
                  <a:pt x="10" y="102"/>
                  <a:pt x="0" y="127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20" name="Comment 1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884988" y="5626100"/>
            <a:ext cx="20637" cy="38100"/>
          </a:xfrm>
          <a:custGeom>
            <a:avLst/>
            <a:gdLst/>
            <a:ahLst/>
            <a:cxnLst>
              <a:cxn ang="0">
                <a:pos x="58" y="0"/>
              </a:cxn>
              <a:cxn ang="0">
                <a:pos x="14" y="82"/>
              </a:cxn>
              <a:cxn ang="0">
                <a:pos x="0" y="106"/>
              </a:cxn>
            </a:cxnLst>
            <a:rect l="0" t="0" r="r" b="b"/>
            <a:pathLst>
              <a:path w="59" h="107" extrusionOk="0">
                <a:moveTo>
                  <a:pt x="58" y="0"/>
                </a:moveTo>
                <a:cubicBezTo>
                  <a:pt x="41" y="27"/>
                  <a:pt x="29" y="54"/>
                  <a:pt x="14" y="82"/>
                </a:cubicBezTo>
                <a:cubicBezTo>
                  <a:pt x="9" y="90"/>
                  <a:pt x="5" y="98"/>
                  <a:pt x="0" y="106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21" name="Comment 1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757988" y="5783263"/>
            <a:ext cx="46037" cy="65087"/>
          </a:xfrm>
          <a:custGeom>
            <a:avLst/>
            <a:gdLst/>
            <a:ahLst/>
            <a:cxnLst>
              <a:cxn ang="0">
                <a:pos x="124" y="0"/>
              </a:cxn>
              <a:cxn ang="0">
                <a:pos x="75" y="71"/>
              </a:cxn>
              <a:cxn ang="0">
                <a:pos x="0" y="180"/>
              </a:cxn>
            </a:cxnLst>
            <a:rect l="0" t="0" r="r" b="b"/>
            <a:pathLst>
              <a:path w="125" h="181" extrusionOk="0">
                <a:moveTo>
                  <a:pt x="124" y="0"/>
                </a:moveTo>
                <a:cubicBezTo>
                  <a:pt x="111" y="25"/>
                  <a:pt x="92" y="47"/>
                  <a:pt x="75" y="71"/>
                </a:cubicBezTo>
                <a:cubicBezTo>
                  <a:pt x="49" y="108"/>
                  <a:pt x="23" y="142"/>
                  <a:pt x="0" y="180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22" name="Comment 1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597650" y="6007100"/>
            <a:ext cx="52388" cy="85725"/>
          </a:xfrm>
          <a:custGeom>
            <a:avLst/>
            <a:gdLst/>
            <a:ahLst/>
            <a:cxnLst>
              <a:cxn ang="0">
                <a:pos x="142" y="0"/>
              </a:cxn>
              <a:cxn ang="0">
                <a:pos x="86" y="84"/>
              </a:cxn>
              <a:cxn ang="0">
                <a:pos x="0" y="235"/>
              </a:cxn>
            </a:cxnLst>
            <a:rect l="0" t="0" r="r" b="b"/>
            <a:pathLst>
              <a:path w="143" h="236" extrusionOk="0">
                <a:moveTo>
                  <a:pt x="142" y="0"/>
                </a:moveTo>
                <a:cubicBezTo>
                  <a:pt x="124" y="29"/>
                  <a:pt x="105" y="55"/>
                  <a:pt x="86" y="84"/>
                </a:cubicBezTo>
                <a:cubicBezTo>
                  <a:pt x="54" y="132"/>
                  <a:pt x="25" y="183"/>
                  <a:pt x="0" y="235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23" name="Comment 1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432550" y="6243638"/>
            <a:ext cx="47625" cy="61912"/>
          </a:xfrm>
          <a:custGeom>
            <a:avLst/>
            <a:gdLst/>
            <a:ahLst/>
            <a:cxnLst>
              <a:cxn ang="0">
                <a:pos x="132" y="0"/>
              </a:cxn>
              <a:cxn ang="0">
                <a:pos x="92" y="43"/>
              </a:cxn>
              <a:cxn ang="0">
                <a:pos x="30" y="120"/>
              </a:cxn>
              <a:cxn ang="0">
                <a:pos x="0" y="173"/>
              </a:cxn>
            </a:cxnLst>
            <a:rect l="0" t="0" r="r" b="b"/>
            <a:pathLst>
              <a:path w="133" h="174" extrusionOk="0">
                <a:moveTo>
                  <a:pt x="132" y="0"/>
                </a:moveTo>
                <a:cubicBezTo>
                  <a:pt x="119" y="17"/>
                  <a:pt x="107" y="28"/>
                  <a:pt x="92" y="43"/>
                </a:cubicBezTo>
                <a:cubicBezTo>
                  <a:pt x="71" y="64"/>
                  <a:pt x="44" y="94"/>
                  <a:pt x="30" y="120"/>
                </a:cubicBezTo>
                <a:cubicBezTo>
                  <a:pt x="19" y="149"/>
                  <a:pt x="15" y="158"/>
                  <a:pt x="0" y="173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24" name="Comment 2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297613" y="6426200"/>
            <a:ext cx="33337" cy="53975"/>
          </a:xfrm>
          <a:custGeom>
            <a:avLst/>
            <a:gdLst/>
            <a:ahLst/>
            <a:cxnLst>
              <a:cxn ang="0">
                <a:pos x="92" y="0"/>
              </a:cxn>
              <a:cxn ang="0">
                <a:pos x="0" y="149"/>
              </a:cxn>
            </a:cxnLst>
            <a:rect l="0" t="0" r="r" b="b"/>
            <a:pathLst>
              <a:path w="93" h="150" extrusionOk="0">
                <a:moveTo>
                  <a:pt x="92" y="0"/>
                </a:moveTo>
                <a:cubicBezTo>
                  <a:pt x="63" y="52"/>
                  <a:pt x="34" y="100"/>
                  <a:pt x="0" y="149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25" name="Comment 2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221413" y="4125913"/>
            <a:ext cx="4762" cy="698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" y="73"/>
              </a:cxn>
              <a:cxn ang="0">
                <a:pos x="11" y="194"/>
              </a:cxn>
            </a:cxnLst>
            <a:rect l="0" t="0" r="r" b="b"/>
            <a:pathLst>
              <a:path w="12" h="195" extrusionOk="0">
                <a:moveTo>
                  <a:pt x="0" y="0"/>
                </a:moveTo>
                <a:cubicBezTo>
                  <a:pt x="2" y="24"/>
                  <a:pt x="4" y="49"/>
                  <a:pt x="5" y="73"/>
                </a:cubicBezTo>
                <a:cubicBezTo>
                  <a:pt x="6" y="114"/>
                  <a:pt x="8" y="154"/>
                  <a:pt x="11" y="194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26" name="Comment 2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205538" y="4343400"/>
            <a:ext cx="3175" cy="76200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8" y="75"/>
              </a:cxn>
              <a:cxn ang="0">
                <a:pos x="3" y="182"/>
              </a:cxn>
              <a:cxn ang="0">
                <a:pos x="0" y="209"/>
              </a:cxn>
            </a:cxnLst>
            <a:rect l="0" t="0" r="r" b="b"/>
            <a:pathLst>
              <a:path w="11" h="210" extrusionOk="0">
                <a:moveTo>
                  <a:pt x="10" y="0"/>
                </a:moveTo>
                <a:cubicBezTo>
                  <a:pt x="10" y="25"/>
                  <a:pt x="9" y="50"/>
                  <a:pt x="8" y="75"/>
                </a:cubicBezTo>
                <a:cubicBezTo>
                  <a:pt x="6" y="111"/>
                  <a:pt x="5" y="147"/>
                  <a:pt x="3" y="182"/>
                </a:cubicBezTo>
                <a:cubicBezTo>
                  <a:pt x="2" y="191"/>
                  <a:pt x="1" y="200"/>
                  <a:pt x="0" y="209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27" name="Comment 2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203950" y="4567238"/>
            <a:ext cx="1588" cy="444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47"/>
              </a:cxn>
              <a:cxn ang="0">
                <a:pos x="2" y="125"/>
              </a:cxn>
            </a:cxnLst>
            <a:rect l="0" t="0" r="r" b="b"/>
            <a:pathLst>
              <a:path w="5" h="126" extrusionOk="0">
                <a:moveTo>
                  <a:pt x="0" y="0"/>
                </a:moveTo>
                <a:cubicBezTo>
                  <a:pt x="1" y="16"/>
                  <a:pt x="1" y="31"/>
                  <a:pt x="2" y="47"/>
                </a:cubicBezTo>
                <a:cubicBezTo>
                  <a:pt x="4" y="73"/>
                  <a:pt x="4" y="99"/>
                  <a:pt x="2" y="125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28" name="Comment 2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202363" y="4773613"/>
            <a:ext cx="1587" cy="46037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1" y="69"/>
              </a:cxn>
              <a:cxn ang="0">
                <a:pos x="3" y="126"/>
              </a:cxn>
            </a:cxnLst>
            <a:rect l="0" t="0" r="r" b="b"/>
            <a:pathLst>
              <a:path w="5" h="127" extrusionOk="0">
                <a:moveTo>
                  <a:pt x="4" y="0"/>
                </a:moveTo>
                <a:cubicBezTo>
                  <a:pt x="2" y="23"/>
                  <a:pt x="1" y="46"/>
                  <a:pt x="1" y="69"/>
                </a:cubicBezTo>
                <a:cubicBezTo>
                  <a:pt x="1" y="89"/>
                  <a:pt x="1" y="106"/>
                  <a:pt x="3" y="126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29" name="Comment 2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207125" y="4940300"/>
            <a:ext cx="1588" cy="14288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0" y="40"/>
              </a:cxn>
            </a:cxnLst>
            <a:rect l="0" t="0" r="r" b="b"/>
            <a:pathLst>
              <a:path w="5" h="41" extrusionOk="0">
                <a:moveTo>
                  <a:pt x="4" y="0"/>
                </a:moveTo>
                <a:cubicBezTo>
                  <a:pt x="2" y="13"/>
                  <a:pt x="1" y="27"/>
                  <a:pt x="0" y="40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30" name="Comment 2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207125" y="5054600"/>
            <a:ext cx="3175" cy="71438"/>
          </a:xfrm>
          <a:custGeom>
            <a:avLst/>
            <a:gdLst/>
            <a:ahLst/>
            <a:cxnLst>
              <a:cxn ang="0">
                <a:pos x="6" y="13"/>
              </a:cxn>
              <a:cxn ang="0">
                <a:pos x="0" y="70"/>
              </a:cxn>
              <a:cxn ang="0">
                <a:pos x="5" y="198"/>
              </a:cxn>
            </a:cxnLst>
            <a:rect l="0" t="0" r="r" b="b"/>
            <a:pathLst>
              <a:path w="7" h="199" extrusionOk="0">
                <a:moveTo>
                  <a:pt x="6" y="13"/>
                </a:moveTo>
                <a:cubicBezTo>
                  <a:pt x="-11" y="-10"/>
                  <a:pt x="0" y="52"/>
                  <a:pt x="0" y="70"/>
                </a:cubicBezTo>
                <a:cubicBezTo>
                  <a:pt x="0" y="113"/>
                  <a:pt x="3" y="155"/>
                  <a:pt x="5" y="198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31" name="Comment 2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726113" y="6388100"/>
            <a:ext cx="280987" cy="295275"/>
          </a:xfrm>
          <a:custGeom>
            <a:avLst/>
            <a:gdLst/>
            <a:ahLst/>
            <a:cxnLst>
              <a:cxn ang="0">
                <a:pos x="723" y="260"/>
              </a:cxn>
              <a:cxn ang="0">
                <a:pos x="712" y="203"/>
              </a:cxn>
              <a:cxn ang="0">
                <a:pos x="611" y="74"/>
              </a:cxn>
              <a:cxn ang="0">
                <a:pos x="522" y="32"/>
              </a:cxn>
              <a:cxn ang="0">
                <a:pos x="414" y="4"/>
              </a:cxn>
              <a:cxn ang="0">
                <a:pos x="247" y="30"/>
              </a:cxn>
              <a:cxn ang="0">
                <a:pos x="89" y="125"/>
              </a:cxn>
              <a:cxn ang="0">
                <a:pos x="0" y="369"/>
              </a:cxn>
              <a:cxn ang="0">
                <a:pos x="194" y="747"/>
              </a:cxn>
              <a:cxn ang="0">
                <a:pos x="484" y="818"/>
              </a:cxn>
              <a:cxn ang="0">
                <a:pos x="687" y="759"/>
              </a:cxn>
              <a:cxn ang="0">
                <a:pos x="778" y="730"/>
              </a:cxn>
            </a:cxnLst>
            <a:rect l="0" t="0" r="r" b="b"/>
            <a:pathLst>
              <a:path w="779" h="822" extrusionOk="0">
                <a:moveTo>
                  <a:pt x="723" y="260"/>
                </a:moveTo>
                <a:cubicBezTo>
                  <a:pt x="719" y="242"/>
                  <a:pt x="718" y="222"/>
                  <a:pt x="712" y="203"/>
                </a:cubicBezTo>
                <a:cubicBezTo>
                  <a:pt x="693" y="146"/>
                  <a:pt x="662" y="105"/>
                  <a:pt x="611" y="74"/>
                </a:cubicBezTo>
                <a:cubicBezTo>
                  <a:pt x="582" y="56"/>
                  <a:pt x="554" y="44"/>
                  <a:pt x="522" y="32"/>
                </a:cubicBezTo>
                <a:cubicBezTo>
                  <a:pt x="486" y="19"/>
                  <a:pt x="452" y="9"/>
                  <a:pt x="414" y="4"/>
                </a:cubicBezTo>
                <a:cubicBezTo>
                  <a:pt x="354" y="-4"/>
                  <a:pt x="302" y="4"/>
                  <a:pt x="247" y="30"/>
                </a:cubicBezTo>
                <a:cubicBezTo>
                  <a:pt x="196" y="54"/>
                  <a:pt x="131" y="87"/>
                  <a:pt x="89" y="125"/>
                </a:cubicBezTo>
                <a:cubicBezTo>
                  <a:pt x="17" y="192"/>
                  <a:pt x="-2" y="273"/>
                  <a:pt x="0" y="369"/>
                </a:cubicBezTo>
                <a:cubicBezTo>
                  <a:pt x="2" y="518"/>
                  <a:pt x="60" y="670"/>
                  <a:pt x="194" y="747"/>
                </a:cubicBezTo>
                <a:cubicBezTo>
                  <a:pt x="278" y="795"/>
                  <a:pt x="388" y="825"/>
                  <a:pt x="484" y="818"/>
                </a:cubicBezTo>
                <a:cubicBezTo>
                  <a:pt x="555" y="813"/>
                  <a:pt x="620" y="779"/>
                  <a:pt x="687" y="759"/>
                </a:cubicBezTo>
                <a:cubicBezTo>
                  <a:pt x="734" y="745"/>
                  <a:pt x="748" y="741"/>
                  <a:pt x="778" y="730"/>
                </a:cubicBezTo>
              </a:path>
            </a:pathLst>
          </a:custGeom>
          <a:noFill/>
          <a:ln w="34925" cap="rnd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33" name="Text Box 29"/>
          <p:cNvSpPr txBox="1">
            <a:spLocks noChangeArrowheads="1"/>
          </p:cNvSpPr>
          <p:nvPr/>
        </p:nvSpPr>
        <p:spPr bwMode="auto">
          <a:xfrm>
            <a:off x="609600" y="152400"/>
            <a:ext cx="18261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dirty="0" smtClean="0">
                <a:latin typeface="Times New Roman" charset="0"/>
              </a:rPr>
              <a:t>Example</a:t>
            </a:r>
            <a:endParaRPr lang="en-US" sz="36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45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31838"/>
            <a:ext cx="8229600" cy="2014537"/>
          </a:xfrm>
        </p:spPr>
        <p:txBody>
          <a:bodyPr/>
          <a:lstStyle/>
          <a:p>
            <a:r>
              <a:rPr lang="en-US" sz="3200" dirty="0"/>
              <a:t>Two speakers, A and B, are “in phase” and emit a pure note with a wavelength 2 </a:t>
            </a:r>
            <a:r>
              <a:rPr lang="en-US" sz="3200" dirty="0" err="1"/>
              <a:t>m</a:t>
            </a:r>
            <a:r>
              <a:rPr lang="en-US" sz="3200" dirty="0"/>
              <a:t>.  The speakers are side-by-side, 3 </a:t>
            </a:r>
            <a:r>
              <a:rPr lang="en-US" sz="3200" dirty="0" err="1"/>
              <a:t>m</a:t>
            </a:r>
            <a:r>
              <a:rPr lang="en-US" sz="3200" dirty="0"/>
              <a:t> apart. Point C is 4 </a:t>
            </a:r>
            <a:r>
              <a:rPr lang="en-US" sz="3200" dirty="0" err="1"/>
              <a:t>m</a:t>
            </a:r>
            <a:r>
              <a:rPr lang="en-US" sz="3200" dirty="0"/>
              <a:t> directly in front of speaker A.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4163" y="2832100"/>
            <a:ext cx="8229600" cy="40259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/>
              <a:t>How many wavelengths are between Speaker A and Point C?</a:t>
            </a:r>
          </a:p>
          <a:p>
            <a:pPr marL="609600" indent="-609600">
              <a:buClr>
                <a:schemeClr val="tx1"/>
              </a:buClr>
              <a:buFontTx/>
              <a:buAutoNum type="alphaUcPeriod"/>
            </a:pPr>
            <a:r>
              <a:rPr lang="en-US"/>
              <a:t>0.5</a:t>
            </a:r>
          </a:p>
          <a:p>
            <a:pPr marL="609600" indent="-609600">
              <a:buClr>
                <a:schemeClr val="tx1"/>
              </a:buClr>
              <a:buFontTx/>
              <a:buAutoNum type="alphaUcPeriod"/>
            </a:pPr>
            <a:r>
              <a:rPr lang="en-US"/>
              <a:t>1.0</a:t>
            </a:r>
          </a:p>
          <a:p>
            <a:pPr marL="609600" indent="-609600">
              <a:buClr>
                <a:schemeClr val="tx1"/>
              </a:buClr>
              <a:buFontTx/>
              <a:buAutoNum type="alphaUcPeriod"/>
            </a:pPr>
            <a:r>
              <a:rPr lang="en-US"/>
              <a:t>1.5</a:t>
            </a:r>
          </a:p>
          <a:p>
            <a:pPr marL="609600" indent="-609600">
              <a:buClr>
                <a:schemeClr val="tx1"/>
              </a:buClr>
              <a:buFontTx/>
              <a:buAutoNum type="alphaUcPeriod"/>
            </a:pPr>
            <a:r>
              <a:rPr lang="en-US"/>
              <a:t>2.0</a:t>
            </a:r>
          </a:p>
          <a:p>
            <a:pPr marL="609600" indent="-609600">
              <a:buClr>
                <a:schemeClr val="tx1"/>
              </a:buClr>
              <a:buFontTx/>
              <a:buAutoNum type="alphaUcPeriod"/>
            </a:pPr>
            <a:r>
              <a:rPr lang="en-US"/>
              <a:t>2.5</a:t>
            </a:r>
          </a:p>
        </p:txBody>
      </p:sp>
      <p:sp>
        <p:nvSpPr>
          <p:cNvPr id="68612" name="Comment 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888288" y="3498850"/>
            <a:ext cx="161925" cy="323850"/>
          </a:xfrm>
          <a:custGeom>
            <a:avLst/>
            <a:gdLst/>
            <a:ahLst/>
            <a:cxnLst>
              <a:cxn ang="0">
                <a:pos x="74" y="43"/>
              </a:cxn>
              <a:cxn ang="0">
                <a:pos x="74" y="107"/>
              </a:cxn>
              <a:cxn ang="0">
                <a:pos x="91" y="261"/>
              </a:cxn>
              <a:cxn ang="0">
                <a:pos x="88" y="509"/>
              </a:cxn>
              <a:cxn ang="0">
                <a:pos x="79" y="784"/>
              </a:cxn>
              <a:cxn ang="0">
                <a:pos x="96" y="776"/>
              </a:cxn>
              <a:cxn ang="0">
                <a:pos x="90" y="721"/>
              </a:cxn>
              <a:cxn ang="0">
                <a:pos x="51" y="649"/>
              </a:cxn>
              <a:cxn ang="0">
                <a:pos x="33" y="516"/>
              </a:cxn>
              <a:cxn ang="0">
                <a:pos x="3" y="254"/>
              </a:cxn>
              <a:cxn ang="0">
                <a:pos x="67" y="102"/>
              </a:cxn>
              <a:cxn ang="0">
                <a:pos x="209" y="4"/>
              </a:cxn>
              <a:cxn ang="0">
                <a:pos x="383" y="64"/>
              </a:cxn>
              <a:cxn ang="0">
                <a:pos x="441" y="200"/>
              </a:cxn>
              <a:cxn ang="0">
                <a:pos x="399" y="303"/>
              </a:cxn>
              <a:cxn ang="0">
                <a:pos x="158" y="402"/>
              </a:cxn>
              <a:cxn ang="0">
                <a:pos x="129" y="414"/>
              </a:cxn>
              <a:cxn ang="0">
                <a:pos x="199" y="453"/>
              </a:cxn>
              <a:cxn ang="0">
                <a:pos x="329" y="526"/>
              </a:cxn>
              <a:cxn ang="0">
                <a:pos x="428" y="664"/>
              </a:cxn>
              <a:cxn ang="0">
                <a:pos x="428" y="862"/>
              </a:cxn>
              <a:cxn ang="0">
                <a:pos x="272" y="880"/>
              </a:cxn>
              <a:cxn ang="0">
                <a:pos x="108" y="788"/>
              </a:cxn>
              <a:cxn ang="0">
                <a:pos x="64" y="765"/>
              </a:cxn>
            </a:cxnLst>
            <a:rect l="0" t="0" r="r" b="b"/>
            <a:pathLst>
              <a:path w="450" h="901" extrusionOk="0">
                <a:moveTo>
                  <a:pt x="74" y="43"/>
                </a:moveTo>
                <a:cubicBezTo>
                  <a:pt x="71" y="64"/>
                  <a:pt x="69" y="77"/>
                  <a:pt x="74" y="107"/>
                </a:cubicBezTo>
                <a:cubicBezTo>
                  <a:pt x="83" y="158"/>
                  <a:pt x="89" y="209"/>
                  <a:pt x="91" y="261"/>
                </a:cubicBezTo>
                <a:cubicBezTo>
                  <a:pt x="94" y="344"/>
                  <a:pt x="92" y="426"/>
                  <a:pt x="88" y="509"/>
                </a:cubicBezTo>
                <a:cubicBezTo>
                  <a:pt x="85" y="571"/>
                  <a:pt x="46" y="726"/>
                  <a:pt x="79" y="784"/>
                </a:cubicBezTo>
                <a:cubicBezTo>
                  <a:pt x="91" y="806"/>
                  <a:pt x="84" y="782"/>
                  <a:pt x="96" y="776"/>
                </a:cubicBezTo>
                <a:cubicBezTo>
                  <a:pt x="100" y="749"/>
                  <a:pt x="107" y="739"/>
                  <a:pt x="90" y="721"/>
                </a:cubicBezTo>
                <a:cubicBezTo>
                  <a:pt x="67" y="696"/>
                  <a:pt x="56" y="687"/>
                  <a:pt x="51" y="649"/>
                </a:cubicBezTo>
                <a:cubicBezTo>
                  <a:pt x="45" y="605"/>
                  <a:pt x="42" y="560"/>
                  <a:pt x="33" y="516"/>
                </a:cubicBezTo>
                <a:cubicBezTo>
                  <a:pt x="16" y="431"/>
                  <a:pt x="-10" y="341"/>
                  <a:pt x="3" y="254"/>
                </a:cubicBezTo>
                <a:cubicBezTo>
                  <a:pt x="11" y="202"/>
                  <a:pt x="35" y="144"/>
                  <a:pt x="67" y="102"/>
                </a:cubicBezTo>
                <a:cubicBezTo>
                  <a:pt x="102" y="57"/>
                  <a:pt x="153" y="17"/>
                  <a:pt x="209" y="4"/>
                </a:cubicBezTo>
                <a:cubicBezTo>
                  <a:pt x="276" y="-12"/>
                  <a:pt x="336" y="18"/>
                  <a:pt x="383" y="64"/>
                </a:cubicBezTo>
                <a:cubicBezTo>
                  <a:pt x="420" y="100"/>
                  <a:pt x="444" y="148"/>
                  <a:pt x="441" y="200"/>
                </a:cubicBezTo>
                <a:cubicBezTo>
                  <a:pt x="439" y="239"/>
                  <a:pt x="425" y="274"/>
                  <a:pt x="399" y="303"/>
                </a:cubicBezTo>
                <a:cubicBezTo>
                  <a:pt x="339" y="371"/>
                  <a:pt x="241" y="382"/>
                  <a:pt x="158" y="402"/>
                </a:cubicBezTo>
                <a:cubicBezTo>
                  <a:pt x="141" y="406"/>
                  <a:pt x="137" y="406"/>
                  <a:pt x="129" y="414"/>
                </a:cubicBezTo>
                <a:cubicBezTo>
                  <a:pt x="151" y="434"/>
                  <a:pt x="167" y="439"/>
                  <a:pt x="199" y="453"/>
                </a:cubicBezTo>
                <a:cubicBezTo>
                  <a:pt x="245" y="473"/>
                  <a:pt x="289" y="497"/>
                  <a:pt x="329" y="526"/>
                </a:cubicBezTo>
                <a:cubicBezTo>
                  <a:pt x="377" y="561"/>
                  <a:pt x="407" y="609"/>
                  <a:pt x="428" y="664"/>
                </a:cubicBezTo>
                <a:cubicBezTo>
                  <a:pt x="451" y="724"/>
                  <a:pt x="464" y="804"/>
                  <a:pt x="428" y="862"/>
                </a:cubicBezTo>
                <a:cubicBezTo>
                  <a:pt x="394" y="916"/>
                  <a:pt x="320" y="901"/>
                  <a:pt x="272" y="880"/>
                </a:cubicBezTo>
                <a:cubicBezTo>
                  <a:pt x="216" y="855"/>
                  <a:pt x="161" y="818"/>
                  <a:pt x="108" y="788"/>
                </a:cubicBezTo>
                <a:cubicBezTo>
                  <a:pt x="86" y="776"/>
                  <a:pt x="79" y="772"/>
                  <a:pt x="64" y="765"/>
                </a:cubicBezTo>
              </a:path>
            </a:pathLst>
          </a:custGeom>
          <a:noFill/>
          <a:ln w="34925" cap="rnd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13" name="Comment 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934075" y="3556000"/>
            <a:ext cx="2708275" cy="1055688"/>
          </a:xfrm>
          <a:custGeom>
            <a:avLst/>
            <a:gdLst/>
            <a:ahLst/>
            <a:cxnLst>
              <a:cxn ang="0">
                <a:pos x="814" y="1416"/>
              </a:cxn>
              <a:cxn ang="0">
                <a:pos x="738" y="1391"/>
              </a:cxn>
              <a:cxn ang="0">
                <a:pos x="831" y="1295"/>
              </a:cxn>
              <a:cxn ang="0">
                <a:pos x="729" y="1414"/>
              </a:cxn>
              <a:cxn ang="0">
                <a:pos x="816" y="1285"/>
              </a:cxn>
              <a:cxn ang="0">
                <a:pos x="757" y="1456"/>
              </a:cxn>
              <a:cxn ang="0">
                <a:pos x="728" y="1290"/>
              </a:cxn>
              <a:cxn ang="0">
                <a:pos x="797" y="1464"/>
              </a:cxn>
              <a:cxn ang="0">
                <a:pos x="5611" y="1355"/>
              </a:cxn>
              <a:cxn ang="0">
                <a:pos x="5668" y="1301"/>
              </a:cxn>
              <a:cxn ang="0">
                <a:pos x="5649" y="1456"/>
              </a:cxn>
              <a:cxn ang="0">
                <a:pos x="5629" y="1304"/>
              </a:cxn>
              <a:cxn ang="0">
                <a:pos x="5718" y="1499"/>
              </a:cxn>
              <a:cxn ang="0">
                <a:pos x="5591" y="1404"/>
              </a:cxn>
              <a:cxn ang="0">
                <a:pos x="5675" y="1315"/>
              </a:cxn>
              <a:cxn ang="0">
                <a:pos x="5685" y="1339"/>
              </a:cxn>
              <a:cxn ang="0">
                <a:pos x="5043" y="2758"/>
              </a:cxn>
              <a:cxn ang="0">
                <a:pos x="6367" y="2567"/>
              </a:cxn>
              <a:cxn ang="0">
                <a:pos x="6760" y="1107"/>
              </a:cxn>
              <a:cxn ang="0">
                <a:pos x="6533" y="663"/>
              </a:cxn>
              <a:cxn ang="0">
                <a:pos x="3570" y="1844"/>
              </a:cxn>
              <a:cxn ang="0">
                <a:pos x="2502" y="642"/>
              </a:cxn>
              <a:cxn ang="0">
                <a:pos x="2755" y="701"/>
              </a:cxn>
              <a:cxn ang="0">
                <a:pos x="2504" y="949"/>
              </a:cxn>
              <a:cxn ang="0">
                <a:pos x="2761" y="1095"/>
              </a:cxn>
              <a:cxn ang="0">
                <a:pos x="2394" y="1293"/>
              </a:cxn>
              <a:cxn ang="0">
                <a:pos x="2999" y="1108"/>
              </a:cxn>
              <a:cxn ang="0">
                <a:pos x="3088" y="976"/>
              </a:cxn>
              <a:cxn ang="0">
                <a:pos x="3247" y="1107"/>
              </a:cxn>
              <a:cxn ang="0">
                <a:pos x="3374" y="878"/>
              </a:cxn>
              <a:cxn ang="0">
                <a:pos x="3542" y="1169"/>
              </a:cxn>
              <a:cxn ang="0">
                <a:pos x="3908" y="1013"/>
              </a:cxn>
              <a:cxn ang="0">
                <a:pos x="4518" y="1107"/>
              </a:cxn>
              <a:cxn ang="0">
                <a:pos x="5196" y="1100"/>
              </a:cxn>
              <a:cxn ang="0">
                <a:pos x="5201" y="1005"/>
              </a:cxn>
              <a:cxn ang="0">
                <a:pos x="5229" y="1101"/>
              </a:cxn>
              <a:cxn ang="0">
                <a:pos x="2150" y="1032"/>
              </a:cxn>
              <a:cxn ang="0">
                <a:pos x="1820" y="967"/>
              </a:cxn>
              <a:cxn ang="0">
                <a:pos x="1224" y="845"/>
              </a:cxn>
              <a:cxn ang="0">
                <a:pos x="1111" y="905"/>
              </a:cxn>
              <a:cxn ang="0">
                <a:pos x="1182" y="1010"/>
              </a:cxn>
              <a:cxn ang="0">
                <a:pos x="1161" y="776"/>
              </a:cxn>
              <a:cxn ang="0">
                <a:pos x="1173" y="1409"/>
              </a:cxn>
              <a:cxn ang="0">
                <a:pos x="1943" y="1447"/>
              </a:cxn>
              <a:cxn ang="0">
                <a:pos x="2420" y="1435"/>
              </a:cxn>
              <a:cxn ang="0">
                <a:pos x="3237" y="1429"/>
              </a:cxn>
              <a:cxn ang="0">
                <a:pos x="3832" y="1394"/>
              </a:cxn>
              <a:cxn ang="0">
                <a:pos x="4471" y="1433"/>
              </a:cxn>
              <a:cxn ang="0">
                <a:pos x="4891" y="1505"/>
              </a:cxn>
              <a:cxn ang="0">
                <a:pos x="967" y="2093"/>
              </a:cxn>
              <a:cxn ang="0">
                <a:pos x="1169" y="2145"/>
              </a:cxn>
              <a:cxn ang="0">
                <a:pos x="1475" y="1783"/>
              </a:cxn>
              <a:cxn ang="0">
                <a:pos x="6" y="947"/>
              </a:cxn>
              <a:cxn ang="0">
                <a:pos x="102" y="528"/>
              </a:cxn>
              <a:cxn ang="0">
                <a:pos x="289" y="0"/>
              </a:cxn>
              <a:cxn ang="0">
                <a:pos x="531" y="784"/>
              </a:cxn>
              <a:cxn ang="0">
                <a:pos x="127" y="552"/>
              </a:cxn>
            </a:cxnLst>
            <a:rect l="0" t="0" r="r" b="b"/>
            <a:pathLst>
              <a:path w="7523" h="2932" extrusionOk="0">
                <a:moveTo>
                  <a:pt x="797" y="1351"/>
                </a:moveTo>
                <a:cubicBezTo>
                  <a:pt x="778" y="1357"/>
                  <a:pt x="766" y="1362"/>
                  <a:pt x="762" y="1384"/>
                </a:cubicBezTo>
                <a:cubicBezTo>
                  <a:pt x="761" y="1398"/>
                  <a:pt x="760" y="1401"/>
                  <a:pt x="763" y="1409"/>
                </a:cubicBezTo>
                <a:cubicBezTo>
                  <a:pt x="777" y="1425"/>
                  <a:pt x="794" y="1440"/>
                  <a:pt x="814" y="1416"/>
                </a:cubicBezTo>
                <a:cubicBezTo>
                  <a:pt x="826" y="1401"/>
                  <a:pt x="834" y="1377"/>
                  <a:pt x="832" y="1358"/>
                </a:cubicBezTo>
                <a:cubicBezTo>
                  <a:pt x="830" y="1336"/>
                  <a:pt x="816" y="1328"/>
                  <a:pt x="800" y="1316"/>
                </a:cubicBezTo>
                <a:cubicBezTo>
                  <a:pt x="777" y="1314"/>
                  <a:pt x="750" y="1315"/>
                  <a:pt x="736" y="1338"/>
                </a:cubicBezTo>
                <a:cubicBezTo>
                  <a:pt x="726" y="1354"/>
                  <a:pt x="729" y="1375"/>
                  <a:pt x="738" y="1391"/>
                </a:cubicBezTo>
                <a:cubicBezTo>
                  <a:pt x="748" y="1407"/>
                  <a:pt x="763" y="1422"/>
                  <a:pt x="780" y="1430"/>
                </a:cubicBezTo>
                <a:cubicBezTo>
                  <a:pt x="795" y="1437"/>
                  <a:pt x="803" y="1431"/>
                  <a:pt x="817" y="1426"/>
                </a:cubicBezTo>
                <a:cubicBezTo>
                  <a:pt x="833" y="1411"/>
                  <a:pt x="845" y="1395"/>
                  <a:pt x="848" y="1372"/>
                </a:cubicBezTo>
                <a:cubicBezTo>
                  <a:pt x="851" y="1346"/>
                  <a:pt x="845" y="1317"/>
                  <a:pt x="831" y="1295"/>
                </a:cubicBezTo>
                <a:cubicBezTo>
                  <a:pt x="817" y="1273"/>
                  <a:pt x="799" y="1259"/>
                  <a:pt x="772" y="1258"/>
                </a:cubicBezTo>
                <a:cubicBezTo>
                  <a:pt x="748" y="1258"/>
                  <a:pt x="726" y="1272"/>
                  <a:pt x="711" y="1290"/>
                </a:cubicBezTo>
                <a:cubicBezTo>
                  <a:pt x="695" y="1310"/>
                  <a:pt x="689" y="1334"/>
                  <a:pt x="692" y="1359"/>
                </a:cubicBezTo>
                <a:cubicBezTo>
                  <a:pt x="695" y="1385"/>
                  <a:pt x="709" y="1400"/>
                  <a:pt x="729" y="1414"/>
                </a:cubicBezTo>
                <a:cubicBezTo>
                  <a:pt x="748" y="1427"/>
                  <a:pt x="769" y="1433"/>
                  <a:pt x="790" y="1422"/>
                </a:cubicBezTo>
                <a:cubicBezTo>
                  <a:pt x="810" y="1412"/>
                  <a:pt x="825" y="1387"/>
                  <a:pt x="831" y="1366"/>
                </a:cubicBezTo>
                <a:cubicBezTo>
                  <a:pt x="837" y="1343"/>
                  <a:pt x="838" y="1314"/>
                  <a:pt x="825" y="1294"/>
                </a:cubicBezTo>
                <a:cubicBezTo>
                  <a:pt x="822" y="1291"/>
                  <a:pt x="819" y="1288"/>
                  <a:pt x="816" y="1285"/>
                </a:cubicBezTo>
                <a:cubicBezTo>
                  <a:pt x="793" y="1278"/>
                  <a:pt x="779" y="1279"/>
                  <a:pt x="757" y="1289"/>
                </a:cubicBezTo>
                <a:cubicBezTo>
                  <a:pt x="733" y="1300"/>
                  <a:pt x="706" y="1317"/>
                  <a:pt x="692" y="1340"/>
                </a:cubicBezTo>
                <a:cubicBezTo>
                  <a:pt x="679" y="1361"/>
                  <a:pt x="679" y="1390"/>
                  <a:pt x="690" y="1412"/>
                </a:cubicBezTo>
                <a:cubicBezTo>
                  <a:pt x="703" y="1438"/>
                  <a:pt x="731" y="1449"/>
                  <a:pt x="757" y="1456"/>
                </a:cubicBezTo>
                <a:cubicBezTo>
                  <a:pt x="785" y="1463"/>
                  <a:pt x="808" y="1449"/>
                  <a:pt x="828" y="1429"/>
                </a:cubicBezTo>
                <a:cubicBezTo>
                  <a:pt x="848" y="1409"/>
                  <a:pt x="859" y="1379"/>
                  <a:pt x="858" y="1351"/>
                </a:cubicBezTo>
                <a:cubicBezTo>
                  <a:pt x="857" y="1324"/>
                  <a:pt x="840" y="1303"/>
                  <a:pt x="816" y="1292"/>
                </a:cubicBezTo>
                <a:cubicBezTo>
                  <a:pt x="789" y="1280"/>
                  <a:pt x="756" y="1283"/>
                  <a:pt x="728" y="1290"/>
                </a:cubicBezTo>
                <a:cubicBezTo>
                  <a:pt x="703" y="1297"/>
                  <a:pt x="679" y="1313"/>
                  <a:pt x="674" y="1340"/>
                </a:cubicBezTo>
                <a:cubicBezTo>
                  <a:pt x="669" y="1370"/>
                  <a:pt x="682" y="1400"/>
                  <a:pt x="700" y="1423"/>
                </a:cubicBezTo>
                <a:cubicBezTo>
                  <a:pt x="716" y="1443"/>
                  <a:pt x="742" y="1468"/>
                  <a:pt x="769" y="1472"/>
                </a:cubicBezTo>
                <a:cubicBezTo>
                  <a:pt x="784" y="1471"/>
                  <a:pt x="789" y="1470"/>
                  <a:pt x="797" y="1464"/>
                </a:cubicBezTo>
                <a:cubicBezTo>
                  <a:pt x="809" y="1447"/>
                  <a:pt x="819" y="1427"/>
                  <a:pt x="814" y="1405"/>
                </a:cubicBezTo>
                <a:cubicBezTo>
                  <a:pt x="808" y="1379"/>
                  <a:pt x="790" y="1367"/>
                  <a:pt x="764" y="1370"/>
                </a:cubicBezTo>
                <a:cubicBezTo>
                  <a:pt x="758" y="1372"/>
                  <a:pt x="753" y="1373"/>
                  <a:pt x="747" y="1375"/>
                </a:cubicBezTo>
              </a:path>
              <a:path w="7523" h="2932" extrusionOk="0">
                <a:moveTo>
                  <a:pt x="5611" y="1355"/>
                </a:moveTo>
                <a:cubicBezTo>
                  <a:pt x="5608" y="1352"/>
                  <a:pt x="5604" y="1349"/>
                  <a:pt x="5601" y="1346"/>
                </a:cubicBezTo>
                <a:cubicBezTo>
                  <a:pt x="5593" y="1370"/>
                  <a:pt x="5604" y="1377"/>
                  <a:pt x="5632" y="1377"/>
                </a:cubicBezTo>
                <a:cubicBezTo>
                  <a:pt x="5648" y="1377"/>
                  <a:pt x="5667" y="1372"/>
                  <a:pt x="5673" y="1356"/>
                </a:cubicBezTo>
                <a:cubicBezTo>
                  <a:pt x="5680" y="1338"/>
                  <a:pt x="5680" y="1317"/>
                  <a:pt x="5668" y="1301"/>
                </a:cubicBezTo>
                <a:cubicBezTo>
                  <a:pt x="5657" y="1286"/>
                  <a:pt x="5638" y="1277"/>
                  <a:pt x="5620" y="1277"/>
                </a:cubicBezTo>
                <a:cubicBezTo>
                  <a:pt x="5600" y="1277"/>
                  <a:pt x="5581" y="1284"/>
                  <a:pt x="5569" y="1301"/>
                </a:cubicBezTo>
                <a:cubicBezTo>
                  <a:pt x="5549" y="1330"/>
                  <a:pt x="5560" y="1373"/>
                  <a:pt x="5579" y="1400"/>
                </a:cubicBezTo>
                <a:cubicBezTo>
                  <a:pt x="5595" y="1424"/>
                  <a:pt x="5623" y="1444"/>
                  <a:pt x="5649" y="1456"/>
                </a:cubicBezTo>
                <a:cubicBezTo>
                  <a:pt x="5671" y="1466"/>
                  <a:pt x="5703" y="1475"/>
                  <a:pt x="5725" y="1460"/>
                </a:cubicBezTo>
                <a:cubicBezTo>
                  <a:pt x="5744" y="1447"/>
                  <a:pt x="5756" y="1418"/>
                  <a:pt x="5756" y="1395"/>
                </a:cubicBezTo>
                <a:cubicBezTo>
                  <a:pt x="5756" y="1366"/>
                  <a:pt x="5741" y="1337"/>
                  <a:pt x="5717" y="1320"/>
                </a:cubicBezTo>
                <a:cubicBezTo>
                  <a:pt x="5691" y="1301"/>
                  <a:pt x="5660" y="1298"/>
                  <a:pt x="5629" y="1304"/>
                </a:cubicBezTo>
                <a:cubicBezTo>
                  <a:pt x="5597" y="1310"/>
                  <a:pt x="5579" y="1329"/>
                  <a:pt x="5571" y="1361"/>
                </a:cubicBezTo>
                <a:cubicBezTo>
                  <a:pt x="5562" y="1397"/>
                  <a:pt x="5570" y="1431"/>
                  <a:pt x="5584" y="1464"/>
                </a:cubicBezTo>
                <a:cubicBezTo>
                  <a:pt x="5596" y="1492"/>
                  <a:pt x="5616" y="1523"/>
                  <a:pt x="5647" y="1533"/>
                </a:cubicBezTo>
                <a:cubicBezTo>
                  <a:pt x="5677" y="1542"/>
                  <a:pt x="5703" y="1523"/>
                  <a:pt x="5718" y="1499"/>
                </a:cubicBezTo>
                <a:cubicBezTo>
                  <a:pt x="5739" y="1464"/>
                  <a:pt x="5744" y="1412"/>
                  <a:pt x="5733" y="1373"/>
                </a:cubicBezTo>
                <a:cubicBezTo>
                  <a:pt x="5724" y="1341"/>
                  <a:pt x="5703" y="1324"/>
                  <a:pt x="5671" y="1318"/>
                </a:cubicBezTo>
                <a:cubicBezTo>
                  <a:pt x="5646" y="1314"/>
                  <a:pt x="5618" y="1318"/>
                  <a:pt x="5600" y="1338"/>
                </a:cubicBezTo>
                <a:cubicBezTo>
                  <a:pt x="5583" y="1357"/>
                  <a:pt x="5582" y="1382"/>
                  <a:pt x="5591" y="1404"/>
                </a:cubicBezTo>
                <a:cubicBezTo>
                  <a:pt x="5601" y="1428"/>
                  <a:pt x="5619" y="1442"/>
                  <a:pt x="5642" y="1453"/>
                </a:cubicBezTo>
                <a:cubicBezTo>
                  <a:pt x="5664" y="1464"/>
                  <a:pt x="5683" y="1459"/>
                  <a:pt x="5699" y="1441"/>
                </a:cubicBezTo>
                <a:cubicBezTo>
                  <a:pt x="5716" y="1422"/>
                  <a:pt x="5717" y="1395"/>
                  <a:pt x="5712" y="1371"/>
                </a:cubicBezTo>
                <a:cubicBezTo>
                  <a:pt x="5707" y="1348"/>
                  <a:pt x="5695" y="1328"/>
                  <a:pt x="5675" y="1315"/>
                </a:cubicBezTo>
                <a:cubicBezTo>
                  <a:pt x="5658" y="1305"/>
                  <a:pt x="5643" y="1314"/>
                  <a:pt x="5642" y="1334"/>
                </a:cubicBezTo>
                <a:cubicBezTo>
                  <a:pt x="5641" y="1347"/>
                  <a:pt x="5649" y="1368"/>
                  <a:pt x="5659" y="1377"/>
                </a:cubicBezTo>
                <a:cubicBezTo>
                  <a:pt x="5674" y="1387"/>
                  <a:pt x="5677" y="1391"/>
                  <a:pt x="5689" y="1388"/>
                </a:cubicBezTo>
                <a:cubicBezTo>
                  <a:pt x="5694" y="1380"/>
                  <a:pt x="5708" y="1338"/>
                  <a:pt x="5685" y="1339"/>
                </a:cubicBezTo>
                <a:cubicBezTo>
                  <a:pt x="5666" y="1340"/>
                  <a:pt x="5697" y="1385"/>
                  <a:pt x="5699" y="1388"/>
                </a:cubicBezTo>
              </a:path>
              <a:path w="7523" h="2932" extrusionOk="0">
                <a:moveTo>
                  <a:pt x="5447" y="2038"/>
                </a:moveTo>
                <a:cubicBezTo>
                  <a:pt x="5394" y="2137"/>
                  <a:pt x="5339" y="2232"/>
                  <a:pt x="5282" y="2329"/>
                </a:cubicBezTo>
                <a:cubicBezTo>
                  <a:pt x="5200" y="2470"/>
                  <a:pt x="5116" y="2612"/>
                  <a:pt x="5043" y="2758"/>
                </a:cubicBezTo>
                <a:cubicBezTo>
                  <a:pt x="5002" y="2849"/>
                  <a:pt x="4990" y="2876"/>
                  <a:pt x="4955" y="2931"/>
                </a:cubicBezTo>
              </a:path>
              <a:path w="7523" h="2932" extrusionOk="0">
                <a:moveTo>
                  <a:pt x="6090" y="2168"/>
                </a:moveTo>
                <a:cubicBezTo>
                  <a:pt x="6149" y="2246"/>
                  <a:pt x="6205" y="2324"/>
                  <a:pt x="6259" y="2405"/>
                </a:cubicBezTo>
                <a:cubicBezTo>
                  <a:pt x="6312" y="2485"/>
                  <a:pt x="6330" y="2514"/>
                  <a:pt x="6367" y="2567"/>
                </a:cubicBezTo>
              </a:path>
              <a:path w="7523" h="2932" extrusionOk="0">
                <a:moveTo>
                  <a:pt x="6629" y="1810"/>
                </a:moveTo>
                <a:cubicBezTo>
                  <a:pt x="6738" y="1860"/>
                  <a:pt x="6847" y="1891"/>
                  <a:pt x="6963" y="1921"/>
                </a:cubicBezTo>
                <a:cubicBezTo>
                  <a:pt x="7070" y="1949"/>
                  <a:pt x="7107" y="1958"/>
                  <a:pt x="7181" y="1971"/>
                </a:cubicBezTo>
              </a:path>
              <a:path w="7523" h="2932" extrusionOk="0">
                <a:moveTo>
                  <a:pt x="6760" y="1107"/>
                </a:moveTo>
                <a:cubicBezTo>
                  <a:pt x="6901" y="1043"/>
                  <a:pt x="7041" y="978"/>
                  <a:pt x="7181" y="911"/>
                </a:cubicBezTo>
                <a:cubicBezTo>
                  <a:pt x="7296" y="856"/>
                  <a:pt x="7408" y="799"/>
                  <a:pt x="7522" y="742"/>
                </a:cubicBezTo>
              </a:path>
              <a:path w="7523" h="2932" extrusionOk="0">
                <a:moveTo>
                  <a:pt x="6387" y="861"/>
                </a:moveTo>
                <a:cubicBezTo>
                  <a:pt x="6433" y="794"/>
                  <a:pt x="6482" y="727"/>
                  <a:pt x="6533" y="663"/>
                </a:cubicBezTo>
                <a:cubicBezTo>
                  <a:pt x="6624" y="549"/>
                  <a:pt x="6730" y="451"/>
                  <a:pt x="6832" y="347"/>
                </a:cubicBezTo>
              </a:path>
              <a:path w="7523" h="2932" extrusionOk="0">
                <a:moveTo>
                  <a:pt x="4509" y="1773"/>
                </a:moveTo>
                <a:cubicBezTo>
                  <a:pt x="4358" y="1756"/>
                  <a:pt x="4209" y="1747"/>
                  <a:pt x="4056" y="1754"/>
                </a:cubicBezTo>
                <a:cubicBezTo>
                  <a:pt x="3892" y="1761"/>
                  <a:pt x="3724" y="1787"/>
                  <a:pt x="3570" y="1844"/>
                </a:cubicBezTo>
                <a:cubicBezTo>
                  <a:pt x="3541" y="1857"/>
                  <a:pt x="3511" y="1871"/>
                  <a:pt x="3482" y="1884"/>
                </a:cubicBezTo>
              </a:path>
              <a:path w="7523" h="2932" extrusionOk="0">
                <a:moveTo>
                  <a:pt x="2454" y="754"/>
                </a:moveTo>
                <a:cubicBezTo>
                  <a:pt x="2434" y="731"/>
                  <a:pt x="2425" y="734"/>
                  <a:pt x="2450" y="700"/>
                </a:cubicBezTo>
                <a:cubicBezTo>
                  <a:pt x="2465" y="680"/>
                  <a:pt x="2485" y="660"/>
                  <a:pt x="2502" y="642"/>
                </a:cubicBezTo>
                <a:cubicBezTo>
                  <a:pt x="2519" y="625"/>
                  <a:pt x="2534" y="609"/>
                  <a:pt x="2557" y="600"/>
                </a:cubicBezTo>
                <a:cubicBezTo>
                  <a:pt x="2581" y="591"/>
                  <a:pt x="2606" y="593"/>
                  <a:pt x="2629" y="604"/>
                </a:cubicBezTo>
                <a:cubicBezTo>
                  <a:pt x="2655" y="616"/>
                  <a:pt x="2680" y="632"/>
                  <a:pt x="2703" y="649"/>
                </a:cubicBezTo>
                <a:cubicBezTo>
                  <a:pt x="2722" y="663"/>
                  <a:pt x="2743" y="679"/>
                  <a:pt x="2755" y="701"/>
                </a:cubicBezTo>
                <a:cubicBezTo>
                  <a:pt x="2770" y="729"/>
                  <a:pt x="2756" y="750"/>
                  <a:pt x="2741" y="774"/>
                </a:cubicBezTo>
                <a:cubicBezTo>
                  <a:pt x="2729" y="794"/>
                  <a:pt x="2711" y="811"/>
                  <a:pt x="2694" y="827"/>
                </a:cubicBezTo>
                <a:cubicBezTo>
                  <a:pt x="2655" y="865"/>
                  <a:pt x="2610" y="900"/>
                  <a:pt x="2564" y="929"/>
                </a:cubicBezTo>
                <a:cubicBezTo>
                  <a:pt x="2543" y="942"/>
                  <a:pt x="2527" y="946"/>
                  <a:pt x="2504" y="949"/>
                </a:cubicBezTo>
                <a:cubicBezTo>
                  <a:pt x="2501" y="949"/>
                  <a:pt x="2497" y="949"/>
                  <a:pt x="2494" y="949"/>
                </a:cubicBezTo>
                <a:cubicBezTo>
                  <a:pt x="2523" y="953"/>
                  <a:pt x="2552" y="959"/>
                  <a:pt x="2581" y="962"/>
                </a:cubicBezTo>
                <a:cubicBezTo>
                  <a:pt x="2621" y="966"/>
                  <a:pt x="2659" y="970"/>
                  <a:pt x="2693" y="992"/>
                </a:cubicBezTo>
                <a:cubicBezTo>
                  <a:pt x="2729" y="1015"/>
                  <a:pt x="2748" y="1056"/>
                  <a:pt x="2761" y="1095"/>
                </a:cubicBezTo>
                <a:cubicBezTo>
                  <a:pt x="2775" y="1136"/>
                  <a:pt x="2777" y="1174"/>
                  <a:pt x="2745" y="1206"/>
                </a:cubicBezTo>
                <a:cubicBezTo>
                  <a:pt x="2722" y="1229"/>
                  <a:pt x="2687" y="1236"/>
                  <a:pt x="2658" y="1246"/>
                </a:cubicBezTo>
                <a:cubicBezTo>
                  <a:pt x="2590" y="1270"/>
                  <a:pt x="2523" y="1290"/>
                  <a:pt x="2454" y="1310"/>
                </a:cubicBezTo>
                <a:cubicBezTo>
                  <a:pt x="2427" y="1318"/>
                  <a:pt x="2404" y="1325"/>
                  <a:pt x="2394" y="1293"/>
                </a:cubicBezTo>
                <a:cubicBezTo>
                  <a:pt x="2395" y="1287"/>
                  <a:pt x="2395" y="1281"/>
                  <a:pt x="2396" y="1275"/>
                </a:cubicBezTo>
              </a:path>
              <a:path w="7523" h="2932" extrusionOk="0">
                <a:moveTo>
                  <a:pt x="3014" y="944"/>
                </a:moveTo>
                <a:cubicBezTo>
                  <a:pt x="3010" y="969"/>
                  <a:pt x="3005" y="994"/>
                  <a:pt x="3003" y="1019"/>
                </a:cubicBezTo>
                <a:cubicBezTo>
                  <a:pt x="3000" y="1049"/>
                  <a:pt x="2998" y="1078"/>
                  <a:pt x="2999" y="1108"/>
                </a:cubicBezTo>
                <a:cubicBezTo>
                  <a:pt x="3000" y="1130"/>
                  <a:pt x="2999" y="1156"/>
                  <a:pt x="3003" y="1178"/>
                </a:cubicBezTo>
                <a:cubicBezTo>
                  <a:pt x="3005" y="1190"/>
                  <a:pt x="3006" y="1195"/>
                  <a:pt x="3009" y="1204"/>
                </a:cubicBezTo>
                <a:cubicBezTo>
                  <a:pt x="3028" y="1170"/>
                  <a:pt x="3037" y="1134"/>
                  <a:pt x="3047" y="1097"/>
                </a:cubicBezTo>
                <a:cubicBezTo>
                  <a:pt x="3059" y="1056"/>
                  <a:pt x="3069" y="1014"/>
                  <a:pt x="3088" y="976"/>
                </a:cubicBezTo>
                <a:cubicBezTo>
                  <a:pt x="3103" y="946"/>
                  <a:pt x="3121" y="911"/>
                  <a:pt x="3143" y="885"/>
                </a:cubicBezTo>
                <a:cubicBezTo>
                  <a:pt x="3155" y="874"/>
                  <a:pt x="3159" y="871"/>
                  <a:pt x="3169" y="867"/>
                </a:cubicBezTo>
                <a:cubicBezTo>
                  <a:pt x="3187" y="876"/>
                  <a:pt x="3194" y="872"/>
                  <a:pt x="3206" y="895"/>
                </a:cubicBezTo>
                <a:cubicBezTo>
                  <a:pt x="3239" y="956"/>
                  <a:pt x="3249" y="1039"/>
                  <a:pt x="3247" y="1107"/>
                </a:cubicBezTo>
                <a:cubicBezTo>
                  <a:pt x="3246" y="1139"/>
                  <a:pt x="3242" y="1171"/>
                  <a:pt x="3238" y="1203"/>
                </a:cubicBezTo>
                <a:cubicBezTo>
                  <a:pt x="3236" y="1217"/>
                  <a:pt x="3236" y="1220"/>
                  <a:pt x="3235" y="1229"/>
                </a:cubicBezTo>
                <a:cubicBezTo>
                  <a:pt x="3254" y="1179"/>
                  <a:pt x="3264" y="1127"/>
                  <a:pt x="3282" y="1077"/>
                </a:cubicBezTo>
                <a:cubicBezTo>
                  <a:pt x="3306" y="1012"/>
                  <a:pt x="3333" y="935"/>
                  <a:pt x="3374" y="878"/>
                </a:cubicBezTo>
                <a:cubicBezTo>
                  <a:pt x="3384" y="867"/>
                  <a:pt x="3387" y="864"/>
                  <a:pt x="3395" y="859"/>
                </a:cubicBezTo>
                <a:cubicBezTo>
                  <a:pt x="3414" y="873"/>
                  <a:pt x="3421" y="880"/>
                  <a:pt x="3433" y="903"/>
                </a:cubicBezTo>
                <a:cubicBezTo>
                  <a:pt x="3453" y="941"/>
                  <a:pt x="3471" y="979"/>
                  <a:pt x="3488" y="1019"/>
                </a:cubicBezTo>
                <a:cubicBezTo>
                  <a:pt x="3509" y="1068"/>
                  <a:pt x="3522" y="1119"/>
                  <a:pt x="3542" y="1169"/>
                </a:cubicBezTo>
                <a:cubicBezTo>
                  <a:pt x="3553" y="1196"/>
                  <a:pt x="3563" y="1217"/>
                  <a:pt x="3579" y="1241"/>
                </a:cubicBezTo>
              </a:path>
              <a:path w="7523" h="2932" extrusionOk="0">
                <a:moveTo>
                  <a:pt x="3846" y="1015"/>
                </a:moveTo>
                <a:cubicBezTo>
                  <a:pt x="3844" y="1012"/>
                  <a:pt x="3842" y="1008"/>
                  <a:pt x="3840" y="1005"/>
                </a:cubicBezTo>
                <a:cubicBezTo>
                  <a:pt x="3862" y="1007"/>
                  <a:pt x="3884" y="1009"/>
                  <a:pt x="3908" y="1013"/>
                </a:cubicBezTo>
                <a:cubicBezTo>
                  <a:pt x="3957" y="1021"/>
                  <a:pt x="4005" y="1034"/>
                  <a:pt x="4053" y="1050"/>
                </a:cubicBezTo>
                <a:cubicBezTo>
                  <a:pt x="4136" y="1077"/>
                  <a:pt x="4211" y="1097"/>
                  <a:pt x="4299" y="1102"/>
                </a:cubicBezTo>
                <a:cubicBezTo>
                  <a:pt x="4348" y="1105"/>
                  <a:pt x="4396" y="1103"/>
                  <a:pt x="4445" y="1104"/>
                </a:cubicBezTo>
                <a:cubicBezTo>
                  <a:pt x="4469" y="1105"/>
                  <a:pt x="4494" y="1107"/>
                  <a:pt x="4518" y="1107"/>
                </a:cubicBezTo>
                <a:cubicBezTo>
                  <a:pt x="4541" y="1107"/>
                  <a:pt x="4564" y="1108"/>
                  <a:pt x="4587" y="1108"/>
                </a:cubicBezTo>
                <a:cubicBezTo>
                  <a:pt x="4629" y="1107"/>
                  <a:pt x="4672" y="1102"/>
                  <a:pt x="4714" y="1100"/>
                </a:cubicBezTo>
                <a:cubicBezTo>
                  <a:pt x="4828" y="1096"/>
                  <a:pt x="4944" y="1088"/>
                  <a:pt x="5058" y="1086"/>
                </a:cubicBezTo>
                <a:cubicBezTo>
                  <a:pt x="5107" y="1085"/>
                  <a:pt x="5149" y="1095"/>
                  <a:pt x="5196" y="1100"/>
                </a:cubicBezTo>
                <a:cubicBezTo>
                  <a:pt x="5217" y="1102"/>
                  <a:pt x="5282" y="1111"/>
                  <a:pt x="5299" y="1100"/>
                </a:cubicBezTo>
                <a:cubicBezTo>
                  <a:pt x="5317" y="1088"/>
                  <a:pt x="5322" y="1085"/>
                  <a:pt x="5307" y="1064"/>
                </a:cubicBezTo>
                <a:cubicBezTo>
                  <a:pt x="5300" y="1055"/>
                  <a:pt x="5273" y="1047"/>
                  <a:pt x="5262" y="1041"/>
                </a:cubicBezTo>
                <a:cubicBezTo>
                  <a:pt x="5241" y="1029"/>
                  <a:pt x="5221" y="1018"/>
                  <a:pt x="5201" y="1005"/>
                </a:cubicBezTo>
                <a:cubicBezTo>
                  <a:pt x="5148" y="970"/>
                  <a:pt x="5104" y="942"/>
                  <a:pt x="5043" y="926"/>
                </a:cubicBezTo>
                <a:cubicBezTo>
                  <a:pt x="5032" y="926"/>
                  <a:pt x="5027" y="925"/>
                  <a:pt x="5020" y="921"/>
                </a:cubicBezTo>
                <a:cubicBezTo>
                  <a:pt x="5054" y="950"/>
                  <a:pt x="5086" y="975"/>
                  <a:pt x="5124" y="998"/>
                </a:cubicBezTo>
                <a:cubicBezTo>
                  <a:pt x="5153" y="1015"/>
                  <a:pt x="5232" y="1058"/>
                  <a:pt x="5229" y="1101"/>
                </a:cubicBezTo>
                <a:cubicBezTo>
                  <a:pt x="5227" y="1131"/>
                  <a:pt x="5201" y="1152"/>
                  <a:pt x="5183" y="1175"/>
                </a:cubicBezTo>
                <a:cubicBezTo>
                  <a:pt x="5148" y="1219"/>
                  <a:pt x="5108" y="1261"/>
                  <a:pt x="5071" y="1302"/>
                </a:cubicBezTo>
                <a:cubicBezTo>
                  <a:pt x="5037" y="1338"/>
                  <a:pt x="5026" y="1350"/>
                  <a:pt x="5002" y="1373"/>
                </a:cubicBezTo>
              </a:path>
              <a:path w="7523" h="2932" extrusionOk="0">
                <a:moveTo>
                  <a:pt x="2150" y="1032"/>
                </a:moveTo>
                <a:cubicBezTo>
                  <a:pt x="2125" y="1023"/>
                  <a:pt x="2102" y="1016"/>
                  <a:pt x="2075" y="1010"/>
                </a:cubicBezTo>
                <a:cubicBezTo>
                  <a:pt x="2048" y="1004"/>
                  <a:pt x="2021" y="997"/>
                  <a:pt x="1994" y="992"/>
                </a:cubicBezTo>
                <a:cubicBezTo>
                  <a:pt x="1965" y="987"/>
                  <a:pt x="1937" y="984"/>
                  <a:pt x="1908" y="980"/>
                </a:cubicBezTo>
                <a:cubicBezTo>
                  <a:pt x="1879" y="976"/>
                  <a:pt x="1849" y="973"/>
                  <a:pt x="1820" y="967"/>
                </a:cubicBezTo>
                <a:cubicBezTo>
                  <a:pt x="1780" y="958"/>
                  <a:pt x="1742" y="944"/>
                  <a:pt x="1703" y="934"/>
                </a:cubicBezTo>
                <a:cubicBezTo>
                  <a:pt x="1658" y="923"/>
                  <a:pt x="1613" y="917"/>
                  <a:pt x="1568" y="909"/>
                </a:cubicBezTo>
                <a:cubicBezTo>
                  <a:pt x="1518" y="900"/>
                  <a:pt x="1468" y="886"/>
                  <a:pt x="1417" y="878"/>
                </a:cubicBezTo>
                <a:cubicBezTo>
                  <a:pt x="1355" y="869"/>
                  <a:pt x="1286" y="849"/>
                  <a:pt x="1224" y="845"/>
                </a:cubicBezTo>
                <a:cubicBezTo>
                  <a:pt x="1203" y="844"/>
                  <a:pt x="1187" y="850"/>
                  <a:pt x="1167" y="853"/>
                </a:cubicBezTo>
                <a:cubicBezTo>
                  <a:pt x="1148" y="856"/>
                  <a:pt x="1128" y="860"/>
                  <a:pt x="1109" y="859"/>
                </a:cubicBezTo>
                <a:cubicBezTo>
                  <a:pt x="1095" y="858"/>
                  <a:pt x="1080" y="854"/>
                  <a:pt x="1065" y="853"/>
                </a:cubicBezTo>
                <a:cubicBezTo>
                  <a:pt x="1079" y="870"/>
                  <a:pt x="1094" y="889"/>
                  <a:pt x="1111" y="905"/>
                </a:cubicBezTo>
                <a:cubicBezTo>
                  <a:pt x="1131" y="925"/>
                  <a:pt x="1153" y="943"/>
                  <a:pt x="1174" y="963"/>
                </a:cubicBezTo>
                <a:cubicBezTo>
                  <a:pt x="1211" y="998"/>
                  <a:pt x="1239" y="1039"/>
                  <a:pt x="1270" y="1079"/>
                </a:cubicBezTo>
                <a:cubicBezTo>
                  <a:pt x="1280" y="1088"/>
                  <a:pt x="1283" y="1091"/>
                  <a:pt x="1287" y="1100"/>
                </a:cubicBezTo>
                <a:cubicBezTo>
                  <a:pt x="1251" y="1071"/>
                  <a:pt x="1218" y="1039"/>
                  <a:pt x="1182" y="1010"/>
                </a:cubicBezTo>
                <a:cubicBezTo>
                  <a:pt x="1129" y="967"/>
                  <a:pt x="1078" y="935"/>
                  <a:pt x="1017" y="906"/>
                </a:cubicBezTo>
                <a:cubicBezTo>
                  <a:pt x="1013" y="904"/>
                  <a:pt x="1010" y="902"/>
                  <a:pt x="1006" y="900"/>
                </a:cubicBezTo>
                <a:cubicBezTo>
                  <a:pt x="1020" y="881"/>
                  <a:pt x="1028" y="872"/>
                  <a:pt x="1051" y="854"/>
                </a:cubicBezTo>
                <a:cubicBezTo>
                  <a:pt x="1086" y="826"/>
                  <a:pt x="1125" y="803"/>
                  <a:pt x="1161" y="776"/>
                </a:cubicBezTo>
                <a:cubicBezTo>
                  <a:pt x="1208" y="741"/>
                  <a:pt x="1219" y="709"/>
                  <a:pt x="1229" y="654"/>
                </a:cubicBezTo>
              </a:path>
              <a:path w="7523" h="2932" extrusionOk="0">
                <a:moveTo>
                  <a:pt x="978" y="1405"/>
                </a:moveTo>
                <a:cubicBezTo>
                  <a:pt x="998" y="1402"/>
                  <a:pt x="1015" y="1407"/>
                  <a:pt x="1036" y="1408"/>
                </a:cubicBezTo>
                <a:cubicBezTo>
                  <a:pt x="1082" y="1410"/>
                  <a:pt x="1127" y="1409"/>
                  <a:pt x="1173" y="1409"/>
                </a:cubicBezTo>
                <a:cubicBezTo>
                  <a:pt x="1235" y="1409"/>
                  <a:pt x="1297" y="1408"/>
                  <a:pt x="1359" y="1403"/>
                </a:cubicBezTo>
              </a:path>
              <a:path w="7523" h="2932" extrusionOk="0">
                <a:moveTo>
                  <a:pt x="1722" y="1424"/>
                </a:moveTo>
                <a:cubicBezTo>
                  <a:pt x="1757" y="1429"/>
                  <a:pt x="1792" y="1437"/>
                  <a:pt x="1827" y="1442"/>
                </a:cubicBezTo>
                <a:cubicBezTo>
                  <a:pt x="1868" y="1448"/>
                  <a:pt x="1903" y="1448"/>
                  <a:pt x="1943" y="1447"/>
                </a:cubicBezTo>
                <a:cubicBezTo>
                  <a:pt x="1954" y="1447"/>
                  <a:pt x="1964" y="1448"/>
                  <a:pt x="1975" y="1448"/>
                </a:cubicBezTo>
              </a:path>
              <a:path w="7523" h="2932" extrusionOk="0">
                <a:moveTo>
                  <a:pt x="2251" y="1466"/>
                </a:moveTo>
                <a:cubicBezTo>
                  <a:pt x="2283" y="1460"/>
                  <a:pt x="2315" y="1455"/>
                  <a:pt x="2346" y="1447"/>
                </a:cubicBezTo>
                <a:cubicBezTo>
                  <a:pt x="2381" y="1437"/>
                  <a:pt x="2395" y="1434"/>
                  <a:pt x="2420" y="1435"/>
                </a:cubicBezTo>
              </a:path>
              <a:path w="7523" h="2932" extrusionOk="0">
                <a:moveTo>
                  <a:pt x="2824" y="1448"/>
                </a:moveTo>
                <a:cubicBezTo>
                  <a:pt x="2840" y="1465"/>
                  <a:pt x="2851" y="1466"/>
                  <a:pt x="2875" y="1466"/>
                </a:cubicBezTo>
                <a:cubicBezTo>
                  <a:pt x="2954" y="1467"/>
                  <a:pt x="3031" y="1455"/>
                  <a:pt x="3109" y="1447"/>
                </a:cubicBezTo>
                <a:cubicBezTo>
                  <a:pt x="3153" y="1442"/>
                  <a:pt x="3194" y="1435"/>
                  <a:pt x="3237" y="1429"/>
                </a:cubicBezTo>
              </a:path>
              <a:path w="7523" h="2932" extrusionOk="0">
                <a:moveTo>
                  <a:pt x="3537" y="1403"/>
                </a:moveTo>
                <a:cubicBezTo>
                  <a:pt x="3563" y="1416"/>
                  <a:pt x="3589" y="1410"/>
                  <a:pt x="3619" y="1407"/>
                </a:cubicBezTo>
                <a:cubicBezTo>
                  <a:pt x="3667" y="1402"/>
                  <a:pt x="3716" y="1395"/>
                  <a:pt x="3764" y="1395"/>
                </a:cubicBezTo>
                <a:cubicBezTo>
                  <a:pt x="3799" y="1397"/>
                  <a:pt x="3809" y="1398"/>
                  <a:pt x="3832" y="1394"/>
                </a:cubicBezTo>
              </a:path>
              <a:path w="7523" h="2932" extrusionOk="0">
                <a:moveTo>
                  <a:pt x="4168" y="1446"/>
                </a:moveTo>
                <a:cubicBezTo>
                  <a:pt x="4187" y="1451"/>
                  <a:pt x="4203" y="1450"/>
                  <a:pt x="4223" y="1450"/>
                </a:cubicBezTo>
                <a:cubicBezTo>
                  <a:pt x="4256" y="1450"/>
                  <a:pt x="4290" y="1449"/>
                  <a:pt x="4323" y="1446"/>
                </a:cubicBezTo>
                <a:cubicBezTo>
                  <a:pt x="4372" y="1442"/>
                  <a:pt x="4421" y="1435"/>
                  <a:pt x="4471" y="1433"/>
                </a:cubicBezTo>
              </a:path>
              <a:path w="7523" h="2932" extrusionOk="0">
                <a:moveTo>
                  <a:pt x="4647" y="1494"/>
                </a:moveTo>
                <a:cubicBezTo>
                  <a:pt x="4669" y="1494"/>
                  <a:pt x="4691" y="1498"/>
                  <a:pt x="4713" y="1498"/>
                </a:cubicBezTo>
                <a:cubicBezTo>
                  <a:pt x="4760" y="1499"/>
                  <a:pt x="4806" y="1505"/>
                  <a:pt x="4853" y="1506"/>
                </a:cubicBezTo>
                <a:cubicBezTo>
                  <a:pt x="4866" y="1506"/>
                  <a:pt x="4878" y="1505"/>
                  <a:pt x="4891" y="1505"/>
                </a:cubicBezTo>
              </a:path>
              <a:path w="7523" h="2932" extrusionOk="0">
                <a:moveTo>
                  <a:pt x="5251" y="1472"/>
                </a:moveTo>
                <a:cubicBezTo>
                  <a:pt x="5271" y="1462"/>
                  <a:pt x="5272" y="1468"/>
                  <a:pt x="5294" y="1471"/>
                </a:cubicBezTo>
                <a:cubicBezTo>
                  <a:pt x="5324" y="1476"/>
                  <a:pt x="5354" y="1472"/>
                  <a:pt x="5384" y="1468"/>
                </a:cubicBezTo>
              </a:path>
              <a:path w="7523" h="2932" extrusionOk="0">
                <a:moveTo>
                  <a:pt x="967" y="2093"/>
                </a:moveTo>
                <a:cubicBezTo>
                  <a:pt x="950" y="2104"/>
                  <a:pt x="934" y="2116"/>
                  <a:pt x="915" y="2124"/>
                </a:cubicBezTo>
                <a:cubicBezTo>
                  <a:pt x="912" y="2125"/>
                  <a:pt x="908" y="2126"/>
                  <a:pt x="905" y="2127"/>
                </a:cubicBezTo>
                <a:cubicBezTo>
                  <a:pt x="923" y="2132"/>
                  <a:pt x="941" y="2137"/>
                  <a:pt x="959" y="2141"/>
                </a:cubicBezTo>
                <a:cubicBezTo>
                  <a:pt x="1030" y="2157"/>
                  <a:pt x="1098" y="2152"/>
                  <a:pt x="1169" y="2145"/>
                </a:cubicBezTo>
                <a:cubicBezTo>
                  <a:pt x="1255" y="2136"/>
                  <a:pt x="1365" y="2099"/>
                  <a:pt x="1450" y="2133"/>
                </a:cubicBezTo>
                <a:cubicBezTo>
                  <a:pt x="1463" y="2138"/>
                  <a:pt x="1475" y="2145"/>
                  <a:pt x="1487" y="2151"/>
                </a:cubicBezTo>
                <a:cubicBezTo>
                  <a:pt x="1466" y="2132"/>
                  <a:pt x="1466" y="2133"/>
                  <a:pt x="1461" y="2100"/>
                </a:cubicBezTo>
                <a:cubicBezTo>
                  <a:pt x="1446" y="2000"/>
                  <a:pt x="1469" y="1883"/>
                  <a:pt x="1475" y="1783"/>
                </a:cubicBezTo>
                <a:cubicBezTo>
                  <a:pt x="1478" y="1733"/>
                  <a:pt x="1480" y="1684"/>
                  <a:pt x="1484" y="1634"/>
                </a:cubicBezTo>
                <a:cubicBezTo>
                  <a:pt x="1485" y="1620"/>
                  <a:pt x="1487" y="1605"/>
                  <a:pt x="1488" y="1591"/>
                </a:cubicBezTo>
                <a:cubicBezTo>
                  <a:pt x="1489" y="1607"/>
                  <a:pt x="1490" y="1622"/>
                  <a:pt x="1491" y="1638"/>
                </a:cubicBezTo>
              </a:path>
              <a:path w="7523" h="2932" extrusionOk="0">
                <a:moveTo>
                  <a:pt x="6" y="947"/>
                </a:moveTo>
                <a:cubicBezTo>
                  <a:pt x="6" y="934"/>
                  <a:pt x="3" y="923"/>
                  <a:pt x="5" y="907"/>
                </a:cubicBezTo>
                <a:cubicBezTo>
                  <a:pt x="8" y="885"/>
                  <a:pt x="13" y="863"/>
                  <a:pt x="18" y="841"/>
                </a:cubicBezTo>
                <a:cubicBezTo>
                  <a:pt x="28" y="796"/>
                  <a:pt x="40" y="752"/>
                  <a:pt x="52" y="707"/>
                </a:cubicBezTo>
                <a:cubicBezTo>
                  <a:pt x="68" y="647"/>
                  <a:pt x="85" y="588"/>
                  <a:pt x="102" y="528"/>
                </a:cubicBezTo>
                <a:cubicBezTo>
                  <a:pt x="121" y="463"/>
                  <a:pt x="137" y="397"/>
                  <a:pt x="159" y="333"/>
                </a:cubicBezTo>
                <a:cubicBezTo>
                  <a:pt x="178" y="277"/>
                  <a:pt x="198" y="221"/>
                  <a:pt x="218" y="165"/>
                </a:cubicBezTo>
                <a:cubicBezTo>
                  <a:pt x="234" y="120"/>
                  <a:pt x="247" y="72"/>
                  <a:pt x="269" y="30"/>
                </a:cubicBezTo>
                <a:cubicBezTo>
                  <a:pt x="275" y="20"/>
                  <a:pt x="283" y="10"/>
                  <a:pt x="289" y="0"/>
                </a:cubicBezTo>
                <a:cubicBezTo>
                  <a:pt x="297" y="18"/>
                  <a:pt x="309" y="37"/>
                  <a:pt x="316" y="61"/>
                </a:cubicBezTo>
                <a:cubicBezTo>
                  <a:pt x="346" y="168"/>
                  <a:pt x="375" y="276"/>
                  <a:pt x="410" y="381"/>
                </a:cubicBezTo>
                <a:cubicBezTo>
                  <a:pt x="433" y="451"/>
                  <a:pt x="457" y="520"/>
                  <a:pt x="477" y="591"/>
                </a:cubicBezTo>
                <a:cubicBezTo>
                  <a:pt x="495" y="655"/>
                  <a:pt x="514" y="719"/>
                  <a:pt x="531" y="784"/>
                </a:cubicBezTo>
                <a:cubicBezTo>
                  <a:pt x="538" y="812"/>
                  <a:pt x="547" y="839"/>
                  <a:pt x="553" y="867"/>
                </a:cubicBezTo>
                <a:cubicBezTo>
                  <a:pt x="558" y="889"/>
                  <a:pt x="554" y="896"/>
                  <a:pt x="551" y="913"/>
                </a:cubicBezTo>
              </a:path>
              <a:path w="7523" h="2932" extrusionOk="0">
                <a:moveTo>
                  <a:pt x="105" y="587"/>
                </a:moveTo>
                <a:cubicBezTo>
                  <a:pt x="96" y="560"/>
                  <a:pt x="99" y="558"/>
                  <a:pt x="127" y="552"/>
                </a:cubicBezTo>
                <a:cubicBezTo>
                  <a:pt x="152" y="547"/>
                  <a:pt x="179" y="554"/>
                  <a:pt x="205" y="553"/>
                </a:cubicBezTo>
                <a:cubicBezTo>
                  <a:pt x="242" y="551"/>
                  <a:pt x="279" y="544"/>
                  <a:pt x="316" y="543"/>
                </a:cubicBezTo>
                <a:cubicBezTo>
                  <a:pt x="342" y="542"/>
                  <a:pt x="369" y="541"/>
                  <a:pt x="394" y="547"/>
                </a:cubicBezTo>
              </a:path>
            </a:pathLst>
          </a:custGeom>
          <a:noFill/>
          <a:ln w="19050" cap="rnd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14" name="Comment 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540375" y="3910013"/>
            <a:ext cx="1119188" cy="2670175"/>
          </a:xfrm>
          <a:custGeom>
            <a:avLst/>
            <a:gdLst/>
            <a:ahLst/>
            <a:cxnLst>
              <a:cxn ang="0">
                <a:pos x="1714" y="7327"/>
              </a:cxn>
              <a:cxn ang="0">
                <a:pos x="1728" y="7372"/>
              </a:cxn>
              <a:cxn ang="0">
                <a:pos x="1708" y="7291"/>
              </a:cxn>
              <a:cxn ang="0">
                <a:pos x="1736" y="7334"/>
              </a:cxn>
              <a:cxn ang="0">
                <a:pos x="1739" y="7327"/>
              </a:cxn>
              <a:cxn ang="0">
                <a:pos x="1670" y="7276"/>
              </a:cxn>
              <a:cxn ang="0">
                <a:pos x="2414" y="701"/>
              </a:cxn>
              <a:cxn ang="0">
                <a:pos x="3007" y="1095"/>
              </a:cxn>
              <a:cxn ang="0">
                <a:pos x="1884" y="1276"/>
              </a:cxn>
              <a:cxn ang="0">
                <a:pos x="2007" y="1991"/>
              </a:cxn>
              <a:cxn ang="0">
                <a:pos x="880" y="1623"/>
              </a:cxn>
              <a:cxn ang="0">
                <a:pos x="1273" y="588"/>
              </a:cxn>
              <a:cxn ang="0">
                <a:pos x="652" y="622"/>
              </a:cxn>
              <a:cxn ang="0">
                <a:pos x="0" y="730"/>
              </a:cxn>
              <a:cxn ang="0">
                <a:pos x="848" y="140"/>
              </a:cxn>
              <a:cxn ang="0">
                <a:pos x="1152" y="3226"/>
              </a:cxn>
              <a:cxn ang="0">
                <a:pos x="1017" y="3392"/>
              </a:cxn>
              <a:cxn ang="0">
                <a:pos x="788" y="3687"/>
              </a:cxn>
              <a:cxn ang="0">
                <a:pos x="879" y="3673"/>
              </a:cxn>
              <a:cxn ang="0">
                <a:pos x="1472" y="3662"/>
              </a:cxn>
              <a:cxn ang="0">
                <a:pos x="1425" y="3223"/>
              </a:cxn>
              <a:cxn ang="0">
                <a:pos x="1364" y="3504"/>
              </a:cxn>
              <a:cxn ang="0">
                <a:pos x="1244" y="4020"/>
              </a:cxn>
              <a:cxn ang="0">
                <a:pos x="1779" y="3801"/>
              </a:cxn>
              <a:cxn ang="0">
                <a:pos x="1775" y="3969"/>
              </a:cxn>
              <a:cxn ang="0">
                <a:pos x="1823" y="3867"/>
              </a:cxn>
              <a:cxn ang="0">
                <a:pos x="1988" y="3698"/>
              </a:cxn>
              <a:cxn ang="0">
                <a:pos x="2023" y="3959"/>
              </a:cxn>
              <a:cxn ang="0">
                <a:pos x="2097" y="3867"/>
              </a:cxn>
              <a:cxn ang="0">
                <a:pos x="2300" y="3743"/>
              </a:cxn>
              <a:cxn ang="0">
                <a:pos x="2426" y="4008"/>
              </a:cxn>
              <a:cxn ang="0">
                <a:pos x="1683" y="2936"/>
              </a:cxn>
              <a:cxn ang="0">
                <a:pos x="1660" y="2364"/>
              </a:cxn>
              <a:cxn ang="0">
                <a:pos x="1626" y="1440"/>
              </a:cxn>
              <a:cxn ang="0">
                <a:pos x="1574" y="729"/>
              </a:cxn>
              <a:cxn ang="0">
                <a:pos x="1569" y="535"/>
              </a:cxn>
              <a:cxn ang="0">
                <a:pos x="1461" y="721"/>
              </a:cxn>
              <a:cxn ang="0">
                <a:pos x="1480" y="623"/>
              </a:cxn>
              <a:cxn ang="0">
                <a:pos x="1599" y="682"/>
              </a:cxn>
              <a:cxn ang="0">
                <a:pos x="1709" y="4464"/>
              </a:cxn>
              <a:cxn ang="0">
                <a:pos x="1722" y="5395"/>
              </a:cxn>
              <a:cxn ang="0">
                <a:pos x="1760" y="6236"/>
              </a:cxn>
              <a:cxn ang="0">
                <a:pos x="1756" y="6689"/>
              </a:cxn>
              <a:cxn ang="0">
                <a:pos x="1747" y="6983"/>
              </a:cxn>
              <a:cxn ang="0">
                <a:pos x="1592" y="6677"/>
              </a:cxn>
              <a:cxn ang="0">
                <a:pos x="1522" y="6592"/>
              </a:cxn>
              <a:cxn ang="0">
                <a:pos x="1750" y="6945"/>
              </a:cxn>
              <a:cxn ang="0">
                <a:pos x="1806" y="6888"/>
              </a:cxn>
              <a:cxn ang="0">
                <a:pos x="1908" y="6597"/>
              </a:cxn>
              <a:cxn ang="0">
                <a:pos x="1925" y="4366"/>
              </a:cxn>
              <a:cxn ang="0">
                <a:pos x="1911" y="4769"/>
              </a:cxn>
              <a:cxn ang="0">
                <a:pos x="1900" y="4889"/>
              </a:cxn>
              <a:cxn ang="0">
                <a:pos x="1907" y="5246"/>
              </a:cxn>
              <a:cxn ang="0">
                <a:pos x="1893" y="5396"/>
              </a:cxn>
              <a:cxn ang="0">
                <a:pos x="1912" y="5701"/>
              </a:cxn>
              <a:cxn ang="0">
                <a:pos x="1915" y="5796"/>
              </a:cxn>
              <a:cxn ang="0">
                <a:pos x="1906" y="6221"/>
              </a:cxn>
              <a:cxn ang="0">
                <a:pos x="1916" y="6349"/>
              </a:cxn>
              <a:cxn ang="0">
                <a:pos x="1914" y="7079"/>
              </a:cxn>
            </a:cxnLst>
            <a:rect l="0" t="0" r="r" b="b"/>
            <a:pathLst>
              <a:path w="3112" h="7416" extrusionOk="0">
                <a:moveTo>
                  <a:pt x="1783" y="7254"/>
                </a:moveTo>
                <a:cubicBezTo>
                  <a:pt x="1740" y="7283"/>
                  <a:pt x="1726" y="7292"/>
                  <a:pt x="1714" y="7327"/>
                </a:cubicBezTo>
                <a:cubicBezTo>
                  <a:pt x="1748" y="7388"/>
                  <a:pt x="1867" y="7434"/>
                  <a:pt x="1820" y="7320"/>
                </a:cubicBezTo>
                <a:cubicBezTo>
                  <a:pt x="1780" y="7224"/>
                  <a:pt x="1657" y="7294"/>
                  <a:pt x="1728" y="7372"/>
                </a:cubicBezTo>
                <a:cubicBezTo>
                  <a:pt x="1797" y="7448"/>
                  <a:pt x="1872" y="7338"/>
                  <a:pt x="1795" y="7274"/>
                </a:cubicBezTo>
                <a:cubicBezTo>
                  <a:pt x="1750" y="7261"/>
                  <a:pt x="1733" y="7259"/>
                  <a:pt x="1708" y="7291"/>
                </a:cubicBezTo>
                <a:cubicBezTo>
                  <a:pt x="1705" y="7332"/>
                  <a:pt x="1732" y="7478"/>
                  <a:pt x="1810" y="7401"/>
                </a:cubicBezTo>
                <a:cubicBezTo>
                  <a:pt x="1874" y="7338"/>
                  <a:pt x="1771" y="7216"/>
                  <a:pt x="1736" y="7334"/>
                </a:cubicBezTo>
                <a:cubicBezTo>
                  <a:pt x="1711" y="7420"/>
                  <a:pt x="1840" y="7410"/>
                  <a:pt x="1855" y="7326"/>
                </a:cubicBezTo>
                <a:cubicBezTo>
                  <a:pt x="1873" y="7225"/>
                  <a:pt x="1746" y="7220"/>
                  <a:pt x="1739" y="7327"/>
                </a:cubicBezTo>
                <a:cubicBezTo>
                  <a:pt x="1731" y="7444"/>
                  <a:pt x="1824" y="7410"/>
                  <a:pt x="1852" y="7339"/>
                </a:cubicBezTo>
                <a:cubicBezTo>
                  <a:pt x="1814" y="7282"/>
                  <a:pt x="1741" y="7173"/>
                  <a:pt x="1670" y="7276"/>
                </a:cubicBezTo>
                <a:cubicBezTo>
                  <a:pt x="1666" y="7293"/>
                  <a:pt x="1662" y="7310"/>
                  <a:pt x="1658" y="7327"/>
                </a:cubicBezTo>
              </a:path>
              <a:path w="3112" h="7416" extrusionOk="0">
                <a:moveTo>
                  <a:pt x="2414" y="701"/>
                </a:moveTo>
                <a:cubicBezTo>
                  <a:pt x="2480" y="756"/>
                  <a:pt x="2547" y="809"/>
                  <a:pt x="2620" y="856"/>
                </a:cubicBezTo>
                <a:cubicBezTo>
                  <a:pt x="2747" y="938"/>
                  <a:pt x="2878" y="1016"/>
                  <a:pt x="3007" y="1095"/>
                </a:cubicBezTo>
                <a:cubicBezTo>
                  <a:pt x="3042" y="1116"/>
                  <a:pt x="3076" y="1136"/>
                  <a:pt x="3111" y="1157"/>
                </a:cubicBezTo>
              </a:path>
              <a:path w="3112" h="7416" extrusionOk="0">
                <a:moveTo>
                  <a:pt x="1884" y="1276"/>
                </a:moveTo>
                <a:cubicBezTo>
                  <a:pt x="1925" y="1400"/>
                  <a:pt x="1954" y="1521"/>
                  <a:pt x="1973" y="1651"/>
                </a:cubicBezTo>
                <a:cubicBezTo>
                  <a:pt x="1990" y="1764"/>
                  <a:pt x="1999" y="1877"/>
                  <a:pt x="2007" y="1991"/>
                </a:cubicBezTo>
              </a:path>
              <a:path w="3112" h="7416" extrusionOk="0">
                <a:moveTo>
                  <a:pt x="1250" y="1247"/>
                </a:moveTo>
                <a:cubicBezTo>
                  <a:pt x="1127" y="1372"/>
                  <a:pt x="1010" y="1505"/>
                  <a:pt x="880" y="1623"/>
                </a:cubicBezTo>
                <a:cubicBezTo>
                  <a:pt x="849" y="1649"/>
                  <a:pt x="818" y="1675"/>
                  <a:pt x="787" y="1701"/>
                </a:cubicBezTo>
              </a:path>
              <a:path w="3112" h="7416" extrusionOk="0">
                <a:moveTo>
                  <a:pt x="1273" y="588"/>
                </a:moveTo>
                <a:cubicBezTo>
                  <a:pt x="1198" y="605"/>
                  <a:pt x="1124" y="616"/>
                  <a:pt x="1047" y="618"/>
                </a:cubicBezTo>
                <a:cubicBezTo>
                  <a:pt x="915" y="622"/>
                  <a:pt x="784" y="616"/>
                  <a:pt x="652" y="622"/>
                </a:cubicBezTo>
                <a:cubicBezTo>
                  <a:pt x="503" y="628"/>
                  <a:pt x="355" y="642"/>
                  <a:pt x="209" y="670"/>
                </a:cubicBezTo>
                <a:cubicBezTo>
                  <a:pt x="137" y="684"/>
                  <a:pt x="69" y="707"/>
                  <a:pt x="0" y="730"/>
                </a:cubicBezTo>
              </a:path>
              <a:path w="3112" h="7416" extrusionOk="0">
                <a:moveTo>
                  <a:pt x="1129" y="241"/>
                </a:moveTo>
                <a:cubicBezTo>
                  <a:pt x="1035" y="208"/>
                  <a:pt x="942" y="174"/>
                  <a:pt x="848" y="140"/>
                </a:cubicBezTo>
                <a:cubicBezTo>
                  <a:pt x="730" y="96"/>
                  <a:pt x="614" y="48"/>
                  <a:pt x="497" y="0"/>
                </a:cubicBezTo>
              </a:path>
              <a:path w="3112" h="7416" extrusionOk="0">
                <a:moveTo>
                  <a:pt x="1152" y="3226"/>
                </a:moveTo>
                <a:cubicBezTo>
                  <a:pt x="1129" y="3236"/>
                  <a:pt x="1125" y="3242"/>
                  <a:pt x="1110" y="3262"/>
                </a:cubicBezTo>
                <a:cubicBezTo>
                  <a:pt x="1077" y="3304"/>
                  <a:pt x="1048" y="3349"/>
                  <a:pt x="1017" y="3392"/>
                </a:cubicBezTo>
                <a:cubicBezTo>
                  <a:pt x="975" y="3450"/>
                  <a:pt x="932" y="3507"/>
                  <a:pt x="888" y="3563"/>
                </a:cubicBezTo>
                <a:cubicBezTo>
                  <a:pt x="857" y="3603"/>
                  <a:pt x="811" y="3642"/>
                  <a:pt x="788" y="3687"/>
                </a:cubicBezTo>
                <a:cubicBezTo>
                  <a:pt x="788" y="3691"/>
                  <a:pt x="788" y="3695"/>
                  <a:pt x="788" y="3699"/>
                </a:cubicBezTo>
                <a:cubicBezTo>
                  <a:pt x="819" y="3693"/>
                  <a:pt x="848" y="3682"/>
                  <a:pt x="879" y="3673"/>
                </a:cubicBezTo>
                <a:cubicBezTo>
                  <a:pt x="1019" y="3631"/>
                  <a:pt x="1164" y="3617"/>
                  <a:pt x="1309" y="3632"/>
                </a:cubicBezTo>
                <a:cubicBezTo>
                  <a:pt x="1365" y="3638"/>
                  <a:pt x="1418" y="3650"/>
                  <a:pt x="1472" y="3662"/>
                </a:cubicBezTo>
                <a:cubicBezTo>
                  <a:pt x="1505" y="3669"/>
                  <a:pt x="1528" y="3667"/>
                  <a:pt x="1560" y="3663"/>
                </a:cubicBezTo>
              </a:path>
              <a:path w="3112" h="7416" extrusionOk="0">
                <a:moveTo>
                  <a:pt x="1425" y="3223"/>
                </a:moveTo>
                <a:cubicBezTo>
                  <a:pt x="1412" y="3250"/>
                  <a:pt x="1405" y="3273"/>
                  <a:pt x="1400" y="3303"/>
                </a:cubicBezTo>
                <a:cubicBezTo>
                  <a:pt x="1389" y="3370"/>
                  <a:pt x="1380" y="3438"/>
                  <a:pt x="1364" y="3504"/>
                </a:cubicBezTo>
                <a:cubicBezTo>
                  <a:pt x="1340" y="3603"/>
                  <a:pt x="1314" y="3701"/>
                  <a:pt x="1289" y="3799"/>
                </a:cubicBezTo>
                <a:cubicBezTo>
                  <a:pt x="1270" y="3872"/>
                  <a:pt x="1246" y="3944"/>
                  <a:pt x="1244" y="4020"/>
                </a:cubicBezTo>
                <a:cubicBezTo>
                  <a:pt x="1245" y="4027"/>
                  <a:pt x="1245" y="4033"/>
                  <a:pt x="1246" y="4040"/>
                </a:cubicBezTo>
              </a:path>
              <a:path w="3112" h="7416" extrusionOk="0">
                <a:moveTo>
                  <a:pt x="1779" y="3801"/>
                </a:moveTo>
                <a:cubicBezTo>
                  <a:pt x="1790" y="3831"/>
                  <a:pt x="1791" y="3843"/>
                  <a:pt x="1787" y="3878"/>
                </a:cubicBezTo>
                <a:cubicBezTo>
                  <a:pt x="1784" y="3909"/>
                  <a:pt x="1779" y="3939"/>
                  <a:pt x="1775" y="3969"/>
                </a:cubicBezTo>
                <a:cubicBezTo>
                  <a:pt x="1772" y="3988"/>
                  <a:pt x="1769" y="4008"/>
                  <a:pt x="1767" y="4027"/>
                </a:cubicBezTo>
                <a:cubicBezTo>
                  <a:pt x="1786" y="3974"/>
                  <a:pt x="1801" y="3919"/>
                  <a:pt x="1823" y="3867"/>
                </a:cubicBezTo>
                <a:cubicBezTo>
                  <a:pt x="1845" y="3815"/>
                  <a:pt x="1872" y="3759"/>
                  <a:pt x="1911" y="3717"/>
                </a:cubicBezTo>
                <a:cubicBezTo>
                  <a:pt x="1930" y="3697"/>
                  <a:pt x="1964" y="3668"/>
                  <a:pt x="1988" y="3698"/>
                </a:cubicBezTo>
                <a:cubicBezTo>
                  <a:pt x="2015" y="3732"/>
                  <a:pt x="2014" y="3786"/>
                  <a:pt x="2016" y="3826"/>
                </a:cubicBezTo>
                <a:cubicBezTo>
                  <a:pt x="2019" y="3870"/>
                  <a:pt x="2019" y="3915"/>
                  <a:pt x="2023" y="3959"/>
                </a:cubicBezTo>
                <a:cubicBezTo>
                  <a:pt x="2026" y="3974"/>
                  <a:pt x="2025" y="3978"/>
                  <a:pt x="2037" y="3979"/>
                </a:cubicBezTo>
                <a:cubicBezTo>
                  <a:pt x="2060" y="3943"/>
                  <a:pt x="2076" y="3904"/>
                  <a:pt x="2097" y="3867"/>
                </a:cubicBezTo>
                <a:cubicBezTo>
                  <a:pt x="2125" y="3817"/>
                  <a:pt x="2160" y="3755"/>
                  <a:pt x="2206" y="3719"/>
                </a:cubicBezTo>
                <a:cubicBezTo>
                  <a:pt x="2244" y="3689"/>
                  <a:pt x="2278" y="3704"/>
                  <a:pt x="2300" y="3743"/>
                </a:cubicBezTo>
                <a:cubicBezTo>
                  <a:pt x="2330" y="3797"/>
                  <a:pt x="2336" y="3863"/>
                  <a:pt x="2357" y="3920"/>
                </a:cubicBezTo>
                <a:cubicBezTo>
                  <a:pt x="2364" y="3940"/>
                  <a:pt x="2388" y="4019"/>
                  <a:pt x="2426" y="4008"/>
                </a:cubicBezTo>
                <a:cubicBezTo>
                  <a:pt x="2431" y="4004"/>
                  <a:pt x="2435" y="4000"/>
                  <a:pt x="2440" y="3996"/>
                </a:cubicBezTo>
              </a:path>
              <a:path w="3112" h="7416" extrusionOk="0">
                <a:moveTo>
                  <a:pt x="1683" y="2936"/>
                </a:moveTo>
                <a:cubicBezTo>
                  <a:pt x="1679" y="2812"/>
                  <a:pt x="1672" y="2689"/>
                  <a:pt x="1667" y="2566"/>
                </a:cubicBezTo>
                <a:cubicBezTo>
                  <a:pt x="1664" y="2499"/>
                  <a:pt x="1663" y="2431"/>
                  <a:pt x="1660" y="2364"/>
                </a:cubicBezTo>
                <a:cubicBezTo>
                  <a:pt x="1652" y="2160"/>
                  <a:pt x="1620" y="1961"/>
                  <a:pt x="1631" y="1756"/>
                </a:cubicBezTo>
                <a:cubicBezTo>
                  <a:pt x="1637" y="1649"/>
                  <a:pt x="1642" y="1546"/>
                  <a:pt x="1626" y="1440"/>
                </a:cubicBezTo>
                <a:cubicBezTo>
                  <a:pt x="1605" y="1299"/>
                  <a:pt x="1612" y="1159"/>
                  <a:pt x="1595" y="1018"/>
                </a:cubicBezTo>
                <a:cubicBezTo>
                  <a:pt x="1583" y="919"/>
                  <a:pt x="1570" y="829"/>
                  <a:pt x="1574" y="729"/>
                </a:cubicBezTo>
                <a:cubicBezTo>
                  <a:pt x="1576" y="674"/>
                  <a:pt x="1595" y="603"/>
                  <a:pt x="1584" y="549"/>
                </a:cubicBezTo>
                <a:cubicBezTo>
                  <a:pt x="1574" y="544"/>
                  <a:pt x="1571" y="543"/>
                  <a:pt x="1569" y="535"/>
                </a:cubicBezTo>
                <a:cubicBezTo>
                  <a:pt x="1556" y="551"/>
                  <a:pt x="1542" y="564"/>
                  <a:pt x="1530" y="584"/>
                </a:cubicBezTo>
                <a:cubicBezTo>
                  <a:pt x="1505" y="628"/>
                  <a:pt x="1482" y="675"/>
                  <a:pt x="1461" y="721"/>
                </a:cubicBezTo>
                <a:cubicBezTo>
                  <a:pt x="1448" y="748"/>
                  <a:pt x="1437" y="776"/>
                  <a:pt x="1425" y="803"/>
                </a:cubicBezTo>
                <a:cubicBezTo>
                  <a:pt x="1442" y="743"/>
                  <a:pt x="1456" y="681"/>
                  <a:pt x="1480" y="623"/>
                </a:cubicBezTo>
                <a:cubicBezTo>
                  <a:pt x="1496" y="583"/>
                  <a:pt x="1518" y="564"/>
                  <a:pt x="1540" y="538"/>
                </a:cubicBezTo>
                <a:cubicBezTo>
                  <a:pt x="1560" y="585"/>
                  <a:pt x="1577" y="635"/>
                  <a:pt x="1599" y="682"/>
                </a:cubicBezTo>
                <a:cubicBezTo>
                  <a:pt x="1648" y="787"/>
                  <a:pt x="1714" y="861"/>
                  <a:pt x="1817" y="912"/>
                </a:cubicBezTo>
              </a:path>
              <a:path w="3112" h="7416" extrusionOk="0">
                <a:moveTo>
                  <a:pt x="1709" y="4464"/>
                </a:moveTo>
                <a:cubicBezTo>
                  <a:pt x="1708" y="4487"/>
                  <a:pt x="1707" y="4509"/>
                  <a:pt x="1708" y="4532"/>
                </a:cubicBezTo>
                <a:cubicBezTo>
                  <a:pt x="1724" y="4820"/>
                  <a:pt x="1716" y="5107"/>
                  <a:pt x="1722" y="5395"/>
                </a:cubicBezTo>
                <a:cubicBezTo>
                  <a:pt x="1726" y="5581"/>
                  <a:pt x="1735" y="5766"/>
                  <a:pt x="1748" y="5951"/>
                </a:cubicBezTo>
                <a:cubicBezTo>
                  <a:pt x="1754" y="6046"/>
                  <a:pt x="1758" y="6141"/>
                  <a:pt x="1760" y="6236"/>
                </a:cubicBezTo>
                <a:cubicBezTo>
                  <a:pt x="1762" y="6304"/>
                  <a:pt x="1764" y="6371"/>
                  <a:pt x="1763" y="6439"/>
                </a:cubicBezTo>
                <a:cubicBezTo>
                  <a:pt x="1762" y="6522"/>
                  <a:pt x="1757" y="6606"/>
                  <a:pt x="1756" y="6689"/>
                </a:cubicBezTo>
                <a:cubicBezTo>
                  <a:pt x="1755" y="6740"/>
                  <a:pt x="1755" y="6791"/>
                  <a:pt x="1752" y="6842"/>
                </a:cubicBezTo>
                <a:cubicBezTo>
                  <a:pt x="1750" y="6889"/>
                  <a:pt x="1749" y="6936"/>
                  <a:pt x="1747" y="6983"/>
                </a:cubicBezTo>
                <a:cubicBezTo>
                  <a:pt x="1717" y="6952"/>
                  <a:pt x="1706" y="6944"/>
                  <a:pt x="1688" y="6898"/>
                </a:cubicBezTo>
                <a:cubicBezTo>
                  <a:pt x="1659" y="6822"/>
                  <a:pt x="1631" y="6749"/>
                  <a:pt x="1592" y="6677"/>
                </a:cubicBezTo>
                <a:cubicBezTo>
                  <a:pt x="1575" y="6647"/>
                  <a:pt x="1558" y="6622"/>
                  <a:pt x="1535" y="6597"/>
                </a:cubicBezTo>
                <a:cubicBezTo>
                  <a:pt x="1531" y="6595"/>
                  <a:pt x="1526" y="6594"/>
                  <a:pt x="1522" y="6592"/>
                </a:cubicBezTo>
                <a:cubicBezTo>
                  <a:pt x="1534" y="6615"/>
                  <a:pt x="1547" y="6637"/>
                  <a:pt x="1559" y="6660"/>
                </a:cubicBezTo>
                <a:cubicBezTo>
                  <a:pt x="1613" y="6766"/>
                  <a:pt x="1665" y="6861"/>
                  <a:pt x="1750" y="6945"/>
                </a:cubicBezTo>
                <a:cubicBezTo>
                  <a:pt x="1755" y="6949"/>
                  <a:pt x="1760" y="6954"/>
                  <a:pt x="1765" y="6958"/>
                </a:cubicBezTo>
                <a:cubicBezTo>
                  <a:pt x="1778" y="6936"/>
                  <a:pt x="1793" y="6913"/>
                  <a:pt x="1806" y="6888"/>
                </a:cubicBezTo>
                <a:cubicBezTo>
                  <a:pt x="1835" y="6833"/>
                  <a:pt x="1861" y="6777"/>
                  <a:pt x="1881" y="6718"/>
                </a:cubicBezTo>
                <a:cubicBezTo>
                  <a:pt x="1899" y="6660"/>
                  <a:pt x="1905" y="6639"/>
                  <a:pt x="1908" y="6597"/>
                </a:cubicBezTo>
              </a:path>
              <a:path w="3112" h="7416" extrusionOk="0">
                <a:moveTo>
                  <a:pt x="1941" y="4260"/>
                </a:moveTo>
                <a:cubicBezTo>
                  <a:pt x="1936" y="4295"/>
                  <a:pt x="1930" y="4331"/>
                  <a:pt x="1925" y="4366"/>
                </a:cubicBezTo>
                <a:cubicBezTo>
                  <a:pt x="1920" y="4401"/>
                  <a:pt x="1918" y="4414"/>
                  <a:pt x="1922" y="4439"/>
                </a:cubicBezTo>
              </a:path>
              <a:path w="3112" h="7416" extrusionOk="0">
                <a:moveTo>
                  <a:pt x="1911" y="4769"/>
                </a:moveTo>
                <a:cubicBezTo>
                  <a:pt x="1905" y="4789"/>
                  <a:pt x="1899" y="4807"/>
                  <a:pt x="1897" y="4828"/>
                </a:cubicBezTo>
                <a:cubicBezTo>
                  <a:pt x="1895" y="4849"/>
                  <a:pt x="1899" y="4868"/>
                  <a:pt x="1900" y="4889"/>
                </a:cubicBezTo>
                <a:cubicBezTo>
                  <a:pt x="1901" y="4907"/>
                  <a:pt x="1903" y="4925"/>
                  <a:pt x="1904" y="4943"/>
                </a:cubicBezTo>
              </a:path>
              <a:path w="3112" h="7416" extrusionOk="0">
                <a:moveTo>
                  <a:pt x="1907" y="5246"/>
                </a:moveTo>
                <a:cubicBezTo>
                  <a:pt x="1904" y="5271"/>
                  <a:pt x="1897" y="5294"/>
                  <a:pt x="1894" y="5319"/>
                </a:cubicBezTo>
                <a:cubicBezTo>
                  <a:pt x="1890" y="5346"/>
                  <a:pt x="1894" y="5370"/>
                  <a:pt x="1893" y="5396"/>
                </a:cubicBezTo>
                <a:cubicBezTo>
                  <a:pt x="1892" y="5401"/>
                  <a:pt x="1891" y="5406"/>
                  <a:pt x="1890" y="5411"/>
                </a:cubicBezTo>
              </a:path>
              <a:path w="3112" h="7416" extrusionOk="0">
                <a:moveTo>
                  <a:pt x="1912" y="5701"/>
                </a:moveTo>
                <a:cubicBezTo>
                  <a:pt x="1910" y="5725"/>
                  <a:pt x="1910" y="5751"/>
                  <a:pt x="1912" y="5775"/>
                </a:cubicBezTo>
                <a:cubicBezTo>
                  <a:pt x="1913" y="5782"/>
                  <a:pt x="1914" y="5789"/>
                  <a:pt x="1915" y="5796"/>
                </a:cubicBezTo>
              </a:path>
              <a:path w="3112" h="7416" extrusionOk="0">
                <a:moveTo>
                  <a:pt x="1901" y="6153"/>
                </a:moveTo>
                <a:cubicBezTo>
                  <a:pt x="1901" y="6176"/>
                  <a:pt x="1904" y="6198"/>
                  <a:pt x="1906" y="6221"/>
                </a:cubicBezTo>
                <a:cubicBezTo>
                  <a:pt x="1909" y="6254"/>
                  <a:pt x="1909" y="6288"/>
                  <a:pt x="1912" y="6321"/>
                </a:cubicBezTo>
                <a:cubicBezTo>
                  <a:pt x="1913" y="6330"/>
                  <a:pt x="1915" y="6340"/>
                  <a:pt x="1916" y="6349"/>
                </a:cubicBezTo>
              </a:path>
              <a:path w="3112" h="7416" extrusionOk="0">
                <a:moveTo>
                  <a:pt x="1917" y="7038"/>
                </a:moveTo>
                <a:cubicBezTo>
                  <a:pt x="1916" y="7052"/>
                  <a:pt x="1915" y="7065"/>
                  <a:pt x="1914" y="7079"/>
                </a:cubicBezTo>
              </a:path>
            </a:pathLst>
          </a:custGeom>
          <a:noFill/>
          <a:ln w="19050" cap="rnd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15" name="Comment 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904163" y="4167188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16" name="Comment 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796213" y="4259263"/>
            <a:ext cx="36512" cy="44450"/>
          </a:xfrm>
          <a:custGeom>
            <a:avLst/>
            <a:gdLst/>
            <a:ahLst/>
            <a:cxnLst>
              <a:cxn ang="0">
                <a:pos x="100" y="0"/>
              </a:cxn>
              <a:cxn ang="0">
                <a:pos x="67" y="42"/>
              </a:cxn>
              <a:cxn ang="0">
                <a:pos x="32" y="80"/>
              </a:cxn>
              <a:cxn ang="0">
                <a:pos x="0" y="123"/>
              </a:cxn>
            </a:cxnLst>
            <a:rect l="0" t="0" r="r" b="b"/>
            <a:pathLst>
              <a:path w="101" h="124" extrusionOk="0">
                <a:moveTo>
                  <a:pt x="100" y="0"/>
                </a:moveTo>
                <a:cubicBezTo>
                  <a:pt x="91" y="15"/>
                  <a:pt x="80" y="29"/>
                  <a:pt x="67" y="42"/>
                </a:cubicBezTo>
                <a:cubicBezTo>
                  <a:pt x="55" y="54"/>
                  <a:pt x="43" y="66"/>
                  <a:pt x="32" y="80"/>
                </a:cubicBezTo>
                <a:cubicBezTo>
                  <a:pt x="19" y="96"/>
                  <a:pt x="10" y="106"/>
                  <a:pt x="0" y="123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17" name="Comment 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689850" y="4400550"/>
            <a:ext cx="28575" cy="34925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3" y="50"/>
              </a:cxn>
              <a:cxn ang="0">
                <a:pos x="0" y="96"/>
              </a:cxn>
            </a:cxnLst>
            <a:rect l="0" t="0" r="r" b="b"/>
            <a:pathLst>
              <a:path w="80" h="97" extrusionOk="0">
                <a:moveTo>
                  <a:pt x="79" y="0"/>
                </a:moveTo>
                <a:cubicBezTo>
                  <a:pt x="63" y="16"/>
                  <a:pt x="47" y="32"/>
                  <a:pt x="33" y="50"/>
                </a:cubicBezTo>
                <a:cubicBezTo>
                  <a:pt x="21" y="66"/>
                  <a:pt x="11" y="79"/>
                  <a:pt x="0" y="96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18" name="Comment 1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585075" y="4543425"/>
            <a:ext cx="34925" cy="50800"/>
          </a:xfrm>
          <a:custGeom>
            <a:avLst/>
            <a:gdLst/>
            <a:ahLst/>
            <a:cxnLst>
              <a:cxn ang="0">
                <a:pos x="95" y="0"/>
              </a:cxn>
              <a:cxn ang="0">
                <a:pos x="44" y="69"/>
              </a:cxn>
              <a:cxn ang="0">
                <a:pos x="9" y="129"/>
              </a:cxn>
              <a:cxn ang="0">
                <a:pos x="0" y="143"/>
              </a:cxn>
            </a:cxnLst>
            <a:rect l="0" t="0" r="r" b="b"/>
            <a:pathLst>
              <a:path w="96" h="144" extrusionOk="0">
                <a:moveTo>
                  <a:pt x="95" y="0"/>
                </a:moveTo>
                <a:cubicBezTo>
                  <a:pt x="79" y="23"/>
                  <a:pt x="61" y="46"/>
                  <a:pt x="44" y="69"/>
                </a:cubicBezTo>
                <a:cubicBezTo>
                  <a:pt x="30" y="89"/>
                  <a:pt x="20" y="108"/>
                  <a:pt x="9" y="129"/>
                </a:cubicBezTo>
                <a:cubicBezTo>
                  <a:pt x="6" y="134"/>
                  <a:pt x="3" y="138"/>
                  <a:pt x="0" y="143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19" name="Comment 1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442200" y="4735513"/>
            <a:ext cx="49213" cy="65087"/>
          </a:xfrm>
          <a:custGeom>
            <a:avLst/>
            <a:gdLst/>
            <a:ahLst/>
            <a:cxnLst>
              <a:cxn ang="0">
                <a:pos x="135" y="0"/>
              </a:cxn>
              <a:cxn ang="0">
                <a:pos x="94" y="46"/>
              </a:cxn>
              <a:cxn ang="0">
                <a:pos x="31" y="133"/>
              </a:cxn>
              <a:cxn ang="0">
                <a:pos x="0" y="181"/>
              </a:cxn>
            </a:cxnLst>
            <a:rect l="0" t="0" r="r" b="b"/>
            <a:pathLst>
              <a:path w="136" h="182" extrusionOk="0">
                <a:moveTo>
                  <a:pt x="135" y="0"/>
                </a:moveTo>
                <a:cubicBezTo>
                  <a:pt x="116" y="12"/>
                  <a:pt x="108" y="28"/>
                  <a:pt x="94" y="46"/>
                </a:cubicBezTo>
                <a:cubicBezTo>
                  <a:pt x="73" y="74"/>
                  <a:pt x="49" y="103"/>
                  <a:pt x="31" y="133"/>
                </a:cubicBezTo>
                <a:cubicBezTo>
                  <a:pt x="18" y="159"/>
                  <a:pt x="14" y="168"/>
                  <a:pt x="0" y="181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20" name="Comment 1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319963" y="4919663"/>
            <a:ext cx="44450" cy="68262"/>
          </a:xfrm>
          <a:custGeom>
            <a:avLst/>
            <a:gdLst/>
            <a:ahLst/>
            <a:cxnLst>
              <a:cxn ang="0">
                <a:pos x="120" y="0"/>
              </a:cxn>
              <a:cxn ang="0">
                <a:pos x="87" y="58"/>
              </a:cxn>
              <a:cxn ang="0">
                <a:pos x="32" y="142"/>
              </a:cxn>
              <a:cxn ang="0">
                <a:pos x="0" y="188"/>
              </a:cxn>
            </a:cxnLst>
            <a:rect l="0" t="0" r="r" b="b"/>
            <a:pathLst>
              <a:path w="121" h="189" extrusionOk="0">
                <a:moveTo>
                  <a:pt x="120" y="0"/>
                </a:moveTo>
                <a:cubicBezTo>
                  <a:pt x="109" y="20"/>
                  <a:pt x="99" y="39"/>
                  <a:pt x="87" y="58"/>
                </a:cubicBezTo>
                <a:cubicBezTo>
                  <a:pt x="69" y="85"/>
                  <a:pt x="47" y="114"/>
                  <a:pt x="32" y="142"/>
                </a:cubicBezTo>
                <a:cubicBezTo>
                  <a:pt x="20" y="169"/>
                  <a:pt x="17" y="177"/>
                  <a:pt x="0" y="188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21" name="Comment 1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173913" y="5127625"/>
            <a:ext cx="41275" cy="50800"/>
          </a:xfrm>
          <a:custGeom>
            <a:avLst/>
            <a:gdLst/>
            <a:ahLst/>
            <a:cxnLst>
              <a:cxn ang="0">
                <a:pos x="115" y="0"/>
              </a:cxn>
              <a:cxn ang="0">
                <a:pos x="35" y="95"/>
              </a:cxn>
              <a:cxn ang="0">
                <a:pos x="0" y="139"/>
              </a:cxn>
            </a:cxnLst>
            <a:rect l="0" t="0" r="r" b="b"/>
            <a:pathLst>
              <a:path w="116" h="140" extrusionOk="0">
                <a:moveTo>
                  <a:pt x="115" y="0"/>
                </a:moveTo>
                <a:cubicBezTo>
                  <a:pt x="88" y="29"/>
                  <a:pt x="58" y="62"/>
                  <a:pt x="35" y="95"/>
                </a:cubicBezTo>
                <a:cubicBezTo>
                  <a:pt x="21" y="121"/>
                  <a:pt x="17" y="129"/>
                  <a:pt x="0" y="139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22" name="Comment 1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058025" y="5286375"/>
            <a:ext cx="41275" cy="57150"/>
          </a:xfrm>
          <a:custGeom>
            <a:avLst/>
            <a:gdLst/>
            <a:ahLst/>
            <a:cxnLst>
              <a:cxn ang="0">
                <a:pos x="113" y="0"/>
              </a:cxn>
              <a:cxn ang="0">
                <a:pos x="70" y="57"/>
              </a:cxn>
              <a:cxn ang="0">
                <a:pos x="17" y="138"/>
              </a:cxn>
              <a:cxn ang="0">
                <a:pos x="0" y="156"/>
              </a:cxn>
            </a:cxnLst>
            <a:rect l="0" t="0" r="r" b="b"/>
            <a:pathLst>
              <a:path w="114" h="157" extrusionOk="0">
                <a:moveTo>
                  <a:pt x="113" y="0"/>
                </a:moveTo>
                <a:cubicBezTo>
                  <a:pt x="99" y="20"/>
                  <a:pt x="85" y="38"/>
                  <a:pt x="70" y="57"/>
                </a:cubicBezTo>
                <a:cubicBezTo>
                  <a:pt x="50" y="83"/>
                  <a:pt x="36" y="112"/>
                  <a:pt x="17" y="138"/>
                </a:cubicBezTo>
                <a:cubicBezTo>
                  <a:pt x="11" y="144"/>
                  <a:pt x="6" y="150"/>
                  <a:pt x="0" y="156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23" name="Comment 1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970713" y="5461000"/>
            <a:ext cx="28575" cy="46038"/>
          </a:xfrm>
          <a:custGeom>
            <a:avLst/>
            <a:gdLst/>
            <a:ahLst/>
            <a:cxnLst>
              <a:cxn ang="0">
                <a:pos x="80" y="0"/>
              </a:cxn>
              <a:cxn ang="0">
                <a:pos x="36" y="57"/>
              </a:cxn>
              <a:cxn ang="0">
                <a:pos x="0" y="127"/>
              </a:cxn>
            </a:cxnLst>
            <a:rect l="0" t="0" r="r" b="b"/>
            <a:pathLst>
              <a:path w="81" h="128" extrusionOk="0">
                <a:moveTo>
                  <a:pt x="80" y="0"/>
                </a:moveTo>
                <a:cubicBezTo>
                  <a:pt x="65" y="17"/>
                  <a:pt x="49" y="37"/>
                  <a:pt x="36" y="57"/>
                </a:cubicBezTo>
                <a:cubicBezTo>
                  <a:pt x="21" y="80"/>
                  <a:pt x="10" y="102"/>
                  <a:pt x="0" y="127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24" name="Comment 1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884988" y="5626100"/>
            <a:ext cx="20637" cy="38100"/>
          </a:xfrm>
          <a:custGeom>
            <a:avLst/>
            <a:gdLst/>
            <a:ahLst/>
            <a:cxnLst>
              <a:cxn ang="0">
                <a:pos x="58" y="0"/>
              </a:cxn>
              <a:cxn ang="0">
                <a:pos x="14" y="82"/>
              </a:cxn>
              <a:cxn ang="0">
                <a:pos x="0" y="106"/>
              </a:cxn>
            </a:cxnLst>
            <a:rect l="0" t="0" r="r" b="b"/>
            <a:pathLst>
              <a:path w="59" h="107" extrusionOk="0">
                <a:moveTo>
                  <a:pt x="58" y="0"/>
                </a:moveTo>
                <a:cubicBezTo>
                  <a:pt x="41" y="27"/>
                  <a:pt x="29" y="54"/>
                  <a:pt x="14" y="82"/>
                </a:cubicBezTo>
                <a:cubicBezTo>
                  <a:pt x="9" y="90"/>
                  <a:pt x="5" y="98"/>
                  <a:pt x="0" y="106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25" name="Comment 1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757988" y="5783263"/>
            <a:ext cx="46037" cy="65087"/>
          </a:xfrm>
          <a:custGeom>
            <a:avLst/>
            <a:gdLst/>
            <a:ahLst/>
            <a:cxnLst>
              <a:cxn ang="0">
                <a:pos x="124" y="0"/>
              </a:cxn>
              <a:cxn ang="0">
                <a:pos x="75" y="71"/>
              </a:cxn>
              <a:cxn ang="0">
                <a:pos x="0" y="180"/>
              </a:cxn>
            </a:cxnLst>
            <a:rect l="0" t="0" r="r" b="b"/>
            <a:pathLst>
              <a:path w="125" h="181" extrusionOk="0">
                <a:moveTo>
                  <a:pt x="124" y="0"/>
                </a:moveTo>
                <a:cubicBezTo>
                  <a:pt x="111" y="25"/>
                  <a:pt x="92" y="47"/>
                  <a:pt x="75" y="71"/>
                </a:cubicBezTo>
                <a:cubicBezTo>
                  <a:pt x="49" y="108"/>
                  <a:pt x="23" y="142"/>
                  <a:pt x="0" y="180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26" name="Comment 1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597650" y="6007100"/>
            <a:ext cx="52388" cy="85725"/>
          </a:xfrm>
          <a:custGeom>
            <a:avLst/>
            <a:gdLst/>
            <a:ahLst/>
            <a:cxnLst>
              <a:cxn ang="0">
                <a:pos x="142" y="0"/>
              </a:cxn>
              <a:cxn ang="0">
                <a:pos x="86" y="84"/>
              </a:cxn>
              <a:cxn ang="0">
                <a:pos x="0" y="235"/>
              </a:cxn>
            </a:cxnLst>
            <a:rect l="0" t="0" r="r" b="b"/>
            <a:pathLst>
              <a:path w="143" h="236" extrusionOk="0">
                <a:moveTo>
                  <a:pt x="142" y="0"/>
                </a:moveTo>
                <a:cubicBezTo>
                  <a:pt x="124" y="29"/>
                  <a:pt x="105" y="55"/>
                  <a:pt x="86" y="84"/>
                </a:cubicBezTo>
                <a:cubicBezTo>
                  <a:pt x="54" y="132"/>
                  <a:pt x="25" y="183"/>
                  <a:pt x="0" y="235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27" name="Comment 1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432550" y="6243638"/>
            <a:ext cx="47625" cy="61912"/>
          </a:xfrm>
          <a:custGeom>
            <a:avLst/>
            <a:gdLst/>
            <a:ahLst/>
            <a:cxnLst>
              <a:cxn ang="0">
                <a:pos x="132" y="0"/>
              </a:cxn>
              <a:cxn ang="0">
                <a:pos x="92" y="43"/>
              </a:cxn>
              <a:cxn ang="0">
                <a:pos x="30" y="120"/>
              </a:cxn>
              <a:cxn ang="0">
                <a:pos x="0" y="173"/>
              </a:cxn>
            </a:cxnLst>
            <a:rect l="0" t="0" r="r" b="b"/>
            <a:pathLst>
              <a:path w="133" h="174" extrusionOk="0">
                <a:moveTo>
                  <a:pt x="132" y="0"/>
                </a:moveTo>
                <a:cubicBezTo>
                  <a:pt x="119" y="17"/>
                  <a:pt x="107" y="28"/>
                  <a:pt x="92" y="43"/>
                </a:cubicBezTo>
                <a:cubicBezTo>
                  <a:pt x="71" y="64"/>
                  <a:pt x="44" y="94"/>
                  <a:pt x="30" y="120"/>
                </a:cubicBezTo>
                <a:cubicBezTo>
                  <a:pt x="19" y="149"/>
                  <a:pt x="15" y="158"/>
                  <a:pt x="0" y="173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28" name="Comment 2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297613" y="6426200"/>
            <a:ext cx="33337" cy="53975"/>
          </a:xfrm>
          <a:custGeom>
            <a:avLst/>
            <a:gdLst/>
            <a:ahLst/>
            <a:cxnLst>
              <a:cxn ang="0">
                <a:pos x="92" y="0"/>
              </a:cxn>
              <a:cxn ang="0">
                <a:pos x="0" y="149"/>
              </a:cxn>
            </a:cxnLst>
            <a:rect l="0" t="0" r="r" b="b"/>
            <a:pathLst>
              <a:path w="93" h="150" extrusionOk="0">
                <a:moveTo>
                  <a:pt x="92" y="0"/>
                </a:moveTo>
                <a:cubicBezTo>
                  <a:pt x="63" y="52"/>
                  <a:pt x="34" y="100"/>
                  <a:pt x="0" y="149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29" name="Comment 2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221413" y="4125913"/>
            <a:ext cx="4762" cy="698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" y="73"/>
              </a:cxn>
              <a:cxn ang="0">
                <a:pos x="11" y="194"/>
              </a:cxn>
            </a:cxnLst>
            <a:rect l="0" t="0" r="r" b="b"/>
            <a:pathLst>
              <a:path w="12" h="195" extrusionOk="0">
                <a:moveTo>
                  <a:pt x="0" y="0"/>
                </a:moveTo>
                <a:cubicBezTo>
                  <a:pt x="2" y="24"/>
                  <a:pt x="4" y="49"/>
                  <a:pt x="5" y="73"/>
                </a:cubicBezTo>
                <a:cubicBezTo>
                  <a:pt x="6" y="114"/>
                  <a:pt x="8" y="154"/>
                  <a:pt x="11" y="194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30" name="Comment 2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205538" y="4343400"/>
            <a:ext cx="3175" cy="76200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8" y="75"/>
              </a:cxn>
              <a:cxn ang="0">
                <a:pos x="3" y="182"/>
              </a:cxn>
              <a:cxn ang="0">
                <a:pos x="0" y="209"/>
              </a:cxn>
            </a:cxnLst>
            <a:rect l="0" t="0" r="r" b="b"/>
            <a:pathLst>
              <a:path w="11" h="210" extrusionOk="0">
                <a:moveTo>
                  <a:pt x="10" y="0"/>
                </a:moveTo>
                <a:cubicBezTo>
                  <a:pt x="10" y="25"/>
                  <a:pt x="9" y="50"/>
                  <a:pt x="8" y="75"/>
                </a:cubicBezTo>
                <a:cubicBezTo>
                  <a:pt x="6" y="111"/>
                  <a:pt x="5" y="147"/>
                  <a:pt x="3" y="182"/>
                </a:cubicBezTo>
                <a:cubicBezTo>
                  <a:pt x="2" y="191"/>
                  <a:pt x="1" y="200"/>
                  <a:pt x="0" y="209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31" name="Comment 2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203950" y="4567238"/>
            <a:ext cx="1588" cy="444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47"/>
              </a:cxn>
              <a:cxn ang="0">
                <a:pos x="2" y="125"/>
              </a:cxn>
            </a:cxnLst>
            <a:rect l="0" t="0" r="r" b="b"/>
            <a:pathLst>
              <a:path w="5" h="126" extrusionOk="0">
                <a:moveTo>
                  <a:pt x="0" y="0"/>
                </a:moveTo>
                <a:cubicBezTo>
                  <a:pt x="1" y="16"/>
                  <a:pt x="1" y="31"/>
                  <a:pt x="2" y="47"/>
                </a:cubicBezTo>
                <a:cubicBezTo>
                  <a:pt x="4" y="73"/>
                  <a:pt x="4" y="99"/>
                  <a:pt x="2" y="125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32" name="Comment 2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202363" y="4773613"/>
            <a:ext cx="1587" cy="46037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1" y="69"/>
              </a:cxn>
              <a:cxn ang="0">
                <a:pos x="3" y="126"/>
              </a:cxn>
            </a:cxnLst>
            <a:rect l="0" t="0" r="r" b="b"/>
            <a:pathLst>
              <a:path w="5" h="127" extrusionOk="0">
                <a:moveTo>
                  <a:pt x="4" y="0"/>
                </a:moveTo>
                <a:cubicBezTo>
                  <a:pt x="2" y="23"/>
                  <a:pt x="1" y="46"/>
                  <a:pt x="1" y="69"/>
                </a:cubicBezTo>
                <a:cubicBezTo>
                  <a:pt x="1" y="89"/>
                  <a:pt x="1" y="106"/>
                  <a:pt x="3" y="126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33" name="Comment 2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207125" y="4940300"/>
            <a:ext cx="1588" cy="14288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0" y="40"/>
              </a:cxn>
            </a:cxnLst>
            <a:rect l="0" t="0" r="r" b="b"/>
            <a:pathLst>
              <a:path w="5" h="41" extrusionOk="0">
                <a:moveTo>
                  <a:pt x="4" y="0"/>
                </a:moveTo>
                <a:cubicBezTo>
                  <a:pt x="2" y="13"/>
                  <a:pt x="1" y="27"/>
                  <a:pt x="0" y="40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34" name="Comment 2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207125" y="5054600"/>
            <a:ext cx="3175" cy="71438"/>
          </a:xfrm>
          <a:custGeom>
            <a:avLst/>
            <a:gdLst/>
            <a:ahLst/>
            <a:cxnLst>
              <a:cxn ang="0">
                <a:pos x="6" y="13"/>
              </a:cxn>
              <a:cxn ang="0">
                <a:pos x="0" y="70"/>
              </a:cxn>
              <a:cxn ang="0">
                <a:pos x="5" y="198"/>
              </a:cxn>
            </a:cxnLst>
            <a:rect l="0" t="0" r="r" b="b"/>
            <a:pathLst>
              <a:path w="7" h="199" extrusionOk="0">
                <a:moveTo>
                  <a:pt x="6" y="13"/>
                </a:moveTo>
                <a:cubicBezTo>
                  <a:pt x="-11" y="-10"/>
                  <a:pt x="0" y="52"/>
                  <a:pt x="0" y="70"/>
                </a:cubicBezTo>
                <a:cubicBezTo>
                  <a:pt x="0" y="113"/>
                  <a:pt x="3" y="155"/>
                  <a:pt x="5" y="198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35" name="Comment 2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726113" y="6388100"/>
            <a:ext cx="280987" cy="295275"/>
          </a:xfrm>
          <a:custGeom>
            <a:avLst/>
            <a:gdLst/>
            <a:ahLst/>
            <a:cxnLst>
              <a:cxn ang="0">
                <a:pos x="723" y="260"/>
              </a:cxn>
              <a:cxn ang="0">
                <a:pos x="712" y="203"/>
              </a:cxn>
              <a:cxn ang="0">
                <a:pos x="611" y="74"/>
              </a:cxn>
              <a:cxn ang="0">
                <a:pos x="522" y="32"/>
              </a:cxn>
              <a:cxn ang="0">
                <a:pos x="414" y="4"/>
              </a:cxn>
              <a:cxn ang="0">
                <a:pos x="247" y="30"/>
              </a:cxn>
              <a:cxn ang="0">
                <a:pos x="89" y="125"/>
              </a:cxn>
              <a:cxn ang="0">
                <a:pos x="0" y="369"/>
              </a:cxn>
              <a:cxn ang="0">
                <a:pos x="194" y="747"/>
              </a:cxn>
              <a:cxn ang="0">
                <a:pos x="484" y="818"/>
              </a:cxn>
              <a:cxn ang="0">
                <a:pos x="687" y="759"/>
              </a:cxn>
              <a:cxn ang="0">
                <a:pos x="778" y="730"/>
              </a:cxn>
            </a:cxnLst>
            <a:rect l="0" t="0" r="r" b="b"/>
            <a:pathLst>
              <a:path w="779" h="822" extrusionOk="0">
                <a:moveTo>
                  <a:pt x="723" y="260"/>
                </a:moveTo>
                <a:cubicBezTo>
                  <a:pt x="719" y="242"/>
                  <a:pt x="718" y="222"/>
                  <a:pt x="712" y="203"/>
                </a:cubicBezTo>
                <a:cubicBezTo>
                  <a:pt x="693" y="146"/>
                  <a:pt x="662" y="105"/>
                  <a:pt x="611" y="74"/>
                </a:cubicBezTo>
                <a:cubicBezTo>
                  <a:pt x="582" y="56"/>
                  <a:pt x="554" y="44"/>
                  <a:pt x="522" y="32"/>
                </a:cubicBezTo>
                <a:cubicBezTo>
                  <a:pt x="486" y="19"/>
                  <a:pt x="452" y="9"/>
                  <a:pt x="414" y="4"/>
                </a:cubicBezTo>
                <a:cubicBezTo>
                  <a:pt x="354" y="-4"/>
                  <a:pt x="302" y="4"/>
                  <a:pt x="247" y="30"/>
                </a:cubicBezTo>
                <a:cubicBezTo>
                  <a:pt x="196" y="54"/>
                  <a:pt x="131" y="87"/>
                  <a:pt x="89" y="125"/>
                </a:cubicBezTo>
                <a:cubicBezTo>
                  <a:pt x="17" y="192"/>
                  <a:pt x="-2" y="273"/>
                  <a:pt x="0" y="369"/>
                </a:cubicBezTo>
                <a:cubicBezTo>
                  <a:pt x="2" y="518"/>
                  <a:pt x="60" y="670"/>
                  <a:pt x="194" y="747"/>
                </a:cubicBezTo>
                <a:cubicBezTo>
                  <a:pt x="278" y="795"/>
                  <a:pt x="388" y="825"/>
                  <a:pt x="484" y="818"/>
                </a:cubicBezTo>
                <a:cubicBezTo>
                  <a:pt x="555" y="813"/>
                  <a:pt x="620" y="779"/>
                  <a:pt x="687" y="759"/>
                </a:cubicBezTo>
                <a:cubicBezTo>
                  <a:pt x="734" y="745"/>
                  <a:pt x="748" y="741"/>
                  <a:pt x="778" y="730"/>
                </a:cubicBezTo>
              </a:path>
            </a:pathLst>
          </a:custGeom>
          <a:noFill/>
          <a:ln w="34925" cap="rnd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6200" y="139038"/>
            <a:ext cx="2701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Clicker Question 3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92376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31838"/>
            <a:ext cx="8229600" cy="2014537"/>
          </a:xfrm>
        </p:spPr>
        <p:txBody>
          <a:bodyPr/>
          <a:lstStyle/>
          <a:p>
            <a:r>
              <a:rPr lang="en-US" sz="3200"/>
              <a:t>Two speakers, A and B, are “in phase” and emit a pure note with a wavelength 2 m.  The speakers are side-by-side, 3 m apart. Point C is 4 m directly in front of speaker A.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4163" y="2832100"/>
            <a:ext cx="8229600" cy="40259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/>
              <a:t>How many wavelengths are between Speaker B and Point C?</a:t>
            </a:r>
          </a:p>
          <a:p>
            <a:pPr marL="609600" indent="-609600">
              <a:buClr>
                <a:schemeClr val="tx1"/>
              </a:buClr>
              <a:buFontTx/>
              <a:buAutoNum type="alphaUcPeriod"/>
            </a:pPr>
            <a:r>
              <a:rPr lang="en-US"/>
              <a:t>0.5</a:t>
            </a:r>
          </a:p>
          <a:p>
            <a:pPr marL="609600" indent="-609600">
              <a:buClr>
                <a:schemeClr val="tx1"/>
              </a:buClr>
              <a:buFontTx/>
              <a:buAutoNum type="alphaUcPeriod"/>
            </a:pPr>
            <a:r>
              <a:rPr lang="en-US"/>
              <a:t>1.0</a:t>
            </a:r>
          </a:p>
          <a:p>
            <a:pPr marL="609600" indent="-609600">
              <a:buClr>
                <a:schemeClr val="tx1"/>
              </a:buClr>
              <a:buFontTx/>
              <a:buAutoNum type="alphaUcPeriod"/>
            </a:pPr>
            <a:r>
              <a:rPr lang="en-US"/>
              <a:t>1.5</a:t>
            </a:r>
          </a:p>
          <a:p>
            <a:pPr marL="609600" indent="-609600">
              <a:buClr>
                <a:schemeClr val="tx1"/>
              </a:buClr>
              <a:buFontTx/>
              <a:buAutoNum type="alphaUcPeriod"/>
            </a:pPr>
            <a:r>
              <a:rPr lang="en-US"/>
              <a:t>2.0</a:t>
            </a:r>
          </a:p>
          <a:p>
            <a:pPr marL="609600" indent="-609600">
              <a:buClr>
                <a:schemeClr val="tx1"/>
              </a:buClr>
              <a:buFontTx/>
              <a:buAutoNum type="alphaUcPeriod"/>
            </a:pPr>
            <a:r>
              <a:rPr lang="en-US"/>
              <a:t>2.5</a:t>
            </a:r>
          </a:p>
        </p:txBody>
      </p:sp>
      <p:sp>
        <p:nvSpPr>
          <p:cNvPr id="69636" name="Comment 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888288" y="3498850"/>
            <a:ext cx="161925" cy="323850"/>
          </a:xfrm>
          <a:custGeom>
            <a:avLst/>
            <a:gdLst/>
            <a:ahLst/>
            <a:cxnLst>
              <a:cxn ang="0">
                <a:pos x="74" y="43"/>
              </a:cxn>
              <a:cxn ang="0">
                <a:pos x="74" y="107"/>
              </a:cxn>
              <a:cxn ang="0">
                <a:pos x="91" y="261"/>
              </a:cxn>
              <a:cxn ang="0">
                <a:pos x="88" y="509"/>
              </a:cxn>
              <a:cxn ang="0">
                <a:pos x="79" y="784"/>
              </a:cxn>
              <a:cxn ang="0">
                <a:pos x="96" y="776"/>
              </a:cxn>
              <a:cxn ang="0">
                <a:pos x="90" y="721"/>
              </a:cxn>
              <a:cxn ang="0">
                <a:pos x="51" y="649"/>
              </a:cxn>
              <a:cxn ang="0">
                <a:pos x="33" y="516"/>
              </a:cxn>
              <a:cxn ang="0">
                <a:pos x="3" y="254"/>
              </a:cxn>
              <a:cxn ang="0">
                <a:pos x="67" y="102"/>
              </a:cxn>
              <a:cxn ang="0">
                <a:pos x="209" y="4"/>
              </a:cxn>
              <a:cxn ang="0">
                <a:pos x="383" y="64"/>
              </a:cxn>
              <a:cxn ang="0">
                <a:pos x="441" y="200"/>
              </a:cxn>
              <a:cxn ang="0">
                <a:pos x="399" y="303"/>
              </a:cxn>
              <a:cxn ang="0">
                <a:pos x="158" y="402"/>
              </a:cxn>
              <a:cxn ang="0">
                <a:pos x="129" y="414"/>
              </a:cxn>
              <a:cxn ang="0">
                <a:pos x="199" y="453"/>
              </a:cxn>
              <a:cxn ang="0">
                <a:pos x="329" y="526"/>
              </a:cxn>
              <a:cxn ang="0">
                <a:pos x="428" y="664"/>
              </a:cxn>
              <a:cxn ang="0">
                <a:pos x="428" y="862"/>
              </a:cxn>
              <a:cxn ang="0">
                <a:pos x="272" y="880"/>
              </a:cxn>
              <a:cxn ang="0">
                <a:pos x="108" y="788"/>
              </a:cxn>
              <a:cxn ang="0">
                <a:pos x="64" y="765"/>
              </a:cxn>
            </a:cxnLst>
            <a:rect l="0" t="0" r="r" b="b"/>
            <a:pathLst>
              <a:path w="450" h="901" extrusionOk="0">
                <a:moveTo>
                  <a:pt x="74" y="43"/>
                </a:moveTo>
                <a:cubicBezTo>
                  <a:pt x="71" y="64"/>
                  <a:pt x="69" y="77"/>
                  <a:pt x="74" y="107"/>
                </a:cubicBezTo>
                <a:cubicBezTo>
                  <a:pt x="83" y="158"/>
                  <a:pt x="89" y="209"/>
                  <a:pt x="91" y="261"/>
                </a:cubicBezTo>
                <a:cubicBezTo>
                  <a:pt x="94" y="344"/>
                  <a:pt x="92" y="426"/>
                  <a:pt x="88" y="509"/>
                </a:cubicBezTo>
                <a:cubicBezTo>
                  <a:pt x="85" y="571"/>
                  <a:pt x="46" y="726"/>
                  <a:pt x="79" y="784"/>
                </a:cubicBezTo>
                <a:cubicBezTo>
                  <a:pt x="91" y="806"/>
                  <a:pt x="84" y="782"/>
                  <a:pt x="96" y="776"/>
                </a:cubicBezTo>
                <a:cubicBezTo>
                  <a:pt x="100" y="749"/>
                  <a:pt x="107" y="739"/>
                  <a:pt x="90" y="721"/>
                </a:cubicBezTo>
                <a:cubicBezTo>
                  <a:pt x="67" y="696"/>
                  <a:pt x="56" y="687"/>
                  <a:pt x="51" y="649"/>
                </a:cubicBezTo>
                <a:cubicBezTo>
                  <a:pt x="45" y="605"/>
                  <a:pt x="42" y="560"/>
                  <a:pt x="33" y="516"/>
                </a:cubicBezTo>
                <a:cubicBezTo>
                  <a:pt x="16" y="431"/>
                  <a:pt x="-10" y="341"/>
                  <a:pt x="3" y="254"/>
                </a:cubicBezTo>
                <a:cubicBezTo>
                  <a:pt x="11" y="202"/>
                  <a:pt x="35" y="144"/>
                  <a:pt x="67" y="102"/>
                </a:cubicBezTo>
                <a:cubicBezTo>
                  <a:pt x="102" y="57"/>
                  <a:pt x="153" y="17"/>
                  <a:pt x="209" y="4"/>
                </a:cubicBezTo>
                <a:cubicBezTo>
                  <a:pt x="276" y="-12"/>
                  <a:pt x="336" y="18"/>
                  <a:pt x="383" y="64"/>
                </a:cubicBezTo>
                <a:cubicBezTo>
                  <a:pt x="420" y="100"/>
                  <a:pt x="444" y="148"/>
                  <a:pt x="441" y="200"/>
                </a:cubicBezTo>
                <a:cubicBezTo>
                  <a:pt x="439" y="239"/>
                  <a:pt x="425" y="274"/>
                  <a:pt x="399" y="303"/>
                </a:cubicBezTo>
                <a:cubicBezTo>
                  <a:pt x="339" y="371"/>
                  <a:pt x="241" y="382"/>
                  <a:pt x="158" y="402"/>
                </a:cubicBezTo>
                <a:cubicBezTo>
                  <a:pt x="141" y="406"/>
                  <a:pt x="137" y="406"/>
                  <a:pt x="129" y="414"/>
                </a:cubicBezTo>
                <a:cubicBezTo>
                  <a:pt x="151" y="434"/>
                  <a:pt x="167" y="439"/>
                  <a:pt x="199" y="453"/>
                </a:cubicBezTo>
                <a:cubicBezTo>
                  <a:pt x="245" y="473"/>
                  <a:pt x="289" y="497"/>
                  <a:pt x="329" y="526"/>
                </a:cubicBezTo>
                <a:cubicBezTo>
                  <a:pt x="377" y="561"/>
                  <a:pt x="407" y="609"/>
                  <a:pt x="428" y="664"/>
                </a:cubicBezTo>
                <a:cubicBezTo>
                  <a:pt x="451" y="724"/>
                  <a:pt x="464" y="804"/>
                  <a:pt x="428" y="862"/>
                </a:cubicBezTo>
                <a:cubicBezTo>
                  <a:pt x="394" y="916"/>
                  <a:pt x="320" y="901"/>
                  <a:pt x="272" y="880"/>
                </a:cubicBezTo>
                <a:cubicBezTo>
                  <a:pt x="216" y="855"/>
                  <a:pt x="161" y="818"/>
                  <a:pt x="108" y="788"/>
                </a:cubicBezTo>
                <a:cubicBezTo>
                  <a:pt x="86" y="776"/>
                  <a:pt x="79" y="772"/>
                  <a:pt x="64" y="765"/>
                </a:cubicBezTo>
              </a:path>
            </a:pathLst>
          </a:custGeom>
          <a:noFill/>
          <a:ln w="34925" cap="rnd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37" name="Comment 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934075" y="3556000"/>
            <a:ext cx="2708275" cy="1055688"/>
          </a:xfrm>
          <a:custGeom>
            <a:avLst/>
            <a:gdLst/>
            <a:ahLst/>
            <a:cxnLst>
              <a:cxn ang="0">
                <a:pos x="814" y="1416"/>
              </a:cxn>
              <a:cxn ang="0">
                <a:pos x="738" y="1391"/>
              </a:cxn>
              <a:cxn ang="0">
                <a:pos x="831" y="1295"/>
              </a:cxn>
              <a:cxn ang="0">
                <a:pos x="729" y="1414"/>
              </a:cxn>
              <a:cxn ang="0">
                <a:pos x="816" y="1285"/>
              </a:cxn>
              <a:cxn ang="0">
                <a:pos x="757" y="1456"/>
              </a:cxn>
              <a:cxn ang="0">
                <a:pos x="728" y="1290"/>
              </a:cxn>
              <a:cxn ang="0">
                <a:pos x="797" y="1464"/>
              </a:cxn>
              <a:cxn ang="0">
                <a:pos x="5611" y="1355"/>
              </a:cxn>
              <a:cxn ang="0">
                <a:pos x="5668" y="1301"/>
              </a:cxn>
              <a:cxn ang="0">
                <a:pos x="5649" y="1456"/>
              </a:cxn>
              <a:cxn ang="0">
                <a:pos x="5629" y="1304"/>
              </a:cxn>
              <a:cxn ang="0">
                <a:pos x="5718" y="1499"/>
              </a:cxn>
              <a:cxn ang="0">
                <a:pos x="5591" y="1404"/>
              </a:cxn>
              <a:cxn ang="0">
                <a:pos x="5675" y="1315"/>
              </a:cxn>
              <a:cxn ang="0">
                <a:pos x="5685" y="1339"/>
              </a:cxn>
              <a:cxn ang="0">
                <a:pos x="5043" y="2758"/>
              </a:cxn>
              <a:cxn ang="0">
                <a:pos x="6367" y="2567"/>
              </a:cxn>
              <a:cxn ang="0">
                <a:pos x="6760" y="1107"/>
              </a:cxn>
              <a:cxn ang="0">
                <a:pos x="6533" y="663"/>
              </a:cxn>
              <a:cxn ang="0">
                <a:pos x="3570" y="1844"/>
              </a:cxn>
              <a:cxn ang="0">
                <a:pos x="2502" y="642"/>
              </a:cxn>
              <a:cxn ang="0">
                <a:pos x="2755" y="701"/>
              </a:cxn>
              <a:cxn ang="0">
                <a:pos x="2504" y="949"/>
              </a:cxn>
              <a:cxn ang="0">
                <a:pos x="2761" y="1095"/>
              </a:cxn>
              <a:cxn ang="0">
                <a:pos x="2394" y="1293"/>
              </a:cxn>
              <a:cxn ang="0">
                <a:pos x="2999" y="1108"/>
              </a:cxn>
              <a:cxn ang="0">
                <a:pos x="3088" y="976"/>
              </a:cxn>
              <a:cxn ang="0">
                <a:pos x="3247" y="1107"/>
              </a:cxn>
              <a:cxn ang="0">
                <a:pos x="3374" y="878"/>
              </a:cxn>
              <a:cxn ang="0">
                <a:pos x="3542" y="1169"/>
              </a:cxn>
              <a:cxn ang="0">
                <a:pos x="3908" y="1013"/>
              </a:cxn>
              <a:cxn ang="0">
                <a:pos x="4518" y="1107"/>
              </a:cxn>
              <a:cxn ang="0">
                <a:pos x="5196" y="1100"/>
              </a:cxn>
              <a:cxn ang="0">
                <a:pos x="5201" y="1005"/>
              </a:cxn>
              <a:cxn ang="0">
                <a:pos x="5229" y="1101"/>
              </a:cxn>
              <a:cxn ang="0">
                <a:pos x="2150" y="1032"/>
              </a:cxn>
              <a:cxn ang="0">
                <a:pos x="1820" y="967"/>
              </a:cxn>
              <a:cxn ang="0">
                <a:pos x="1224" y="845"/>
              </a:cxn>
              <a:cxn ang="0">
                <a:pos x="1111" y="905"/>
              </a:cxn>
              <a:cxn ang="0">
                <a:pos x="1182" y="1010"/>
              </a:cxn>
              <a:cxn ang="0">
                <a:pos x="1161" y="776"/>
              </a:cxn>
              <a:cxn ang="0">
                <a:pos x="1173" y="1409"/>
              </a:cxn>
              <a:cxn ang="0">
                <a:pos x="1943" y="1447"/>
              </a:cxn>
              <a:cxn ang="0">
                <a:pos x="2420" y="1435"/>
              </a:cxn>
              <a:cxn ang="0">
                <a:pos x="3237" y="1429"/>
              </a:cxn>
              <a:cxn ang="0">
                <a:pos x="3832" y="1394"/>
              </a:cxn>
              <a:cxn ang="0">
                <a:pos x="4471" y="1433"/>
              </a:cxn>
              <a:cxn ang="0">
                <a:pos x="4891" y="1505"/>
              </a:cxn>
              <a:cxn ang="0">
                <a:pos x="967" y="2093"/>
              </a:cxn>
              <a:cxn ang="0">
                <a:pos x="1169" y="2145"/>
              </a:cxn>
              <a:cxn ang="0">
                <a:pos x="1475" y="1783"/>
              </a:cxn>
              <a:cxn ang="0">
                <a:pos x="6" y="947"/>
              </a:cxn>
              <a:cxn ang="0">
                <a:pos x="102" y="528"/>
              </a:cxn>
              <a:cxn ang="0">
                <a:pos x="289" y="0"/>
              </a:cxn>
              <a:cxn ang="0">
                <a:pos x="531" y="784"/>
              </a:cxn>
              <a:cxn ang="0">
                <a:pos x="127" y="552"/>
              </a:cxn>
            </a:cxnLst>
            <a:rect l="0" t="0" r="r" b="b"/>
            <a:pathLst>
              <a:path w="7523" h="2932" extrusionOk="0">
                <a:moveTo>
                  <a:pt x="797" y="1351"/>
                </a:moveTo>
                <a:cubicBezTo>
                  <a:pt x="778" y="1357"/>
                  <a:pt x="766" y="1362"/>
                  <a:pt x="762" y="1384"/>
                </a:cubicBezTo>
                <a:cubicBezTo>
                  <a:pt x="761" y="1398"/>
                  <a:pt x="760" y="1401"/>
                  <a:pt x="763" y="1409"/>
                </a:cubicBezTo>
                <a:cubicBezTo>
                  <a:pt x="777" y="1425"/>
                  <a:pt x="794" y="1440"/>
                  <a:pt x="814" y="1416"/>
                </a:cubicBezTo>
                <a:cubicBezTo>
                  <a:pt x="826" y="1401"/>
                  <a:pt x="834" y="1377"/>
                  <a:pt x="832" y="1358"/>
                </a:cubicBezTo>
                <a:cubicBezTo>
                  <a:pt x="830" y="1336"/>
                  <a:pt x="816" y="1328"/>
                  <a:pt x="800" y="1316"/>
                </a:cubicBezTo>
                <a:cubicBezTo>
                  <a:pt x="777" y="1314"/>
                  <a:pt x="750" y="1315"/>
                  <a:pt x="736" y="1338"/>
                </a:cubicBezTo>
                <a:cubicBezTo>
                  <a:pt x="726" y="1354"/>
                  <a:pt x="729" y="1375"/>
                  <a:pt x="738" y="1391"/>
                </a:cubicBezTo>
                <a:cubicBezTo>
                  <a:pt x="748" y="1407"/>
                  <a:pt x="763" y="1422"/>
                  <a:pt x="780" y="1430"/>
                </a:cubicBezTo>
                <a:cubicBezTo>
                  <a:pt x="795" y="1437"/>
                  <a:pt x="803" y="1431"/>
                  <a:pt x="817" y="1426"/>
                </a:cubicBezTo>
                <a:cubicBezTo>
                  <a:pt x="833" y="1411"/>
                  <a:pt x="845" y="1395"/>
                  <a:pt x="848" y="1372"/>
                </a:cubicBezTo>
                <a:cubicBezTo>
                  <a:pt x="851" y="1346"/>
                  <a:pt x="845" y="1317"/>
                  <a:pt x="831" y="1295"/>
                </a:cubicBezTo>
                <a:cubicBezTo>
                  <a:pt x="817" y="1273"/>
                  <a:pt x="799" y="1259"/>
                  <a:pt x="772" y="1258"/>
                </a:cubicBezTo>
                <a:cubicBezTo>
                  <a:pt x="748" y="1258"/>
                  <a:pt x="726" y="1272"/>
                  <a:pt x="711" y="1290"/>
                </a:cubicBezTo>
                <a:cubicBezTo>
                  <a:pt x="695" y="1310"/>
                  <a:pt x="689" y="1334"/>
                  <a:pt x="692" y="1359"/>
                </a:cubicBezTo>
                <a:cubicBezTo>
                  <a:pt x="695" y="1385"/>
                  <a:pt x="709" y="1400"/>
                  <a:pt x="729" y="1414"/>
                </a:cubicBezTo>
                <a:cubicBezTo>
                  <a:pt x="748" y="1427"/>
                  <a:pt x="769" y="1433"/>
                  <a:pt x="790" y="1422"/>
                </a:cubicBezTo>
                <a:cubicBezTo>
                  <a:pt x="810" y="1412"/>
                  <a:pt x="825" y="1387"/>
                  <a:pt x="831" y="1366"/>
                </a:cubicBezTo>
                <a:cubicBezTo>
                  <a:pt x="837" y="1343"/>
                  <a:pt x="838" y="1314"/>
                  <a:pt x="825" y="1294"/>
                </a:cubicBezTo>
                <a:cubicBezTo>
                  <a:pt x="822" y="1291"/>
                  <a:pt x="819" y="1288"/>
                  <a:pt x="816" y="1285"/>
                </a:cubicBezTo>
                <a:cubicBezTo>
                  <a:pt x="793" y="1278"/>
                  <a:pt x="779" y="1279"/>
                  <a:pt x="757" y="1289"/>
                </a:cubicBezTo>
                <a:cubicBezTo>
                  <a:pt x="733" y="1300"/>
                  <a:pt x="706" y="1317"/>
                  <a:pt x="692" y="1340"/>
                </a:cubicBezTo>
                <a:cubicBezTo>
                  <a:pt x="679" y="1361"/>
                  <a:pt x="679" y="1390"/>
                  <a:pt x="690" y="1412"/>
                </a:cubicBezTo>
                <a:cubicBezTo>
                  <a:pt x="703" y="1438"/>
                  <a:pt x="731" y="1449"/>
                  <a:pt x="757" y="1456"/>
                </a:cubicBezTo>
                <a:cubicBezTo>
                  <a:pt x="785" y="1463"/>
                  <a:pt x="808" y="1449"/>
                  <a:pt x="828" y="1429"/>
                </a:cubicBezTo>
                <a:cubicBezTo>
                  <a:pt x="848" y="1409"/>
                  <a:pt x="859" y="1379"/>
                  <a:pt x="858" y="1351"/>
                </a:cubicBezTo>
                <a:cubicBezTo>
                  <a:pt x="857" y="1324"/>
                  <a:pt x="840" y="1303"/>
                  <a:pt x="816" y="1292"/>
                </a:cubicBezTo>
                <a:cubicBezTo>
                  <a:pt x="789" y="1280"/>
                  <a:pt x="756" y="1283"/>
                  <a:pt x="728" y="1290"/>
                </a:cubicBezTo>
                <a:cubicBezTo>
                  <a:pt x="703" y="1297"/>
                  <a:pt x="679" y="1313"/>
                  <a:pt x="674" y="1340"/>
                </a:cubicBezTo>
                <a:cubicBezTo>
                  <a:pt x="669" y="1370"/>
                  <a:pt x="682" y="1400"/>
                  <a:pt x="700" y="1423"/>
                </a:cubicBezTo>
                <a:cubicBezTo>
                  <a:pt x="716" y="1443"/>
                  <a:pt x="742" y="1468"/>
                  <a:pt x="769" y="1472"/>
                </a:cubicBezTo>
                <a:cubicBezTo>
                  <a:pt x="784" y="1471"/>
                  <a:pt x="789" y="1470"/>
                  <a:pt x="797" y="1464"/>
                </a:cubicBezTo>
                <a:cubicBezTo>
                  <a:pt x="809" y="1447"/>
                  <a:pt x="819" y="1427"/>
                  <a:pt x="814" y="1405"/>
                </a:cubicBezTo>
                <a:cubicBezTo>
                  <a:pt x="808" y="1379"/>
                  <a:pt x="790" y="1367"/>
                  <a:pt x="764" y="1370"/>
                </a:cubicBezTo>
                <a:cubicBezTo>
                  <a:pt x="758" y="1372"/>
                  <a:pt x="753" y="1373"/>
                  <a:pt x="747" y="1375"/>
                </a:cubicBezTo>
              </a:path>
              <a:path w="7523" h="2932" extrusionOk="0">
                <a:moveTo>
                  <a:pt x="5611" y="1355"/>
                </a:moveTo>
                <a:cubicBezTo>
                  <a:pt x="5608" y="1352"/>
                  <a:pt x="5604" y="1349"/>
                  <a:pt x="5601" y="1346"/>
                </a:cubicBezTo>
                <a:cubicBezTo>
                  <a:pt x="5593" y="1370"/>
                  <a:pt x="5604" y="1377"/>
                  <a:pt x="5632" y="1377"/>
                </a:cubicBezTo>
                <a:cubicBezTo>
                  <a:pt x="5648" y="1377"/>
                  <a:pt x="5667" y="1372"/>
                  <a:pt x="5673" y="1356"/>
                </a:cubicBezTo>
                <a:cubicBezTo>
                  <a:pt x="5680" y="1338"/>
                  <a:pt x="5680" y="1317"/>
                  <a:pt x="5668" y="1301"/>
                </a:cubicBezTo>
                <a:cubicBezTo>
                  <a:pt x="5657" y="1286"/>
                  <a:pt x="5638" y="1277"/>
                  <a:pt x="5620" y="1277"/>
                </a:cubicBezTo>
                <a:cubicBezTo>
                  <a:pt x="5600" y="1277"/>
                  <a:pt x="5581" y="1284"/>
                  <a:pt x="5569" y="1301"/>
                </a:cubicBezTo>
                <a:cubicBezTo>
                  <a:pt x="5549" y="1330"/>
                  <a:pt x="5560" y="1373"/>
                  <a:pt x="5579" y="1400"/>
                </a:cubicBezTo>
                <a:cubicBezTo>
                  <a:pt x="5595" y="1424"/>
                  <a:pt x="5623" y="1444"/>
                  <a:pt x="5649" y="1456"/>
                </a:cubicBezTo>
                <a:cubicBezTo>
                  <a:pt x="5671" y="1466"/>
                  <a:pt x="5703" y="1475"/>
                  <a:pt x="5725" y="1460"/>
                </a:cubicBezTo>
                <a:cubicBezTo>
                  <a:pt x="5744" y="1447"/>
                  <a:pt x="5756" y="1418"/>
                  <a:pt x="5756" y="1395"/>
                </a:cubicBezTo>
                <a:cubicBezTo>
                  <a:pt x="5756" y="1366"/>
                  <a:pt x="5741" y="1337"/>
                  <a:pt x="5717" y="1320"/>
                </a:cubicBezTo>
                <a:cubicBezTo>
                  <a:pt x="5691" y="1301"/>
                  <a:pt x="5660" y="1298"/>
                  <a:pt x="5629" y="1304"/>
                </a:cubicBezTo>
                <a:cubicBezTo>
                  <a:pt x="5597" y="1310"/>
                  <a:pt x="5579" y="1329"/>
                  <a:pt x="5571" y="1361"/>
                </a:cubicBezTo>
                <a:cubicBezTo>
                  <a:pt x="5562" y="1397"/>
                  <a:pt x="5570" y="1431"/>
                  <a:pt x="5584" y="1464"/>
                </a:cubicBezTo>
                <a:cubicBezTo>
                  <a:pt x="5596" y="1492"/>
                  <a:pt x="5616" y="1523"/>
                  <a:pt x="5647" y="1533"/>
                </a:cubicBezTo>
                <a:cubicBezTo>
                  <a:pt x="5677" y="1542"/>
                  <a:pt x="5703" y="1523"/>
                  <a:pt x="5718" y="1499"/>
                </a:cubicBezTo>
                <a:cubicBezTo>
                  <a:pt x="5739" y="1464"/>
                  <a:pt x="5744" y="1412"/>
                  <a:pt x="5733" y="1373"/>
                </a:cubicBezTo>
                <a:cubicBezTo>
                  <a:pt x="5724" y="1341"/>
                  <a:pt x="5703" y="1324"/>
                  <a:pt x="5671" y="1318"/>
                </a:cubicBezTo>
                <a:cubicBezTo>
                  <a:pt x="5646" y="1314"/>
                  <a:pt x="5618" y="1318"/>
                  <a:pt x="5600" y="1338"/>
                </a:cubicBezTo>
                <a:cubicBezTo>
                  <a:pt x="5583" y="1357"/>
                  <a:pt x="5582" y="1382"/>
                  <a:pt x="5591" y="1404"/>
                </a:cubicBezTo>
                <a:cubicBezTo>
                  <a:pt x="5601" y="1428"/>
                  <a:pt x="5619" y="1442"/>
                  <a:pt x="5642" y="1453"/>
                </a:cubicBezTo>
                <a:cubicBezTo>
                  <a:pt x="5664" y="1464"/>
                  <a:pt x="5683" y="1459"/>
                  <a:pt x="5699" y="1441"/>
                </a:cubicBezTo>
                <a:cubicBezTo>
                  <a:pt x="5716" y="1422"/>
                  <a:pt x="5717" y="1395"/>
                  <a:pt x="5712" y="1371"/>
                </a:cubicBezTo>
                <a:cubicBezTo>
                  <a:pt x="5707" y="1348"/>
                  <a:pt x="5695" y="1328"/>
                  <a:pt x="5675" y="1315"/>
                </a:cubicBezTo>
                <a:cubicBezTo>
                  <a:pt x="5658" y="1305"/>
                  <a:pt x="5643" y="1314"/>
                  <a:pt x="5642" y="1334"/>
                </a:cubicBezTo>
                <a:cubicBezTo>
                  <a:pt x="5641" y="1347"/>
                  <a:pt x="5649" y="1368"/>
                  <a:pt x="5659" y="1377"/>
                </a:cubicBezTo>
                <a:cubicBezTo>
                  <a:pt x="5674" y="1387"/>
                  <a:pt x="5677" y="1391"/>
                  <a:pt x="5689" y="1388"/>
                </a:cubicBezTo>
                <a:cubicBezTo>
                  <a:pt x="5694" y="1380"/>
                  <a:pt x="5708" y="1338"/>
                  <a:pt x="5685" y="1339"/>
                </a:cubicBezTo>
                <a:cubicBezTo>
                  <a:pt x="5666" y="1340"/>
                  <a:pt x="5697" y="1385"/>
                  <a:pt x="5699" y="1388"/>
                </a:cubicBezTo>
              </a:path>
              <a:path w="7523" h="2932" extrusionOk="0">
                <a:moveTo>
                  <a:pt x="5447" y="2038"/>
                </a:moveTo>
                <a:cubicBezTo>
                  <a:pt x="5394" y="2137"/>
                  <a:pt x="5339" y="2232"/>
                  <a:pt x="5282" y="2329"/>
                </a:cubicBezTo>
                <a:cubicBezTo>
                  <a:pt x="5200" y="2470"/>
                  <a:pt x="5116" y="2612"/>
                  <a:pt x="5043" y="2758"/>
                </a:cubicBezTo>
                <a:cubicBezTo>
                  <a:pt x="5002" y="2849"/>
                  <a:pt x="4990" y="2876"/>
                  <a:pt x="4955" y="2931"/>
                </a:cubicBezTo>
              </a:path>
              <a:path w="7523" h="2932" extrusionOk="0">
                <a:moveTo>
                  <a:pt x="6090" y="2168"/>
                </a:moveTo>
                <a:cubicBezTo>
                  <a:pt x="6149" y="2246"/>
                  <a:pt x="6205" y="2324"/>
                  <a:pt x="6259" y="2405"/>
                </a:cubicBezTo>
                <a:cubicBezTo>
                  <a:pt x="6312" y="2485"/>
                  <a:pt x="6330" y="2514"/>
                  <a:pt x="6367" y="2567"/>
                </a:cubicBezTo>
              </a:path>
              <a:path w="7523" h="2932" extrusionOk="0">
                <a:moveTo>
                  <a:pt x="6629" y="1810"/>
                </a:moveTo>
                <a:cubicBezTo>
                  <a:pt x="6738" y="1860"/>
                  <a:pt x="6847" y="1891"/>
                  <a:pt x="6963" y="1921"/>
                </a:cubicBezTo>
                <a:cubicBezTo>
                  <a:pt x="7070" y="1949"/>
                  <a:pt x="7107" y="1958"/>
                  <a:pt x="7181" y="1971"/>
                </a:cubicBezTo>
              </a:path>
              <a:path w="7523" h="2932" extrusionOk="0">
                <a:moveTo>
                  <a:pt x="6760" y="1107"/>
                </a:moveTo>
                <a:cubicBezTo>
                  <a:pt x="6901" y="1043"/>
                  <a:pt x="7041" y="978"/>
                  <a:pt x="7181" y="911"/>
                </a:cubicBezTo>
                <a:cubicBezTo>
                  <a:pt x="7296" y="856"/>
                  <a:pt x="7408" y="799"/>
                  <a:pt x="7522" y="742"/>
                </a:cubicBezTo>
              </a:path>
              <a:path w="7523" h="2932" extrusionOk="0">
                <a:moveTo>
                  <a:pt x="6387" y="861"/>
                </a:moveTo>
                <a:cubicBezTo>
                  <a:pt x="6433" y="794"/>
                  <a:pt x="6482" y="727"/>
                  <a:pt x="6533" y="663"/>
                </a:cubicBezTo>
                <a:cubicBezTo>
                  <a:pt x="6624" y="549"/>
                  <a:pt x="6730" y="451"/>
                  <a:pt x="6832" y="347"/>
                </a:cubicBezTo>
              </a:path>
              <a:path w="7523" h="2932" extrusionOk="0">
                <a:moveTo>
                  <a:pt x="4509" y="1773"/>
                </a:moveTo>
                <a:cubicBezTo>
                  <a:pt x="4358" y="1756"/>
                  <a:pt x="4209" y="1747"/>
                  <a:pt x="4056" y="1754"/>
                </a:cubicBezTo>
                <a:cubicBezTo>
                  <a:pt x="3892" y="1761"/>
                  <a:pt x="3724" y="1787"/>
                  <a:pt x="3570" y="1844"/>
                </a:cubicBezTo>
                <a:cubicBezTo>
                  <a:pt x="3541" y="1857"/>
                  <a:pt x="3511" y="1871"/>
                  <a:pt x="3482" y="1884"/>
                </a:cubicBezTo>
              </a:path>
              <a:path w="7523" h="2932" extrusionOk="0">
                <a:moveTo>
                  <a:pt x="2454" y="754"/>
                </a:moveTo>
                <a:cubicBezTo>
                  <a:pt x="2434" y="731"/>
                  <a:pt x="2425" y="734"/>
                  <a:pt x="2450" y="700"/>
                </a:cubicBezTo>
                <a:cubicBezTo>
                  <a:pt x="2465" y="680"/>
                  <a:pt x="2485" y="660"/>
                  <a:pt x="2502" y="642"/>
                </a:cubicBezTo>
                <a:cubicBezTo>
                  <a:pt x="2519" y="625"/>
                  <a:pt x="2534" y="609"/>
                  <a:pt x="2557" y="600"/>
                </a:cubicBezTo>
                <a:cubicBezTo>
                  <a:pt x="2581" y="591"/>
                  <a:pt x="2606" y="593"/>
                  <a:pt x="2629" y="604"/>
                </a:cubicBezTo>
                <a:cubicBezTo>
                  <a:pt x="2655" y="616"/>
                  <a:pt x="2680" y="632"/>
                  <a:pt x="2703" y="649"/>
                </a:cubicBezTo>
                <a:cubicBezTo>
                  <a:pt x="2722" y="663"/>
                  <a:pt x="2743" y="679"/>
                  <a:pt x="2755" y="701"/>
                </a:cubicBezTo>
                <a:cubicBezTo>
                  <a:pt x="2770" y="729"/>
                  <a:pt x="2756" y="750"/>
                  <a:pt x="2741" y="774"/>
                </a:cubicBezTo>
                <a:cubicBezTo>
                  <a:pt x="2729" y="794"/>
                  <a:pt x="2711" y="811"/>
                  <a:pt x="2694" y="827"/>
                </a:cubicBezTo>
                <a:cubicBezTo>
                  <a:pt x="2655" y="865"/>
                  <a:pt x="2610" y="900"/>
                  <a:pt x="2564" y="929"/>
                </a:cubicBezTo>
                <a:cubicBezTo>
                  <a:pt x="2543" y="942"/>
                  <a:pt x="2527" y="946"/>
                  <a:pt x="2504" y="949"/>
                </a:cubicBezTo>
                <a:cubicBezTo>
                  <a:pt x="2501" y="949"/>
                  <a:pt x="2497" y="949"/>
                  <a:pt x="2494" y="949"/>
                </a:cubicBezTo>
                <a:cubicBezTo>
                  <a:pt x="2523" y="953"/>
                  <a:pt x="2552" y="959"/>
                  <a:pt x="2581" y="962"/>
                </a:cubicBezTo>
                <a:cubicBezTo>
                  <a:pt x="2621" y="966"/>
                  <a:pt x="2659" y="970"/>
                  <a:pt x="2693" y="992"/>
                </a:cubicBezTo>
                <a:cubicBezTo>
                  <a:pt x="2729" y="1015"/>
                  <a:pt x="2748" y="1056"/>
                  <a:pt x="2761" y="1095"/>
                </a:cubicBezTo>
                <a:cubicBezTo>
                  <a:pt x="2775" y="1136"/>
                  <a:pt x="2777" y="1174"/>
                  <a:pt x="2745" y="1206"/>
                </a:cubicBezTo>
                <a:cubicBezTo>
                  <a:pt x="2722" y="1229"/>
                  <a:pt x="2687" y="1236"/>
                  <a:pt x="2658" y="1246"/>
                </a:cubicBezTo>
                <a:cubicBezTo>
                  <a:pt x="2590" y="1270"/>
                  <a:pt x="2523" y="1290"/>
                  <a:pt x="2454" y="1310"/>
                </a:cubicBezTo>
                <a:cubicBezTo>
                  <a:pt x="2427" y="1318"/>
                  <a:pt x="2404" y="1325"/>
                  <a:pt x="2394" y="1293"/>
                </a:cubicBezTo>
                <a:cubicBezTo>
                  <a:pt x="2395" y="1287"/>
                  <a:pt x="2395" y="1281"/>
                  <a:pt x="2396" y="1275"/>
                </a:cubicBezTo>
              </a:path>
              <a:path w="7523" h="2932" extrusionOk="0">
                <a:moveTo>
                  <a:pt x="3014" y="944"/>
                </a:moveTo>
                <a:cubicBezTo>
                  <a:pt x="3010" y="969"/>
                  <a:pt x="3005" y="994"/>
                  <a:pt x="3003" y="1019"/>
                </a:cubicBezTo>
                <a:cubicBezTo>
                  <a:pt x="3000" y="1049"/>
                  <a:pt x="2998" y="1078"/>
                  <a:pt x="2999" y="1108"/>
                </a:cubicBezTo>
                <a:cubicBezTo>
                  <a:pt x="3000" y="1130"/>
                  <a:pt x="2999" y="1156"/>
                  <a:pt x="3003" y="1178"/>
                </a:cubicBezTo>
                <a:cubicBezTo>
                  <a:pt x="3005" y="1190"/>
                  <a:pt x="3006" y="1195"/>
                  <a:pt x="3009" y="1204"/>
                </a:cubicBezTo>
                <a:cubicBezTo>
                  <a:pt x="3028" y="1170"/>
                  <a:pt x="3037" y="1134"/>
                  <a:pt x="3047" y="1097"/>
                </a:cubicBezTo>
                <a:cubicBezTo>
                  <a:pt x="3059" y="1056"/>
                  <a:pt x="3069" y="1014"/>
                  <a:pt x="3088" y="976"/>
                </a:cubicBezTo>
                <a:cubicBezTo>
                  <a:pt x="3103" y="946"/>
                  <a:pt x="3121" y="911"/>
                  <a:pt x="3143" y="885"/>
                </a:cubicBezTo>
                <a:cubicBezTo>
                  <a:pt x="3155" y="874"/>
                  <a:pt x="3159" y="871"/>
                  <a:pt x="3169" y="867"/>
                </a:cubicBezTo>
                <a:cubicBezTo>
                  <a:pt x="3187" y="876"/>
                  <a:pt x="3194" y="872"/>
                  <a:pt x="3206" y="895"/>
                </a:cubicBezTo>
                <a:cubicBezTo>
                  <a:pt x="3239" y="956"/>
                  <a:pt x="3249" y="1039"/>
                  <a:pt x="3247" y="1107"/>
                </a:cubicBezTo>
                <a:cubicBezTo>
                  <a:pt x="3246" y="1139"/>
                  <a:pt x="3242" y="1171"/>
                  <a:pt x="3238" y="1203"/>
                </a:cubicBezTo>
                <a:cubicBezTo>
                  <a:pt x="3236" y="1217"/>
                  <a:pt x="3236" y="1220"/>
                  <a:pt x="3235" y="1229"/>
                </a:cubicBezTo>
                <a:cubicBezTo>
                  <a:pt x="3254" y="1179"/>
                  <a:pt x="3264" y="1127"/>
                  <a:pt x="3282" y="1077"/>
                </a:cubicBezTo>
                <a:cubicBezTo>
                  <a:pt x="3306" y="1012"/>
                  <a:pt x="3333" y="935"/>
                  <a:pt x="3374" y="878"/>
                </a:cubicBezTo>
                <a:cubicBezTo>
                  <a:pt x="3384" y="867"/>
                  <a:pt x="3387" y="864"/>
                  <a:pt x="3395" y="859"/>
                </a:cubicBezTo>
                <a:cubicBezTo>
                  <a:pt x="3414" y="873"/>
                  <a:pt x="3421" y="880"/>
                  <a:pt x="3433" y="903"/>
                </a:cubicBezTo>
                <a:cubicBezTo>
                  <a:pt x="3453" y="941"/>
                  <a:pt x="3471" y="979"/>
                  <a:pt x="3488" y="1019"/>
                </a:cubicBezTo>
                <a:cubicBezTo>
                  <a:pt x="3509" y="1068"/>
                  <a:pt x="3522" y="1119"/>
                  <a:pt x="3542" y="1169"/>
                </a:cubicBezTo>
                <a:cubicBezTo>
                  <a:pt x="3553" y="1196"/>
                  <a:pt x="3563" y="1217"/>
                  <a:pt x="3579" y="1241"/>
                </a:cubicBezTo>
              </a:path>
              <a:path w="7523" h="2932" extrusionOk="0">
                <a:moveTo>
                  <a:pt x="3846" y="1015"/>
                </a:moveTo>
                <a:cubicBezTo>
                  <a:pt x="3844" y="1012"/>
                  <a:pt x="3842" y="1008"/>
                  <a:pt x="3840" y="1005"/>
                </a:cubicBezTo>
                <a:cubicBezTo>
                  <a:pt x="3862" y="1007"/>
                  <a:pt x="3884" y="1009"/>
                  <a:pt x="3908" y="1013"/>
                </a:cubicBezTo>
                <a:cubicBezTo>
                  <a:pt x="3957" y="1021"/>
                  <a:pt x="4005" y="1034"/>
                  <a:pt x="4053" y="1050"/>
                </a:cubicBezTo>
                <a:cubicBezTo>
                  <a:pt x="4136" y="1077"/>
                  <a:pt x="4211" y="1097"/>
                  <a:pt x="4299" y="1102"/>
                </a:cubicBezTo>
                <a:cubicBezTo>
                  <a:pt x="4348" y="1105"/>
                  <a:pt x="4396" y="1103"/>
                  <a:pt x="4445" y="1104"/>
                </a:cubicBezTo>
                <a:cubicBezTo>
                  <a:pt x="4469" y="1105"/>
                  <a:pt x="4494" y="1107"/>
                  <a:pt x="4518" y="1107"/>
                </a:cubicBezTo>
                <a:cubicBezTo>
                  <a:pt x="4541" y="1107"/>
                  <a:pt x="4564" y="1108"/>
                  <a:pt x="4587" y="1108"/>
                </a:cubicBezTo>
                <a:cubicBezTo>
                  <a:pt x="4629" y="1107"/>
                  <a:pt x="4672" y="1102"/>
                  <a:pt x="4714" y="1100"/>
                </a:cubicBezTo>
                <a:cubicBezTo>
                  <a:pt x="4828" y="1096"/>
                  <a:pt x="4944" y="1088"/>
                  <a:pt x="5058" y="1086"/>
                </a:cubicBezTo>
                <a:cubicBezTo>
                  <a:pt x="5107" y="1085"/>
                  <a:pt x="5149" y="1095"/>
                  <a:pt x="5196" y="1100"/>
                </a:cubicBezTo>
                <a:cubicBezTo>
                  <a:pt x="5217" y="1102"/>
                  <a:pt x="5282" y="1111"/>
                  <a:pt x="5299" y="1100"/>
                </a:cubicBezTo>
                <a:cubicBezTo>
                  <a:pt x="5317" y="1088"/>
                  <a:pt x="5322" y="1085"/>
                  <a:pt x="5307" y="1064"/>
                </a:cubicBezTo>
                <a:cubicBezTo>
                  <a:pt x="5300" y="1055"/>
                  <a:pt x="5273" y="1047"/>
                  <a:pt x="5262" y="1041"/>
                </a:cubicBezTo>
                <a:cubicBezTo>
                  <a:pt x="5241" y="1029"/>
                  <a:pt x="5221" y="1018"/>
                  <a:pt x="5201" y="1005"/>
                </a:cubicBezTo>
                <a:cubicBezTo>
                  <a:pt x="5148" y="970"/>
                  <a:pt x="5104" y="942"/>
                  <a:pt x="5043" y="926"/>
                </a:cubicBezTo>
                <a:cubicBezTo>
                  <a:pt x="5032" y="926"/>
                  <a:pt x="5027" y="925"/>
                  <a:pt x="5020" y="921"/>
                </a:cubicBezTo>
                <a:cubicBezTo>
                  <a:pt x="5054" y="950"/>
                  <a:pt x="5086" y="975"/>
                  <a:pt x="5124" y="998"/>
                </a:cubicBezTo>
                <a:cubicBezTo>
                  <a:pt x="5153" y="1015"/>
                  <a:pt x="5232" y="1058"/>
                  <a:pt x="5229" y="1101"/>
                </a:cubicBezTo>
                <a:cubicBezTo>
                  <a:pt x="5227" y="1131"/>
                  <a:pt x="5201" y="1152"/>
                  <a:pt x="5183" y="1175"/>
                </a:cubicBezTo>
                <a:cubicBezTo>
                  <a:pt x="5148" y="1219"/>
                  <a:pt x="5108" y="1261"/>
                  <a:pt x="5071" y="1302"/>
                </a:cubicBezTo>
                <a:cubicBezTo>
                  <a:pt x="5037" y="1338"/>
                  <a:pt x="5026" y="1350"/>
                  <a:pt x="5002" y="1373"/>
                </a:cubicBezTo>
              </a:path>
              <a:path w="7523" h="2932" extrusionOk="0">
                <a:moveTo>
                  <a:pt x="2150" y="1032"/>
                </a:moveTo>
                <a:cubicBezTo>
                  <a:pt x="2125" y="1023"/>
                  <a:pt x="2102" y="1016"/>
                  <a:pt x="2075" y="1010"/>
                </a:cubicBezTo>
                <a:cubicBezTo>
                  <a:pt x="2048" y="1004"/>
                  <a:pt x="2021" y="997"/>
                  <a:pt x="1994" y="992"/>
                </a:cubicBezTo>
                <a:cubicBezTo>
                  <a:pt x="1965" y="987"/>
                  <a:pt x="1937" y="984"/>
                  <a:pt x="1908" y="980"/>
                </a:cubicBezTo>
                <a:cubicBezTo>
                  <a:pt x="1879" y="976"/>
                  <a:pt x="1849" y="973"/>
                  <a:pt x="1820" y="967"/>
                </a:cubicBezTo>
                <a:cubicBezTo>
                  <a:pt x="1780" y="958"/>
                  <a:pt x="1742" y="944"/>
                  <a:pt x="1703" y="934"/>
                </a:cubicBezTo>
                <a:cubicBezTo>
                  <a:pt x="1658" y="923"/>
                  <a:pt x="1613" y="917"/>
                  <a:pt x="1568" y="909"/>
                </a:cubicBezTo>
                <a:cubicBezTo>
                  <a:pt x="1518" y="900"/>
                  <a:pt x="1468" y="886"/>
                  <a:pt x="1417" y="878"/>
                </a:cubicBezTo>
                <a:cubicBezTo>
                  <a:pt x="1355" y="869"/>
                  <a:pt x="1286" y="849"/>
                  <a:pt x="1224" y="845"/>
                </a:cubicBezTo>
                <a:cubicBezTo>
                  <a:pt x="1203" y="844"/>
                  <a:pt x="1187" y="850"/>
                  <a:pt x="1167" y="853"/>
                </a:cubicBezTo>
                <a:cubicBezTo>
                  <a:pt x="1148" y="856"/>
                  <a:pt x="1128" y="860"/>
                  <a:pt x="1109" y="859"/>
                </a:cubicBezTo>
                <a:cubicBezTo>
                  <a:pt x="1095" y="858"/>
                  <a:pt x="1080" y="854"/>
                  <a:pt x="1065" y="853"/>
                </a:cubicBezTo>
                <a:cubicBezTo>
                  <a:pt x="1079" y="870"/>
                  <a:pt x="1094" y="889"/>
                  <a:pt x="1111" y="905"/>
                </a:cubicBezTo>
                <a:cubicBezTo>
                  <a:pt x="1131" y="925"/>
                  <a:pt x="1153" y="943"/>
                  <a:pt x="1174" y="963"/>
                </a:cubicBezTo>
                <a:cubicBezTo>
                  <a:pt x="1211" y="998"/>
                  <a:pt x="1239" y="1039"/>
                  <a:pt x="1270" y="1079"/>
                </a:cubicBezTo>
                <a:cubicBezTo>
                  <a:pt x="1280" y="1088"/>
                  <a:pt x="1283" y="1091"/>
                  <a:pt x="1287" y="1100"/>
                </a:cubicBezTo>
                <a:cubicBezTo>
                  <a:pt x="1251" y="1071"/>
                  <a:pt x="1218" y="1039"/>
                  <a:pt x="1182" y="1010"/>
                </a:cubicBezTo>
                <a:cubicBezTo>
                  <a:pt x="1129" y="967"/>
                  <a:pt x="1078" y="935"/>
                  <a:pt x="1017" y="906"/>
                </a:cubicBezTo>
                <a:cubicBezTo>
                  <a:pt x="1013" y="904"/>
                  <a:pt x="1010" y="902"/>
                  <a:pt x="1006" y="900"/>
                </a:cubicBezTo>
                <a:cubicBezTo>
                  <a:pt x="1020" y="881"/>
                  <a:pt x="1028" y="872"/>
                  <a:pt x="1051" y="854"/>
                </a:cubicBezTo>
                <a:cubicBezTo>
                  <a:pt x="1086" y="826"/>
                  <a:pt x="1125" y="803"/>
                  <a:pt x="1161" y="776"/>
                </a:cubicBezTo>
                <a:cubicBezTo>
                  <a:pt x="1208" y="741"/>
                  <a:pt x="1219" y="709"/>
                  <a:pt x="1229" y="654"/>
                </a:cubicBezTo>
              </a:path>
              <a:path w="7523" h="2932" extrusionOk="0">
                <a:moveTo>
                  <a:pt x="978" y="1405"/>
                </a:moveTo>
                <a:cubicBezTo>
                  <a:pt x="998" y="1402"/>
                  <a:pt x="1015" y="1407"/>
                  <a:pt x="1036" y="1408"/>
                </a:cubicBezTo>
                <a:cubicBezTo>
                  <a:pt x="1082" y="1410"/>
                  <a:pt x="1127" y="1409"/>
                  <a:pt x="1173" y="1409"/>
                </a:cubicBezTo>
                <a:cubicBezTo>
                  <a:pt x="1235" y="1409"/>
                  <a:pt x="1297" y="1408"/>
                  <a:pt x="1359" y="1403"/>
                </a:cubicBezTo>
              </a:path>
              <a:path w="7523" h="2932" extrusionOk="0">
                <a:moveTo>
                  <a:pt x="1722" y="1424"/>
                </a:moveTo>
                <a:cubicBezTo>
                  <a:pt x="1757" y="1429"/>
                  <a:pt x="1792" y="1437"/>
                  <a:pt x="1827" y="1442"/>
                </a:cubicBezTo>
                <a:cubicBezTo>
                  <a:pt x="1868" y="1448"/>
                  <a:pt x="1903" y="1448"/>
                  <a:pt x="1943" y="1447"/>
                </a:cubicBezTo>
                <a:cubicBezTo>
                  <a:pt x="1954" y="1447"/>
                  <a:pt x="1964" y="1448"/>
                  <a:pt x="1975" y="1448"/>
                </a:cubicBezTo>
              </a:path>
              <a:path w="7523" h="2932" extrusionOk="0">
                <a:moveTo>
                  <a:pt x="2251" y="1466"/>
                </a:moveTo>
                <a:cubicBezTo>
                  <a:pt x="2283" y="1460"/>
                  <a:pt x="2315" y="1455"/>
                  <a:pt x="2346" y="1447"/>
                </a:cubicBezTo>
                <a:cubicBezTo>
                  <a:pt x="2381" y="1437"/>
                  <a:pt x="2395" y="1434"/>
                  <a:pt x="2420" y="1435"/>
                </a:cubicBezTo>
              </a:path>
              <a:path w="7523" h="2932" extrusionOk="0">
                <a:moveTo>
                  <a:pt x="2824" y="1448"/>
                </a:moveTo>
                <a:cubicBezTo>
                  <a:pt x="2840" y="1465"/>
                  <a:pt x="2851" y="1466"/>
                  <a:pt x="2875" y="1466"/>
                </a:cubicBezTo>
                <a:cubicBezTo>
                  <a:pt x="2954" y="1467"/>
                  <a:pt x="3031" y="1455"/>
                  <a:pt x="3109" y="1447"/>
                </a:cubicBezTo>
                <a:cubicBezTo>
                  <a:pt x="3153" y="1442"/>
                  <a:pt x="3194" y="1435"/>
                  <a:pt x="3237" y="1429"/>
                </a:cubicBezTo>
              </a:path>
              <a:path w="7523" h="2932" extrusionOk="0">
                <a:moveTo>
                  <a:pt x="3537" y="1403"/>
                </a:moveTo>
                <a:cubicBezTo>
                  <a:pt x="3563" y="1416"/>
                  <a:pt x="3589" y="1410"/>
                  <a:pt x="3619" y="1407"/>
                </a:cubicBezTo>
                <a:cubicBezTo>
                  <a:pt x="3667" y="1402"/>
                  <a:pt x="3716" y="1395"/>
                  <a:pt x="3764" y="1395"/>
                </a:cubicBezTo>
                <a:cubicBezTo>
                  <a:pt x="3799" y="1397"/>
                  <a:pt x="3809" y="1398"/>
                  <a:pt x="3832" y="1394"/>
                </a:cubicBezTo>
              </a:path>
              <a:path w="7523" h="2932" extrusionOk="0">
                <a:moveTo>
                  <a:pt x="4168" y="1446"/>
                </a:moveTo>
                <a:cubicBezTo>
                  <a:pt x="4187" y="1451"/>
                  <a:pt x="4203" y="1450"/>
                  <a:pt x="4223" y="1450"/>
                </a:cubicBezTo>
                <a:cubicBezTo>
                  <a:pt x="4256" y="1450"/>
                  <a:pt x="4290" y="1449"/>
                  <a:pt x="4323" y="1446"/>
                </a:cubicBezTo>
                <a:cubicBezTo>
                  <a:pt x="4372" y="1442"/>
                  <a:pt x="4421" y="1435"/>
                  <a:pt x="4471" y="1433"/>
                </a:cubicBezTo>
              </a:path>
              <a:path w="7523" h="2932" extrusionOk="0">
                <a:moveTo>
                  <a:pt x="4647" y="1494"/>
                </a:moveTo>
                <a:cubicBezTo>
                  <a:pt x="4669" y="1494"/>
                  <a:pt x="4691" y="1498"/>
                  <a:pt x="4713" y="1498"/>
                </a:cubicBezTo>
                <a:cubicBezTo>
                  <a:pt x="4760" y="1499"/>
                  <a:pt x="4806" y="1505"/>
                  <a:pt x="4853" y="1506"/>
                </a:cubicBezTo>
                <a:cubicBezTo>
                  <a:pt x="4866" y="1506"/>
                  <a:pt x="4878" y="1505"/>
                  <a:pt x="4891" y="1505"/>
                </a:cubicBezTo>
              </a:path>
              <a:path w="7523" h="2932" extrusionOk="0">
                <a:moveTo>
                  <a:pt x="5251" y="1472"/>
                </a:moveTo>
                <a:cubicBezTo>
                  <a:pt x="5271" y="1462"/>
                  <a:pt x="5272" y="1468"/>
                  <a:pt x="5294" y="1471"/>
                </a:cubicBezTo>
                <a:cubicBezTo>
                  <a:pt x="5324" y="1476"/>
                  <a:pt x="5354" y="1472"/>
                  <a:pt x="5384" y="1468"/>
                </a:cubicBezTo>
              </a:path>
              <a:path w="7523" h="2932" extrusionOk="0">
                <a:moveTo>
                  <a:pt x="967" y="2093"/>
                </a:moveTo>
                <a:cubicBezTo>
                  <a:pt x="950" y="2104"/>
                  <a:pt x="934" y="2116"/>
                  <a:pt x="915" y="2124"/>
                </a:cubicBezTo>
                <a:cubicBezTo>
                  <a:pt x="912" y="2125"/>
                  <a:pt x="908" y="2126"/>
                  <a:pt x="905" y="2127"/>
                </a:cubicBezTo>
                <a:cubicBezTo>
                  <a:pt x="923" y="2132"/>
                  <a:pt x="941" y="2137"/>
                  <a:pt x="959" y="2141"/>
                </a:cubicBezTo>
                <a:cubicBezTo>
                  <a:pt x="1030" y="2157"/>
                  <a:pt x="1098" y="2152"/>
                  <a:pt x="1169" y="2145"/>
                </a:cubicBezTo>
                <a:cubicBezTo>
                  <a:pt x="1255" y="2136"/>
                  <a:pt x="1365" y="2099"/>
                  <a:pt x="1450" y="2133"/>
                </a:cubicBezTo>
                <a:cubicBezTo>
                  <a:pt x="1463" y="2138"/>
                  <a:pt x="1475" y="2145"/>
                  <a:pt x="1487" y="2151"/>
                </a:cubicBezTo>
                <a:cubicBezTo>
                  <a:pt x="1466" y="2132"/>
                  <a:pt x="1466" y="2133"/>
                  <a:pt x="1461" y="2100"/>
                </a:cubicBezTo>
                <a:cubicBezTo>
                  <a:pt x="1446" y="2000"/>
                  <a:pt x="1469" y="1883"/>
                  <a:pt x="1475" y="1783"/>
                </a:cubicBezTo>
                <a:cubicBezTo>
                  <a:pt x="1478" y="1733"/>
                  <a:pt x="1480" y="1684"/>
                  <a:pt x="1484" y="1634"/>
                </a:cubicBezTo>
                <a:cubicBezTo>
                  <a:pt x="1485" y="1620"/>
                  <a:pt x="1487" y="1605"/>
                  <a:pt x="1488" y="1591"/>
                </a:cubicBezTo>
                <a:cubicBezTo>
                  <a:pt x="1489" y="1607"/>
                  <a:pt x="1490" y="1622"/>
                  <a:pt x="1491" y="1638"/>
                </a:cubicBezTo>
              </a:path>
              <a:path w="7523" h="2932" extrusionOk="0">
                <a:moveTo>
                  <a:pt x="6" y="947"/>
                </a:moveTo>
                <a:cubicBezTo>
                  <a:pt x="6" y="934"/>
                  <a:pt x="3" y="923"/>
                  <a:pt x="5" y="907"/>
                </a:cubicBezTo>
                <a:cubicBezTo>
                  <a:pt x="8" y="885"/>
                  <a:pt x="13" y="863"/>
                  <a:pt x="18" y="841"/>
                </a:cubicBezTo>
                <a:cubicBezTo>
                  <a:pt x="28" y="796"/>
                  <a:pt x="40" y="752"/>
                  <a:pt x="52" y="707"/>
                </a:cubicBezTo>
                <a:cubicBezTo>
                  <a:pt x="68" y="647"/>
                  <a:pt x="85" y="588"/>
                  <a:pt x="102" y="528"/>
                </a:cubicBezTo>
                <a:cubicBezTo>
                  <a:pt x="121" y="463"/>
                  <a:pt x="137" y="397"/>
                  <a:pt x="159" y="333"/>
                </a:cubicBezTo>
                <a:cubicBezTo>
                  <a:pt x="178" y="277"/>
                  <a:pt x="198" y="221"/>
                  <a:pt x="218" y="165"/>
                </a:cubicBezTo>
                <a:cubicBezTo>
                  <a:pt x="234" y="120"/>
                  <a:pt x="247" y="72"/>
                  <a:pt x="269" y="30"/>
                </a:cubicBezTo>
                <a:cubicBezTo>
                  <a:pt x="275" y="20"/>
                  <a:pt x="283" y="10"/>
                  <a:pt x="289" y="0"/>
                </a:cubicBezTo>
                <a:cubicBezTo>
                  <a:pt x="297" y="18"/>
                  <a:pt x="309" y="37"/>
                  <a:pt x="316" y="61"/>
                </a:cubicBezTo>
                <a:cubicBezTo>
                  <a:pt x="346" y="168"/>
                  <a:pt x="375" y="276"/>
                  <a:pt x="410" y="381"/>
                </a:cubicBezTo>
                <a:cubicBezTo>
                  <a:pt x="433" y="451"/>
                  <a:pt x="457" y="520"/>
                  <a:pt x="477" y="591"/>
                </a:cubicBezTo>
                <a:cubicBezTo>
                  <a:pt x="495" y="655"/>
                  <a:pt x="514" y="719"/>
                  <a:pt x="531" y="784"/>
                </a:cubicBezTo>
                <a:cubicBezTo>
                  <a:pt x="538" y="812"/>
                  <a:pt x="547" y="839"/>
                  <a:pt x="553" y="867"/>
                </a:cubicBezTo>
                <a:cubicBezTo>
                  <a:pt x="558" y="889"/>
                  <a:pt x="554" y="896"/>
                  <a:pt x="551" y="913"/>
                </a:cubicBezTo>
              </a:path>
              <a:path w="7523" h="2932" extrusionOk="0">
                <a:moveTo>
                  <a:pt x="105" y="587"/>
                </a:moveTo>
                <a:cubicBezTo>
                  <a:pt x="96" y="560"/>
                  <a:pt x="99" y="558"/>
                  <a:pt x="127" y="552"/>
                </a:cubicBezTo>
                <a:cubicBezTo>
                  <a:pt x="152" y="547"/>
                  <a:pt x="179" y="554"/>
                  <a:pt x="205" y="553"/>
                </a:cubicBezTo>
                <a:cubicBezTo>
                  <a:pt x="242" y="551"/>
                  <a:pt x="279" y="544"/>
                  <a:pt x="316" y="543"/>
                </a:cubicBezTo>
                <a:cubicBezTo>
                  <a:pt x="342" y="542"/>
                  <a:pt x="369" y="541"/>
                  <a:pt x="394" y="547"/>
                </a:cubicBezTo>
              </a:path>
            </a:pathLst>
          </a:custGeom>
          <a:noFill/>
          <a:ln w="19050" cap="rnd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38" name="Comment 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540375" y="3910013"/>
            <a:ext cx="1119188" cy="2670175"/>
          </a:xfrm>
          <a:custGeom>
            <a:avLst/>
            <a:gdLst/>
            <a:ahLst/>
            <a:cxnLst>
              <a:cxn ang="0">
                <a:pos x="1714" y="7327"/>
              </a:cxn>
              <a:cxn ang="0">
                <a:pos x="1728" y="7372"/>
              </a:cxn>
              <a:cxn ang="0">
                <a:pos x="1708" y="7291"/>
              </a:cxn>
              <a:cxn ang="0">
                <a:pos x="1736" y="7334"/>
              </a:cxn>
              <a:cxn ang="0">
                <a:pos x="1739" y="7327"/>
              </a:cxn>
              <a:cxn ang="0">
                <a:pos x="1670" y="7276"/>
              </a:cxn>
              <a:cxn ang="0">
                <a:pos x="2414" y="701"/>
              </a:cxn>
              <a:cxn ang="0">
                <a:pos x="3007" y="1095"/>
              </a:cxn>
              <a:cxn ang="0">
                <a:pos x="1884" y="1276"/>
              </a:cxn>
              <a:cxn ang="0">
                <a:pos x="2007" y="1991"/>
              </a:cxn>
              <a:cxn ang="0">
                <a:pos x="880" y="1623"/>
              </a:cxn>
              <a:cxn ang="0">
                <a:pos x="1273" y="588"/>
              </a:cxn>
              <a:cxn ang="0">
                <a:pos x="652" y="622"/>
              </a:cxn>
              <a:cxn ang="0">
                <a:pos x="0" y="730"/>
              </a:cxn>
              <a:cxn ang="0">
                <a:pos x="848" y="140"/>
              </a:cxn>
              <a:cxn ang="0">
                <a:pos x="1152" y="3226"/>
              </a:cxn>
              <a:cxn ang="0">
                <a:pos x="1017" y="3392"/>
              </a:cxn>
              <a:cxn ang="0">
                <a:pos x="788" y="3687"/>
              </a:cxn>
              <a:cxn ang="0">
                <a:pos x="879" y="3673"/>
              </a:cxn>
              <a:cxn ang="0">
                <a:pos x="1472" y="3662"/>
              </a:cxn>
              <a:cxn ang="0">
                <a:pos x="1425" y="3223"/>
              </a:cxn>
              <a:cxn ang="0">
                <a:pos x="1364" y="3504"/>
              </a:cxn>
              <a:cxn ang="0">
                <a:pos x="1244" y="4020"/>
              </a:cxn>
              <a:cxn ang="0">
                <a:pos x="1779" y="3801"/>
              </a:cxn>
              <a:cxn ang="0">
                <a:pos x="1775" y="3969"/>
              </a:cxn>
              <a:cxn ang="0">
                <a:pos x="1823" y="3867"/>
              </a:cxn>
              <a:cxn ang="0">
                <a:pos x="1988" y="3698"/>
              </a:cxn>
              <a:cxn ang="0">
                <a:pos x="2023" y="3959"/>
              </a:cxn>
              <a:cxn ang="0">
                <a:pos x="2097" y="3867"/>
              </a:cxn>
              <a:cxn ang="0">
                <a:pos x="2300" y="3743"/>
              </a:cxn>
              <a:cxn ang="0">
                <a:pos x="2426" y="4008"/>
              </a:cxn>
              <a:cxn ang="0">
                <a:pos x="1683" y="2936"/>
              </a:cxn>
              <a:cxn ang="0">
                <a:pos x="1660" y="2364"/>
              </a:cxn>
              <a:cxn ang="0">
                <a:pos x="1626" y="1440"/>
              </a:cxn>
              <a:cxn ang="0">
                <a:pos x="1574" y="729"/>
              </a:cxn>
              <a:cxn ang="0">
                <a:pos x="1569" y="535"/>
              </a:cxn>
              <a:cxn ang="0">
                <a:pos x="1461" y="721"/>
              </a:cxn>
              <a:cxn ang="0">
                <a:pos x="1480" y="623"/>
              </a:cxn>
              <a:cxn ang="0">
                <a:pos x="1599" y="682"/>
              </a:cxn>
              <a:cxn ang="0">
                <a:pos x="1709" y="4464"/>
              </a:cxn>
              <a:cxn ang="0">
                <a:pos x="1722" y="5395"/>
              </a:cxn>
              <a:cxn ang="0">
                <a:pos x="1760" y="6236"/>
              </a:cxn>
              <a:cxn ang="0">
                <a:pos x="1756" y="6689"/>
              </a:cxn>
              <a:cxn ang="0">
                <a:pos x="1747" y="6983"/>
              </a:cxn>
              <a:cxn ang="0">
                <a:pos x="1592" y="6677"/>
              </a:cxn>
              <a:cxn ang="0">
                <a:pos x="1522" y="6592"/>
              </a:cxn>
              <a:cxn ang="0">
                <a:pos x="1750" y="6945"/>
              </a:cxn>
              <a:cxn ang="0">
                <a:pos x="1806" y="6888"/>
              </a:cxn>
              <a:cxn ang="0">
                <a:pos x="1908" y="6597"/>
              </a:cxn>
              <a:cxn ang="0">
                <a:pos x="1925" y="4366"/>
              </a:cxn>
              <a:cxn ang="0">
                <a:pos x="1911" y="4769"/>
              </a:cxn>
              <a:cxn ang="0">
                <a:pos x="1900" y="4889"/>
              </a:cxn>
              <a:cxn ang="0">
                <a:pos x="1907" y="5246"/>
              </a:cxn>
              <a:cxn ang="0">
                <a:pos x="1893" y="5396"/>
              </a:cxn>
              <a:cxn ang="0">
                <a:pos x="1912" y="5701"/>
              </a:cxn>
              <a:cxn ang="0">
                <a:pos x="1915" y="5796"/>
              </a:cxn>
              <a:cxn ang="0">
                <a:pos x="1906" y="6221"/>
              </a:cxn>
              <a:cxn ang="0">
                <a:pos x="1916" y="6349"/>
              </a:cxn>
              <a:cxn ang="0">
                <a:pos x="1914" y="7079"/>
              </a:cxn>
            </a:cxnLst>
            <a:rect l="0" t="0" r="r" b="b"/>
            <a:pathLst>
              <a:path w="3112" h="7416" extrusionOk="0">
                <a:moveTo>
                  <a:pt x="1783" y="7254"/>
                </a:moveTo>
                <a:cubicBezTo>
                  <a:pt x="1740" y="7283"/>
                  <a:pt x="1726" y="7292"/>
                  <a:pt x="1714" y="7327"/>
                </a:cubicBezTo>
                <a:cubicBezTo>
                  <a:pt x="1748" y="7388"/>
                  <a:pt x="1867" y="7434"/>
                  <a:pt x="1820" y="7320"/>
                </a:cubicBezTo>
                <a:cubicBezTo>
                  <a:pt x="1780" y="7224"/>
                  <a:pt x="1657" y="7294"/>
                  <a:pt x="1728" y="7372"/>
                </a:cubicBezTo>
                <a:cubicBezTo>
                  <a:pt x="1797" y="7448"/>
                  <a:pt x="1872" y="7338"/>
                  <a:pt x="1795" y="7274"/>
                </a:cubicBezTo>
                <a:cubicBezTo>
                  <a:pt x="1750" y="7261"/>
                  <a:pt x="1733" y="7259"/>
                  <a:pt x="1708" y="7291"/>
                </a:cubicBezTo>
                <a:cubicBezTo>
                  <a:pt x="1705" y="7332"/>
                  <a:pt x="1732" y="7478"/>
                  <a:pt x="1810" y="7401"/>
                </a:cubicBezTo>
                <a:cubicBezTo>
                  <a:pt x="1874" y="7338"/>
                  <a:pt x="1771" y="7216"/>
                  <a:pt x="1736" y="7334"/>
                </a:cubicBezTo>
                <a:cubicBezTo>
                  <a:pt x="1711" y="7420"/>
                  <a:pt x="1840" y="7410"/>
                  <a:pt x="1855" y="7326"/>
                </a:cubicBezTo>
                <a:cubicBezTo>
                  <a:pt x="1873" y="7225"/>
                  <a:pt x="1746" y="7220"/>
                  <a:pt x="1739" y="7327"/>
                </a:cubicBezTo>
                <a:cubicBezTo>
                  <a:pt x="1731" y="7444"/>
                  <a:pt x="1824" y="7410"/>
                  <a:pt x="1852" y="7339"/>
                </a:cubicBezTo>
                <a:cubicBezTo>
                  <a:pt x="1814" y="7282"/>
                  <a:pt x="1741" y="7173"/>
                  <a:pt x="1670" y="7276"/>
                </a:cubicBezTo>
                <a:cubicBezTo>
                  <a:pt x="1666" y="7293"/>
                  <a:pt x="1662" y="7310"/>
                  <a:pt x="1658" y="7327"/>
                </a:cubicBezTo>
              </a:path>
              <a:path w="3112" h="7416" extrusionOk="0">
                <a:moveTo>
                  <a:pt x="2414" y="701"/>
                </a:moveTo>
                <a:cubicBezTo>
                  <a:pt x="2480" y="756"/>
                  <a:pt x="2547" y="809"/>
                  <a:pt x="2620" y="856"/>
                </a:cubicBezTo>
                <a:cubicBezTo>
                  <a:pt x="2747" y="938"/>
                  <a:pt x="2878" y="1016"/>
                  <a:pt x="3007" y="1095"/>
                </a:cubicBezTo>
                <a:cubicBezTo>
                  <a:pt x="3042" y="1116"/>
                  <a:pt x="3076" y="1136"/>
                  <a:pt x="3111" y="1157"/>
                </a:cubicBezTo>
              </a:path>
              <a:path w="3112" h="7416" extrusionOk="0">
                <a:moveTo>
                  <a:pt x="1884" y="1276"/>
                </a:moveTo>
                <a:cubicBezTo>
                  <a:pt x="1925" y="1400"/>
                  <a:pt x="1954" y="1521"/>
                  <a:pt x="1973" y="1651"/>
                </a:cubicBezTo>
                <a:cubicBezTo>
                  <a:pt x="1990" y="1764"/>
                  <a:pt x="1999" y="1877"/>
                  <a:pt x="2007" y="1991"/>
                </a:cubicBezTo>
              </a:path>
              <a:path w="3112" h="7416" extrusionOk="0">
                <a:moveTo>
                  <a:pt x="1250" y="1247"/>
                </a:moveTo>
                <a:cubicBezTo>
                  <a:pt x="1127" y="1372"/>
                  <a:pt x="1010" y="1505"/>
                  <a:pt x="880" y="1623"/>
                </a:cubicBezTo>
                <a:cubicBezTo>
                  <a:pt x="849" y="1649"/>
                  <a:pt x="818" y="1675"/>
                  <a:pt x="787" y="1701"/>
                </a:cubicBezTo>
              </a:path>
              <a:path w="3112" h="7416" extrusionOk="0">
                <a:moveTo>
                  <a:pt x="1273" y="588"/>
                </a:moveTo>
                <a:cubicBezTo>
                  <a:pt x="1198" y="605"/>
                  <a:pt x="1124" y="616"/>
                  <a:pt x="1047" y="618"/>
                </a:cubicBezTo>
                <a:cubicBezTo>
                  <a:pt x="915" y="622"/>
                  <a:pt x="784" y="616"/>
                  <a:pt x="652" y="622"/>
                </a:cubicBezTo>
                <a:cubicBezTo>
                  <a:pt x="503" y="628"/>
                  <a:pt x="355" y="642"/>
                  <a:pt x="209" y="670"/>
                </a:cubicBezTo>
                <a:cubicBezTo>
                  <a:pt x="137" y="684"/>
                  <a:pt x="69" y="707"/>
                  <a:pt x="0" y="730"/>
                </a:cubicBezTo>
              </a:path>
              <a:path w="3112" h="7416" extrusionOk="0">
                <a:moveTo>
                  <a:pt x="1129" y="241"/>
                </a:moveTo>
                <a:cubicBezTo>
                  <a:pt x="1035" y="208"/>
                  <a:pt x="942" y="174"/>
                  <a:pt x="848" y="140"/>
                </a:cubicBezTo>
                <a:cubicBezTo>
                  <a:pt x="730" y="96"/>
                  <a:pt x="614" y="48"/>
                  <a:pt x="497" y="0"/>
                </a:cubicBezTo>
              </a:path>
              <a:path w="3112" h="7416" extrusionOk="0">
                <a:moveTo>
                  <a:pt x="1152" y="3226"/>
                </a:moveTo>
                <a:cubicBezTo>
                  <a:pt x="1129" y="3236"/>
                  <a:pt x="1125" y="3242"/>
                  <a:pt x="1110" y="3262"/>
                </a:cubicBezTo>
                <a:cubicBezTo>
                  <a:pt x="1077" y="3304"/>
                  <a:pt x="1048" y="3349"/>
                  <a:pt x="1017" y="3392"/>
                </a:cubicBezTo>
                <a:cubicBezTo>
                  <a:pt x="975" y="3450"/>
                  <a:pt x="932" y="3507"/>
                  <a:pt x="888" y="3563"/>
                </a:cubicBezTo>
                <a:cubicBezTo>
                  <a:pt x="857" y="3603"/>
                  <a:pt x="811" y="3642"/>
                  <a:pt x="788" y="3687"/>
                </a:cubicBezTo>
                <a:cubicBezTo>
                  <a:pt x="788" y="3691"/>
                  <a:pt x="788" y="3695"/>
                  <a:pt x="788" y="3699"/>
                </a:cubicBezTo>
                <a:cubicBezTo>
                  <a:pt x="819" y="3693"/>
                  <a:pt x="848" y="3682"/>
                  <a:pt x="879" y="3673"/>
                </a:cubicBezTo>
                <a:cubicBezTo>
                  <a:pt x="1019" y="3631"/>
                  <a:pt x="1164" y="3617"/>
                  <a:pt x="1309" y="3632"/>
                </a:cubicBezTo>
                <a:cubicBezTo>
                  <a:pt x="1365" y="3638"/>
                  <a:pt x="1418" y="3650"/>
                  <a:pt x="1472" y="3662"/>
                </a:cubicBezTo>
                <a:cubicBezTo>
                  <a:pt x="1505" y="3669"/>
                  <a:pt x="1528" y="3667"/>
                  <a:pt x="1560" y="3663"/>
                </a:cubicBezTo>
              </a:path>
              <a:path w="3112" h="7416" extrusionOk="0">
                <a:moveTo>
                  <a:pt x="1425" y="3223"/>
                </a:moveTo>
                <a:cubicBezTo>
                  <a:pt x="1412" y="3250"/>
                  <a:pt x="1405" y="3273"/>
                  <a:pt x="1400" y="3303"/>
                </a:cubicBezTo>
                <a:cubicBezTo>
                  <a:pt x="1389" y="3370"/>
                  <a:pt x="1380" y="3438"/>
                  <a:pt x="1364" y="3504"/>
                </a:cubicBezTo>
                <a:cubicBezTo>
                  <a:pt x="1340" y="3603"/>
                  <a:pt x="1314" y="3701"/>
                  <a:pt x="1289" y="3799"/>
                </a:cubicBezTo>
                <a:cubicBezTo>
                  <a:pt x="1270" y="3872"/>
                  <a:pt x="1246" y="3944"/>
                  <a:pt x="1244" y="4020"/>
                </a:cubicBezTo>
                <a:cubicBezTo>
                  <a:pt x="1245" y="4027"/>
                  <a:pt x="1245" y="4033"/>
                  <a:pt x="1246" y="4040"/>
                </a:cubicBezTo>
              </a:path>
              <a:path w="3112" h="7416" extrusionOk="0">
                <a:moveTo>
                  <a:pt x="1779" y="3801"/>
                </a:moveTo>
                <a:cubicBezTo>
                  <a:pt x="1790" y="3831"/>
                  <a:pt x="1791" y="3843"/>
                  <a:pt x="1787" y="3878"/>
                </a:cubicBezTo>
                <a:cubicBezTo>
                  <a:pt x="1784" y="3909"/>
                  <a:pt x="1779" y="3939"/>
                  <a:pt x="1775" y="3969"/>
                </a:cubicBezTo>
                <a:cubicBezTo>
                  <a:pt x="1772" y="3988"/>
                  <a:pt x="1769" y="4008"/>
                  <a:pt x="1767" y="4027"/>
                </a:cubicBezTo>
                <a:cubicBezTo>
                  <a:pt x="1786" y="3974"/>
                  <a:pt x="1801" y="3919"/>
                  <a:pt x="1823" y="3867"/>
                </a:cubicBezTo>
                <a:cubicBezTo>
                  <a:pt x="1845" y="3815"/>
                  <a:pt x="1872" y="3759"/>
                  <a:pt x="1911" y="3717"/>
                </a:cubicBezTo>
                <a:cubicBezTo>
                  <a:pt x="1930" y="3697"/>
                  <a:pt x="1964" y="3668"/>
                  <a:pt x="1988" y="3698"/>
                </a:cubicBezTo>
                <a:cubicBezTo>
                  <a:pt x="2015" y="3732"/>
                  <a:pt x="2014" y="3786"/>
                  <a:pt x="2016" y="3826"/>
                </a:cubicBezTo>
                <a:cubicBezTo>
                  <a:pt x="2019" y="3870"/>
                  <a:pt x="2019" y="3915"/>
                  <a:pt x="2023" y="3959"/>
                </a:cubicBezTo>
                <a:cubicBezTo>
                  <a:pt x="2026" y="3974"/>
                  <a:pt x="2025" y="3978"/>
                  <a:pt x="2037" y="3979"/>
                </a:cubicBezTo>
                <a:cubicBezTo>
                  <a:pt x="2060" y="3943"/>
                  <a:pt x="2076" y="3904"/>
                  <a:pt x="2097" y="3867"/>
                </a:cubicBezTo>
                <a:cubicBezTo>
                  <a:pt x="2125" y="3817"/>
                  <a:pt x="2160" y="3755"/>
                  <a:pt x="2206" y="3719"/>
                </a:cubicBezTo>
                <a:cubicBezTo>
                  <a:pt x="2244" y="3689"/>
                  <a:pt x="2278" y="3704"/>
                  <a:pt x="2300" y="3743"/>
                </a:cubicBezTo>
                <a:cubicBezTo>
                  <a:pt x="2330" y="3797"/>
                  <a:pt x="2336" y="3863"/>
                  <a:pt x="2357" y="3920"/>
                </a:cubicBezTo>
                <a:cubicBezTo>
                  <a:pt x="2364" y="3940"/>
                  <a:pt x="2388" y="4019"/>
                  <a:pt x="2426" y="4008"/>
                </a:cubicBezTo>
                <a:cubicBezTo>
                  <a:pt x="2431" y="4004"/>
                  <a:pt x="2435" y="4000"/>
                  <a:pt x="2440" y="3996"/>
                </a:cubicBezTo>
              </a:path>
              <a:path w="3112" h="7416" extrusionOk="0">
                <a:moveTo>
                  <a:pt x="1683" y="2936"/>
                </a:moveTo>
                <a:cubicBezTo>
                  <a:pt x="1679" y="2812"/>
                  <a:pt x="1672" y="2689"/>
                  <a:pt x="1667" y="2566"/>
                </a:cubicBezTo>
                <a:cubicBezTo>
                  <a:pt x="1664" y="2499"/>
                  <a:pt x="1663" y="2431"/>
                  <a:pt x="1660" y="2364"/>
                </a:cubicBezTo>
                <a:cubicBezTo>
                  <a:pt x="1652" y="2160"/>
                  <a:pt x="1620" y="1961"/>
                  <a:pt x="1631" y="1756"/>
                </a:cubicBezTo>
                <a:cubicBezTo>
                  <a:pt x="1637" y="1649"/>
                  <a:pt x="1642" y="1546"/>
                  <a:pt x="1626" y="1440"/>
                </a:cubicBezTo>
                <a:cubicBezTo>
                  <a:pt x="1605" y="1299"/>
                  <a:pt x="1612" y="1159"/>
                  <a:pt x="1595" y="1018"/>
                </a:cubicBezTo>
                <a:cubicBezTo>
                  <a:pt x="1583" y="919"/>
                  <a:pt x="1570" y="829"/>
                  <a:pt x="1574" y="729"/>
                </a:cubicBezTo>
                <a:cubicBezTo>
                  <a:pt x="1576" y="674"/>
                  <a:pt x="1595" y="603"/>
                  <a:pt x="1584" y="549"/>
                </a:cubicBezTo>
                <a:cubicBezTo>
                  <a:pt x="1574" y="544"/>
                  <a:pt x="1571" y="543"/>
                  <a:pt x="1569" y="535"/>
                </a:cubicBezTo>
                <a:cubicBezTo>
                  <a:pt x="1556" y="551"/>
                  <a:pt x="1542" y="564"/>
                  <a:pt x="1530" y="584"/>
                </a:cubicBezTo>
                <a:cubicBezTo>
                  <a:pt x="1505" y="628"/>
                  <a:pt x="1482" y="675"/>
                  <a:pt x="1461" y="721"/>
                </a:cubicBezTo>
                <a:cubicBezTo>
                  <a:pt x="1448" y="748"/>
                  <a:pt x="1437" y="776"/>
                  <a:pt x="1425" y="803"/>
                </a:cubicBezTo>
                <a:cubicBezTo>
                  <a:pt x="1442" y="743"/>
                  <a:pt x="1456" y="681"/>
                  <a:pt x="1480" y="623"/>
                </a:cubicBezTo>
                <a:cubicBezTo>
                  <a:pt x="1496" y="583"/>
                  <a:pt x="1518" y="564"/>
                  <a:pt x="1540" y="538"/>
                </a:cubicBezTo>
                <a:cubicBezTo>
                  <a:pt x="1560" y="585"/>
                  <a:pt x="1577" y="635"/>
                  <a:pt x="1599" y="682"/>
                </a:cubicBezTo>
                <a:cubicBezTo>
                  <a:pt x="1648" y="787"/>
                  <a:pt x="1714" y="861"/>
                  <a:pt x="1817" y="912"/>
                </a:cubicBezTo>
              </a:path>
              <a:path w="3112" h="7416" extrusionOk="0">
                <a:moveTo>
                  <a:pt x="1709" y="4464"/>
                </a:moveTo>
                <a:cubicBezTo>
                  <a:pt x="1708" y="4487"/>
                  <a:pt x="1707" y="4509"/>
                  <a:pt x="1708" y="4532"/>
                </a:cubicBezTo>
                <a:cubicBezTo>
                  <a:pt x="1724" y="4820"/>
                  <a:pt x="1716" y="5107"/>
                  <a:pt x="1722" y="5395"/>
                </a:cubicBezTo>
                <a:cubicBezTo>
                  <a:pt x="1726" y="5581"/>
                  <a:pt x="1735" y="5766"/>
                  <a:pt x="1748" y="5951"/>
                </a:cubicBezTo>
                <a:cubicBezTo>
                  <a:pt x="1754" y="6046"/>
                  <a:pt x="1758" y="6141"/>
                  <a:pt x="1760" y="6236"/>
                </a:cubicBezTo>
                <a:cubicBezTo>
                  <a:pt x="1762" y="6304"/>
                  <a:pt x="1764" y="6371"/>
                  <a:pt x="1763" y="6439"/>
                </a:cubicBezTo>
                <a:cubicBezTo>
                  <a:pt x="1762" y="6522"/>
                  <a:pt x="1757" y="6606"/>
                  <a:pt x="1756" y="6689"/>
                </a:cubicBezTo>
                <a:cubicBezTo>
                  <a:pt x="1755" y="6740"/>
                  <a:pt x="1755" y="6791"/>
                  <a:pt x="1752" y="6842"/>
                </a:cubicBezTo>
                <a:cubicBezTo>
                  <a:pt x="1750" y="6889"/>
                  <a:pt x="1749" y="6936"/>
                  <a:pt x="1747" y="6983"/>
                </a:cubicBezTo>
                <a:cubicBezTo>
                  <a:pt x="1717" y="6952"/>
                  <a:pt x="1706" y="6944"/>
                  <a:pt x="1688" y="6898"/>
                </a:cubicBezTo>
                <a:cubicBezTo>
                  <a:pt x="1659" y="6822"/>
                  <a:pt x="1631" y="6749"/>
                  <a:pt x="1592" y="6677"/>
                </a:cubicBezTo>
                <a:cubicBezTo>
                  <a:pt x="1575" y="6647"/>
                  <a:pt x="1558" y="6622"/>
                  <a:pt x="1535" y="6597"/>
                </a:cubicBezTo>
                <a:cubicBezTo>
                  <a:pt x="1531" y="6595"/>
                  <a:pt x="1526" y="6594"/>
                  <a:pt x="1522" y="6592"/>
                </a:cubicBezTo>
                <a:cubicBezTo>
                  <a:pt x="1534" y="6615"/>
                  <a:pt x="1547" y="6637"/>
                  <a:pt x="1559" y="6660"/>
                </a:cubicBezTo>
                <a:cubicBezTo>
                  <a:pt x="1613" y="6766"/>
                  <a:pt x="1665" y="6861"/>
                  <a:pt x="1750" y="6945"/>
                </a:cubicBezTo>
                <a:cubicBezTo>
                  <a:pt x="1755" y="6949"/>
                  <a:pt x="1760" y="6954"/>
                  <a:pt x="1765" y="6958"/>
                </a:cubicBezTo>
                <a:cubicBezTo>
                  <a:pt x="1778" y="6936"/>
                  <a:pt x="1793" y="6913"/>
                  <a:pt x="1806" y="6888"/>
                </a:cubicBezTo>
                <a:cubicBezTo>
                  <a:pt x="1835" y="6833"/>
                  <a:pt x="1861" y="6777"/>
                  <a:pt x="1881" y="6718"/>
                </a:cubicBezTo>
                <a:cubicBezTo>
                  <a:pt x="1899" y="6660"/>
                  <a:pt x="1905" y="6639"/>
                  <a:pt x="1908" y="6597"/>
                </a:cubicBezTo>
              </a:path>
              <a:path w="3112" h="7416" extrusionOk="0">
                <a:moveTo>
                  <a:pt x="1941" y="4260"/>
                </a:moveTo>
                <a:cubicBezTo>
                  <a:pt x="1936" y="4295"/>
                  <a:pt x="1930" y="4331"/>
                  <a:pt x="1925" y="4366"/>
                </a:cubicBezTo>
                <a:cubicBezTo>
                  <a:pt x="1920" y="4401"/>
                  <a:pt x="1918" y="4414"/>
                  <a:pt x="1922" y="4439"/>
                </a:cubicBezTo>
              </a:path>
              <a:path w="3112" h="7416" extrusionOk="0">
                <a:moveTo>
                  <a:pt x="1911" y="4769"/>
                </a:moveTo>
                <a:cubicBezTo>
                  <a:pt x="1905" y="4789"/>
                  <a:pt x="1899" y="4807"/>
                  <a:pt x="1897" y="4828"/>
                </a:cubicBezTo>
                <a:cubicBezTo>
                  <a:pt x="1895" y="4849"/>
                  <a:pt x="1899" y="4868"/>
                  <a:pt x="1900" y="4889"/>
                </a:cubicBezTo>
                <a:cubicBezTo>
                  <a:pt x="1901" y="4907"/>
                  <a:pt x="1903" y="4925"/>
                  <a:pt x="1904" y="4943"/>
                </a:cubicBezTo>
              </a:path>
              <a:path w="3112" h="7416" extrusionOk="0">
                <a:moveTo>
                  <a:pt x="1907" y="5246"/>
                </a:moveTo>
                <a:cubicBezTo>
                  <a:pt x="1904" y="5271"/>
                  <a:pt x="1897" y="5294"/>
                  <a:pt x="1894" y="5319"/>
                </a:cubicBezTo>
                <a:cubicBezTo>
                  <a:pt x="1890" y="5346"/>
                  <a:pt x="1894" y="5370"/>
                  <a:pt x="1893" y="5396"/>
                </a:cubicBezTo>
                <a:cubicBezTo>
                  <a:pt x="1892" y="5401"/>
                  <a:pt x="1891" y="5406"/>
                  <a:pt x="1890" y="5411"/>
                </a:cubicBezTo>
              </a:path>
              <a:path w="3112" h="7416" extrusionOk="0">
                <a:moveTo>
                  <a:pt x="1912" y="5701"/>
                </a:moveTo>
                <a:cubicBezTo>
                  <a:pt x="1910" y="5725"/>
                  <a:pt x="1910" y="5751"/>
                  <a:pt x="1912" y="5775"/>
                </a:cubicBezTo>
                <a:cubicBezTo>
                  <a:pt x="1913" y="5782"/>
                  <a:pt x="1914" y="5789"/>
                  <a:pt x="1915" y="5796"/>
                </a:cubicBezTo>
              </a:path>
              <a:path w="3112" h="7416" extrusionOk="0">
                <a:moveTo>
                  <a:pt x="1901" y="6153"/>
                </a:moveTo>
                <a:cubicBezTo>
                  <a:pt x="1901" y="6176"/>
                  <a:pt x="1904" y="6198"/>
                  <a:pt x="1906" y="6221"/>
                </a:cubicBezTo>
                <a:cubicBezTo>
                  <a:pt x="1909" y="6254"/>
                  <a:pt x="1909" y="6288"/>
                  <a:pt x="1912" y="6321"/>
                </a:cubicBezTo>
                <a:cubicBezTo>
                  <a:pt x="1913" y="6330"/>
                  <a:pt x="1915" y="6340"/>
                  <a:pt x="1916" y="6349"/>
                </a:cubicBezTo>
              </a:path>
              <a:path w="3112" h="7416" extrusionOk="0">
                <a:moveTo>
                  <a:pt x="1917" y="7038"/>
                </a:moveTo>
                <a:cubicBezTo>
                  <a:pt x="1916" y="7052"/>
                  <a:pt x="1915" y="7065"/>
                  <a:pt x="1914" y="7079"/>
                </a:cubicBezTo>
              </a:path>
            </a:pathLst>
          </a:custGeom>
          <a:noFill/>
          <a:ln w="19050" cap="rnd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39" name="Comment 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904163" y="4167188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40" name="Comment 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796213" y="4259263"/>
            <a:ext cx="36512" cy="44450"/>
          </a:xfrm>
          <a:custGeom>
            <a:avLst/>
            <a:gdLst/>
            <a:ahLst/>
            <a:cxnLst>
              <a:cxn ang="0">
                <a:pos x="100" y="0"/>
              </a:cxn>
              <a:cxn ang="0">
                <a:pos x="67" y="42"/>
              </a:cxn>
              <a:cxn ang="0">
                <a:pos x="32" y="80"/>
              </a:cxn>
              <a:cxn ang="0">
                <a:pos x="0" y="123"/>
              </a:cxn>
            </a:cxnLst>
            <a:rect l="0" t="0" r="r" b="b"/>
            <a:pathLst>
              <a:path w="101" h="124" extrusionOk="0">
                <a:moveTo>
                  <a:pt x="100" y="0"/>
                </a:moveTo>
                <a:cubicBezTo>
                  <a:pt x="91" y="15"/>
                  <a:pt x="80" y="29"/>
                  <a:pt x="67" y="42"/>
                </a:cubicBezTo>
                <a:cubicBezTo>
                  <a:pt x="55" y="54"/>
                  <a:pt x="43" y="66"/>
                  <a:pt x="32" y="80"/>
                </a:cubicBezTo>
                <a:cubicBezTo>
                  <a:pt x="19" y="96"/>
                  <a:pt x="10" y="106"/>
                  <a:pt x="0" y="123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41" name="Comment 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689850" y="4400550"/>
            <a:ext cx="28575" cy="34925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3" y="50"/>
              </a:cxn>
              <a:cxn ang="0">
                <a:pos x="0" y="96"/>
              </a:cxn>
            </a:cxnLst>
            <a:rect l="0" t="0" r="r" b="b"/>
            <a:pathLst>
              <a:path w="80" h="97" extrusionOk="0">
                <a:moveTo>
                  <a:pt x="79" y="0"/>
                </a:moveTo>
                <a:cubicBezTo>
                  <a:pt x="63" y="16"/>
                  <a:pt x="47" y="32"/>
                  <a:pt x="33" y="50"/>
                </a:cubicBezTo>
                <a:cubicBezTo>
                  <a:pt x="21" y="66"/>
                  <a:pt x="11" y="79"/>
                  <a:pt x="0" y="96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42" name="Comment 1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585075" y="4543425"/>
            <a:ext cx="34925" cy="50800"/>
          </a:xfrm>
          <a:custGeom>
            <a:avLst/>
            <a:gdLst/>
            <a:ahLst/>
            <a:cxnLst>
              <a:cxn ang="0">
                <a:pos x="95" y="0"/>
              </a:cxn>
              <a:cxn ang="0">
                <a:pos x="44" y="69"/>
              </a:cxn>
              <a:cxn ang="0">
                <a:pos x="9" y="129"/>
              </a:cxn>
              <a:cxn ang="0">
                <a:pos x="0" y="143"/>
              </a:cxn>
            </a:cxnLst>
            <a:rect l="0" t="0" r="r" b="b"/>
            <a:pathLst>
              <a:path w="96" h="144" extrusionOk="0">
                <a:moveTo>
                  <a:pt x="95" y="0"/>
                </a:moveTo>
                <a:cubicBezTo>
                  <a:pt x="79" y="23"/>
                  <a:pt x="61" y="46"/>
                  <a:pt x="44" y="69"/>
                </a:cubicBezTo>
                <a:cubicBezTo>
                  <a:pt x="30" y="89"/>
                  <a:pt x="20" y="108"/>
                  <a:pt x="9" y="129"/>
                </a:cubicBezTo>
                <a:cubicBezTo>
                  <a:pt x="6" y="134"/>
                  <a:pt x="3" y="138"/>
                  <a:pt x="0" y="143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43" name="Comment 1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442200" y="4735513"/>
            <a:ext cx="49213" cy="65087"/>
          </a:xfrm>
          <a:custGeom>
            <a:avLst/>
            <a:gdLst/>
            <a:ahLst/>
            <a:cxnLst>
              <a:cxn ang="0">
                <a:pos x="135" y="0"/>
              </a:cxn>
              <a:cxn ang="0">
                <a:pos x="94" y="46"/>
              </a:cxn>
              <a:cxn ang="0">
                <a:pos x="31" y="133"/>
              </a:cxn>
              <a:cxn ang="0">
                <a:pos x="0" y="181"/>
              </a:cxn>
            </a:cxnLst>
            <a:rect l="0" t="0" r="r" b="b"/>
            <a:pathLst>
              <a:path w="136" h="182" extrusionOk="0">
                <a:moveTo>
                  <a:pt x="135" y="0"/>
                </a:moveTo>
                <a:cubicBezTo>
                  <a:pt x="116" y="12"/>
                  <a:pt x="108" y="28"/>
                  <a:pt x="94" y="46"/>
                </a:cubicBezTo>
                <a:cubicBezTo>
                  <a:pt x="73" y="74"/>
                  <a:pt x="49" y="103"/>
                  <a:pt x="31" y="133"/>
                </a:cubicBezTo>
                <a:cubicBezTo>
                  <a:pt x="18" y="159"/>
                  <a:pt x="14" y="168"/>
                  <a:pt x="0" y="181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44" name="Comment 1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319963" y="4919663"/>
            <a:ext cx="44450" cy="68262"/>
          </a:xfrm>
          <a:custGeom>
            <a:avLst/>
            <a:gdLst/>
            <a:ahLst/>
            <a:cxnLst>
              <a:cxn ang="0">
                <a:pos x="120" y="0"/>
              </a:cxn>
              <a:cxn ang="0">
                <a:pos x="87" y="58"/>
              </a:cxn>
              <a:cxn ang="0">
                <a:pos x="32" y="142"/>
              </a:cxn>
              <a:cxn ang="0">
                <a:pos x="0" y="188"/>
              </a:cxn>
            </a:cxnLst>
            <a:rect l="0" t="0" r="r" b="b"/>
            <a:pathLst>
              <a:path w="121" h="189" extrusionOk="0">
                <a:moveTo>
                  <a:pt x="120" y="0"/>
                </a:moveTo>
                <a:cubicBezTo>
                  <a:pt x="109" y="20"/>
                  <a:pt x="99" y="39"/>
                  <a:pt x="87" y="58"/>
                </a:cubicBezTo>
                <a:cubicBezTo>
                  <a:pt x="69" y="85"/>
                  <a:pt x="47" y="114"/>
                  <a:pt x="32" y="142"/>
                </a:cubicBezTo>
                <a:cubicBezTo>
                  <a:pt x="20" y="169"/>
                  <a:pt x="17" y="177"/>
                  <a:pt x="0" y="188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45" name="Comment 1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173913" y="5127625"/>
            <a:ext cx="41275" cy="50800"/>
          </a:xfrm>
          <a:custGeom>
            <a:avLst/>
            <a:gdLst/>
            <a:ahLst/>
            <a:cxnLst>
              <a:cxn ang="0">
                <a:pos x="115" y="0"/>
              </a:cxn>
              <a:cxn ang="0">
                <a:pos x="35" y="95"/>
              </a:cxn>
              <a:cxn ang="0">
                <a:pos x="0" y="139"/>
              </a:cxn>
            </a:cxnLst>
            <a:rect l="0" t="0" r="r" b="b"/>
            <a:pathLst>
              <a:path w="116" h="140" extrusionOk="0">
                <a:moveTo>
                  <a:pt x="115" y="0"/>
                </a:moveTo>
                <a:cubicBezTo>
                  <a:pt x="88" y="29"/>
                  <a:pt x="58" y="62"/>
                  <a:pt x="35" y="95"/>
                </a:cubicBezTo>
                <a:cubicBezTo>
                  <a:pt x="21" y="121"/>
                  <a:pt x="17" y="129"/>
                  <a:pt x="0" y="139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46" name="Comment 1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058025" y="5286375"/>
            <a:ext cx="41275" cy="57150"/>
          </a:xfrm>
          <a:custGeom>
            <a:avLst/>
            <a:gdLst/>
            <a:ahLst/>
            <a:cxnLst>
              <a:cxn ang="0">
                <a:pos x="113" y="0"/>
              </a:cxn>
              <a:cxn ang="0">
                <a:pos x="70" y="57"/>
              </a:cxn>
              <a:cxn ang="0">
                <a:pos x="17" y="138"/>
              </a:cxn>
              <a:cxn ang="0">
                <a:pos x="0" y="156"/>
              </a:cxn>
            </a:cxnLst>
            <a:rect l="0" t="0" r="r" b="b"/>
            <a:pathLst>
              <a:path w="114" h="157" extrusionOk="0">
                <a:moveTo>
                  <a:pt x="113" y="0"/>
                </a:moveTo>
                <a:cubicBezTo>
                  <a:pt x="99" y="20"/>
                  <a:pt x="85" y="38"/>
                  <a:pt x="70" y="57"/>
                </a:cubicBezTo>
                <a:cubicBezTo>
                  <a:pt x="50" y="83"/>
                  <a:pt x="36" y="112"/>
                  <a:pt x="17" y="138"/>
                </a:cubicBezTo>
                <a:cubicBezTo>
                  <a:pt x="11" y="144"/>
                  <a:pt x="6" y="150"/>
                  <a:pt x="0" y="156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47" name="Comment 1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970713" y="5461000"/>
            <a:ext cx="28575" cy="46038"/>
          </a:xfrm>
          <a:custGeom>
            <a:avLst/>
            <a:gdLst/>
            <a:ahLst/>
            <a:cxnLst>
              <a:cxn ang="0">
                <a:pos x="80" y="0"/>
              </a:cxn>
              <a:cxn ang="0">
                <a:pos x="36" y="57"/>
              </a:cxn>
              <a:cxn ang="0">
                <a:pos x="0" y="127"/>
              </a:cxn>
            </a:cxnLst>
            <a:rect l="0" t="0" r="r" b="b"/>
            <a:pathLst>
              <a:path w="81" h="128" extrusionOk="0">
                <a:moveTo>
                  <a:pt x="80" y="0"/>
                </a:moveTo>
                <a:cubicBezTo>
                  <a:pt x="65" y="17"/>
                  <a:pt x="49" y="37"/>
                  <a:pt x="36" y="57"/>
                </a:cubicBezTo>
                <a:cubicBezTo>
                  <a:pt x="21" y="80"/>
                  <a:pt x="10" y="102"/>
                  <a:pt x="0" y="127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48" name="Comment 1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884988" y="5626100"/>
            <a:ext cx="20637" cy="38100"/>
          </a:xfrm>
          <a:custGeom>
            <a:avLst/>
            <a:gdLst/>
            <a:ahLst/>
            <a:cxnLst>
              <a:cxn ang="0">
                <a:pos x="58" y="0"/>
              </a:cxn>
              <a:cxn ang="0">
                <a:pos x="14" y="82"/>
              </a:cxn>
              <a:cxn ang="0">
                <a:pos x="0" y="106"/>
              </a:cxn>
            </a:cxnLst>
            <a:rect l="0" t="0" r="r" b="b"/>
            <a:pathLst>
              <a:path w="59" h="107" extrusionOk="0">
                <a:moveTo>
                  <a:pt x="58" y="0"/>
                </a:moveTo>
                <a:cubicBezTo>
                  <a:pt x="41" y="27"/>
                  <a:pt x="29" y="54"/>
                  <a:pt x="14" y="82"/>
                </a:cubicBezTo>
                <a:cubicBezTo>
                  <a:pt x="9" y="90"/>
                  <a:pt x="5" y="98"/>
                  <a:pt x="0" y="106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49" name="Comment 1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757988" y="5783263"/>
            <a:ext cx="46037" cy="65087"/>
          </a:xfrm>
          <a:custGeom>
            <a:avLst/>
            <a:gdLst/>
            <a:ahLst/>
            <a:cxnLst>
              <a:cxn ang="0">
                <a:pos x="124" y="0"/>
              </a:cxn>
              <a:cxn ang="0">
                <a:pos x="75" y="71"/>
              </a:cxn>
              <a:cxn ang="0">
                <a:pos x="0" y="180"/>
              </a:cxn>
            </a:cxnLst>
            <a:rect l="0" t="0" r="r" b="b"/>
            <a:pathLst>
              <a:path w="125" h="181" extrusionOk="0">
                <a:moveTo>
                  <a:pt x="124" y="0"/>
                </a:moveTo>
                <a:cubicBezTo>
                  <a:pt x="111" y="25"/>
                  <a:pt x="92" y="47"/>
                  <a:pt x="75" y="71"/>
                </a:cubicBezTo>
                <a:cubicBezTo>
                  <a:pt x="49" y="108"/>
                  <a:pt x="23" y="142"/>
                  <a:pt x="0" y="180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50" name="Comment 1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597650" y="6007100"/>
            <a:ext cx="52388" cy="85725"/>
          </a:xfrm>
          <a:custGeom>
            <a:avLst/>
            <a:gdLst/>
            <a:ahLst/>
            <a:cxnLst>
              <a:cxn ang="0">
                <a:pos x="142" y="0"/>
              </a:cxn>
              <a:cxn ang="0">
                <a:pos x="86" y="84"/>
              </a:cxn>
              <a:cxn ang="0">
                <a:pos x="0" y="235"/>
              </a:cxn>
            </a:cxnLst>
            <a:rect l="0" t="0" r="r" b="b"/>
            <a:pathLst>
              <a:path w="143" h="236" extrusionOk="0">
                <a:moveTo>
                  <a:pt x="142" y="0"/>
                </a:moveTo>
                <a:cubicBezTo>
                  <a:pt x="124" y="29"/>
                  <a:pt x="105" y="55"/>
                  <a:pt x="86" y="84"/>
                </a:cubicBezTo>
                <a:cubicBezTo>
                  <a:pt x="54" y="132"/>
                  <a:pt x="25" y="183"/>
                  <a:pt x="0" y="235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51" name="Comment 1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432550" y="6243638"/>
            <a:ext cx="47625" cy="61912"/>
          </a:xfrm>
          <a:custGeom>
            <a:avLst/>
            <a:gdLst/>
            <a:ahLst/>
            <a:cxnLst>
              <a:cxn ang="0">
                <a:pos x="132" y="0"/>
              </a:cxn>
              <a:cxn ang="0">
                <a:pos x="92" y="43"/>
              </a:cxn>
              <a:cxn ang="0">
                <a:pos x="30" y="120"/>
              </a:cxn>
              <a:cxn ang="0">
                <a:pos x="0" y="173"/>
              </a:cxn>
            </a:cxnLst>
            <a:rect l="0" t="0" r="r" b="b"/>
            <a:pathLst>
              <a:path w="133" h="174" extrusionOk="0">
                <a:moveTo>
                  <a:pt x="132" y="0"/>
                </a:moveTo>
                <a:cubicBezTo>
                  <a:pt x="119" y="17"/>
                  <a:pt x="107" y="28"/>
                  <a:pt x="92" y="43"/>
                </a:cubicBezTo>
                <a:cubicBezTo>
                  <a:pt x="71" y="64"/>
                  <a:pt x="44" y="94"/>
                  <a:pt x="30" y="120"/>
                </a:cubicBezTo>
                <a:cubicBezTo>
                  <a:pt x="19" y="149"/>
                  <a:pt x="15" y="158"/>
                  <a:pt x="0" y="173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52" name="Comment 2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297613" y="6426200"/>
            <a:ext cx="33337" cy="53975"/>
          </a:xfrm>
          <a:custGeom>
            <a:avLst/>
            <a:gdLst/>
            <a:ahLst/>
            <a:cxnLst>
              <a:cxn ang="0">
                <a:pos x="92" y="0"/>
              </a:cxn>
              <a:cxn ang="0">
                <a:pos x="0" y="149"/>
              </a:cxn>
            </a:cxnLst>
            <a:rect l="0" t="0" r="r" b="b"/>
            <a:pathLst>
              <a:path w="93" h="150" extrusionOk="0">
                <a:moveTo>
                  <a:pt x="92" y="0"/>
                </a:moveTo>
                <a:cubicBezTo>
                  <a:pt x="63" y="52"/>
                  <a:pt x="34" y="100"/>
                  <a:pt x="0" y="149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53" name="Comment 2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221413" y="4125913"/>
            <a:ext cx="4762" cy="698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" y="73"/>
              </a:cxn>
              <a:cxn ang="0">
                <a:pos x="11" y="194"/>
              </a:cxn>
            </a:cxnLst>
            <a:rect l="0" t="0" r="r" b="b"/>
            <a:pathLst>
              <a:path w="12" h="195" extrusionOk="0">
                <a:moveTo>
                  <a:pt x="0" y="0"/>
                </a:moveTo>
                <a:cubicBezTo>
                  <a:pt x="2" y="24"/>
                  <a:pt x="4" y="49"/>
                  <a:pt x="5" y="73"/>
                </a:cubicBezTo>
                <a:cubicBezTo>
                  <a:pt x="6" y="114"/>
                  <a:pt x="8" y="154"/>
                  <a:pt x="11" y="194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54" name="Comment 2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205538" y="4343400"/>
            <a:ext cx="3175" cy="76200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8" y="75"/>
              </a:cxn>
              <a:cxn ang="0">
                <a:pos x="3" y="182"/>
              </a:cxn>
              <a:cxn ang="0">
                <a:pos x="0" y="209"/>
              </a:cxn>
            </a:cxnLst>
            <a:rect l="0" t="0" r="r" b="b"/>
            <a:pathLst>
              <a:path w="11" h="210" extrusionOk="0">
                <a:moveTo>
                  <a:pt x="10" y="0"/>
                </a:moveTo>
                <a:cubicBezTo>
                  <a:pt x="10" y="25"/>
                  <a:pt x="9" y="50"/>
                  <a:pt x="8" y="75"/>
                </a:cubicBezTo>
                <a:cubicBezTo>
                  <a:pt x="6" y="111"/>
                  <a:pt x="5" y="147"/>
                  <a:pt x="3" y="182"/>
                </a:cubicBezTo>
                <a:cubicBezTo>
                  <a:pt x="2" y="191"/>
                  <a:pt x="1" y="200"/>
                  <a:pt x="0" y="209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55" name="Comment 2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203950" y="4567238"/>
            <a:ext cx="1588" cy="444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47"/>
              </a:cxn>
              <a:cxn ang="0">
                <a:pos x="2" y="125"/>
              </a:cxn>
            </a:cxnLst>
            <a:rect l="0" t="0" r="r" b="b"/>
            <a:pathLst>
              <a:path w="5" h="126" extrusionOk="0">
                <a:moveTo>
                  <a:pt x="0" y="0"/>
                </a:moveTo>
                <a:cubicBezTo>
                  <a:pt x="1" y="16"/>
                  <a:pt x="1" y="31"/>
                  <a:pt x="2" y="47"/>
                </a:cubicBezTo>
                <a:cubicBezTo>
                  <a:pt x="4" y="73"/>
                  <a:pt x="4" y="99"/>
                  <a:pt x="2" y="125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56" name="Comment 2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202363" y="4773613"/>
            <a:ext cx="1587" cy="46037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1" y="69"/>
              </a:cxn>
              <a:cxn ang="0">
                <a:pos x="3" y="126"/>
              </a:cxn>
            </a:cxnLst>
            <a:rect l="0" t="0" r="r" b="b"/>
            <a:pathLst>
              <a:path w="5" h="127" extrusionOk="0">
                <a:moveTo>
                  <a:pt x="4" y="0"/>
                </a:moveTo>
                <a:cubicBezTo>
                  <a:pt x="2" y="23"/>
                  <a:pt x="1" y="46"/>
                  <a:pt x="1" y="69"/>
                </a:cubicBezTo>
                <a:cubicBezTo>
                  <a:pt x="1" y="89"/>
                  <a:pt x="1" y="106"/>
                  <a:pt x="3" y="126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57" name="Comment 2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207125" y="4940300"/>
            <a:ext cx="1588" cy="14288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0" y="40"/>
              </a:cxn>
            </a:cxnLst>
            <a:rect l="0" t="0" r="r" b="b"/>
            <a:pathLst>
              <a:path w="5" h="41" extrusionOk="0">
                <a:moveTo>
                  <a:pt x="4" y="0"/>
                </a:moveTo>
                <a:cubicBezTo>
                  <a:pt x="2" y="13"/>
                  <a:pt x="1" y="27"/>
                  <a:pt x="0" y="40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58" name="Comment 2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207125" y="5054600"/>
            <a:ext cx="3175" cy="71438"/>
          </a:xfrm>
          <a:custGeom>
            <a:avLst/>
            <a:gdLst/>
            <a:ahLst/>
            <a:cxnLst>
              <a:cxn ang="0">
                <a:pos x="6" y="13"/>
              </a:cxn>
              <a:cxn ang="0">
                <a:pos x="0" y="70"/>
              </a:cxn>
              <a:cxn ang="0">
                <a:pos x="5" y="198"/>
              </a:cxn>
            </a:cxnLst>
            <a:rect l="0" t="0" r="r" b="b"/>
            <a:pathLst>
              <a:path w="7" h="199" extrusionOk="0">
                <a:moveTo>
                  <a:pt x="6" y="13"/>
                </a:moveTo>
                <a:cubicBezTo>
                  <a:pt x="-11" y="-10"/>
                  <a:pt x="0" y="52"/>
                  <a:pt x="0" y="70"/>
                </a:cubicBezTo>
                <a:cubicBezTo>
                  <a:pt x="0" y="113"/>
                  <a:pt x="3" y="155"/>
                  <a:pt x="5" y="198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59" name="Comment 2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726113" y="6388100"/>
            <a:ext cx="280987" cy="295275"/>
          </a:xfrm>
          <a:custGeom>
            <a:avLst/>
            <a:gdLst/>
            <a:ahLst/>
            <a:cxnLst>
              <a:cxn ang="0">
                <a:pos x="723" y="260"/>
              </a:cxn>
              <a:cxn ang="0">
                <a:pos x="712" y="203"/>
              </a:cxn>
              <a:cxn ang="0">
                <a:pos x="611" y="74"/>
              </a:cxn>
              <a:cxn ang="0">
                <a:pos x="522" y="32"/>
              </a:cxn>
              <a:cxn ang="0">
                <a:pos x="414" y="4"/>
              </a:cxn>
              <a:cxn ang="0">
                <a:pos x="247" y="30"/>
              </a:cxn>
              <a:cxn ang="0">
                <a:pos x="89" y="125"/>
              </a:cxn>
              <a:cxn ang="0">
                <a:pos x="0" y="369"/>
              </a:cxn>
              <a:cxn ang="0">
                <a:pos x="194" y="747"/>
              </a:cxn>
              <a:cxn ang="0">
                <a:pos x="484" y="818"/>
              </a:cxn>
              <a:cxn ang="0">
                <a:pos x="687" y="759"/>
              </a:cxn>
              <a:cxn ang="0">
                <a:pos x="778" y="730"/>
              </a:cxn>
            </a:cxnLst>
            <a:rect l="0" t="0" r="r" b="b"/>
            <a:pathLst>
              <a:path w="779" h="822" extrusionOk="0">
                <a:moveTo>
                  <a:pt x="723" y="260"/>
                </a:moveTo>
                <a:cubicBezTo>
                  <a:pt x="719" y="242"/>
                  <a:pt x="718" y="222"/>
                  <a:pt x="712" y="203"/>
                </a:cubicBezTo>
                <a:cubicBezTo>
                  <a:pt x="693" y="146"/>
                  <a:pt x="662" y="105"/>
                  <a:pt x="611" y="74"/>
                </a:cubicBezTo>
                <a:cubicBezTo>
                  <a:pt x="582" y="56"/>
                  <a:pt x="554" y="44"/>
                  <a:pt x="522" y="32"/>
                </a:cubicBezTo>
                <a:cubicBezTo>
                  <a:pt x="486" y="19"/>
                  <a:pt x="452" y="9"/>
                  <a:pt x="414" y="4"/>
                </a:cubicBezTo>
                <a:cubicBezTo>
                  <a:pt x="354" y="-4"/>
                  <a:pt x="302" y="4"/>
                  <a:pt x="247" y="30"/>
                </a:cubicBezTo>
                <a:cubicBezTo>
                  <a:pt x="196" y="54"/>
                  <a:pt x="131" y="87"/>
                  <a:pt x="89" y="125"/>
                </a:cubicBezTo>
                <a:cubicBezTo>
                  <a:pt x="17" y="192"/>
                  <a:pt x="-2" y="273"/>
                  <a:pt x="0" y="369"/>
                </a:cubicBezTo>
                <a:cubicBezTo>
                  <a:pt x="2" y="518"/>
                  <a:pt x="60" y="670"/>
                  <a:pt x="194" y="747"/>
                </a:cubicBezTo>
                <a:cubicBezTo>
                  <a:pt x="278" y="795"/>
                  <a:pt x="388" y="825"/>
                  <a:pt x="484" y="818"/>
                </a:cubicBezTo>
                <a:cubicBezTo>
                  <a:pt x="555" y="813"/>
                  <a:pt x="620" y="779"/>
                  <a:pt x="687" y="759"/>
                </a:cubicBezTo>
                <a:cubicBezTo>
                  <a:pt x="734" y="745"/>
                  <a:pt x="748" y="741"/>
                  <a:pt x="778" y="730"/>
                </a:cubicBezTo>
              </a:path>
            </a:pathLst>
          </a:custGeom>
          <a:noFill/>
          <a:ln w="34925" cap="rnd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6200" y="139038"/>
            <a:ext cx="2701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Clicker Question 4</a:t>
            </a:r>
            <a:endParaRPr lang="en-CA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85920" y="5856120"/>
              <a:ext cx="1167480" cy="3031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8360" y="5851440"/>
                <a:ext cx="1177560" cy="31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84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31838"/>
            <a:ext cx="8229600" cy="2014537"/>
          </a:xfrm>
        </p:spPr>
        <p:txBody>
          <a:bodyPr/>
          <a:lstStyle/>
          <a:p>
            <a:r>
              <a:rPr lang="en-US" sz="3200"/>
              <a:t>Two speakers, A and B, are “in phase” and emit a pure note with a wavelength 2 m.  The speakers are side-by-side, 3 m apart. Point C is 4 m directly in front of speaker A.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136900"/>
            <a:ext cx="5638800" cy="37211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/>
              <a:t>At point C, what is the path difference between the sounds received from speakers A and B, as measured in wavelengths?</a:t>
            </a:r>
          </a:p>
          <a:p>
            <a:pPr marL="609600" indent="-609600">
              <a:buFontTx/>
              <a:buAutoNum type="alphaUcPeriod"/>
            </a:pPr>
            <a:r>
              <a:rPr lang="en-US"/>
              <a:t>0.5    B. 1.0     C. 1.5</a:t>
            </a:r>
          </a:p>
          <a:p>
            <a:pPr marL="609600" indent="-609600">
              <a:buFontTx/>
              <a:buNone/>
            </a:pPr>
            <a:r>
              <a:rPr lang="en-US"/>
              <a:t>D. 2.0     E. 2.5</a:t>
            </a:r>
          </a:p>
        </p:txBody>
      </p:sp>
      <p:sp>
        <p:nvSpPr>
          <p:cNvPr id="70660" name="Comment 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888288" y="3498850"/>
            <a:ext cx="161925" cy="323850"/>
          </a:xfrm>
          <a:custGeom>
            <a:avLst/>
            <a:gdLst/>
            <a:ahLst/>
            <a:cxnLst>
              <a:cxn ang="0">
                <a:pos x="74" y="43"/>
              </a:cxn>
              <a:cxn ang="0">
                <a:pos x="74" y="107"/>
              </a:cxn>
              <a:cxn ang="0">
                <a:pos x="91" y="261"/>
              </a:cxn>
              <a:cxn ang="0">
                <a:pos x="88" y="509"/>
              </a:cxn>
              <a:cxn ang="0">
                <a:pos x="79" y="784"/>
              </a:cxn>
              <a:cxn ang="0">
                <a:pos x="96" y="776"/>
              </a:cxn>
              <a:cxn ang="0">
                <a:pos x="90" y="721"/>
              </a:cxn>
              <a:cxn ang="0">
                <a:pos x="51" y="649"/>
              </a:cxn>
              <a:cxn ang="0">
                <a:pos x="33" y="516"/>
              </a:cxn>
              <a:cxn ang="0">
                <a:pos x="3" y="254"/>
              </a:cxn>
              <a:cxn ang="0">
                <a:pos x="67" y="102"/>
              </a:cxn>
              <a:cxn ang="0">
                <a:pos x="209" y="4"/>
              </a:cxn>
              <a:cxn ang="0">
                <a:pos x="383" y="64"/>
              </a:cxn>
              <a:cxn ang="0">
                <a:pos x="441" y="200"/>
              </a:cxn>
              <a:cxn ang="0">
                <a:pos x="399" y="303"/>
              </a:cxn>
              <a:cxn ang="0">
                <a:pos x="158" y="402"/>
              </a:cxn>
              <a:cxn ang="0">
                <a:pos x="129" y="414"/>
              </a:cxn>
              <a:cxn ang="0">
                <a:pos x="199" y="453"/>
              </a:cxn>
              <a:cxn ang="0">
                <a:pos x="329" y="526"/>
              </a:cxn>
              <a:cxn ang="0">
                <a:pos x="428" y="664"/>
              </a:cxn>
              <a:cxn ang="0">
                <a:pos x="428" y="862"/>
              </a:cxn>
              <a:cxn ang="0">
                <a:pos x="272" y="880"/>
              </a:cxn>
              <a:cxn ang="0">
                <a:pos x="108" y="788"/>
              </a:cxn>
              <a:cxn ang="0">
                <a:pos x="64" y="765"/>
              </a:cxn>
            </a:cxnLst>
            <a:rect l="0" t="0" r="r" b="b"/>
            <a:pathLst>
              <a:path w="450" h="901" extrusionOk="0">
                <a:moveTo>
                  <a:pt x="74" y="43"/>
                </a:moveTo>
                <a:cubicBezTo>
                  <a:pt x="71" y="64"/>
                  <a:pt x="69" y="77"/>
                  <a:pt x="74" y="107"/>
                </a:cubicBezTo>
                <a:cubicBezTo>
                  <a:pt x="83" y="158"/>
                  <a:pt x="89" y="209"/>
                  <a:pt x="91" y="261"/>
                </a:cubicBezTo>
                <a:cubicBezTo>
                  <a:pt x="94" y="344"/>
                  <a:pt x="92" y="426"/>
                  <a:pt x="88" y="509"/>
                </a:cubicBezTo>
                <a:cubicBezTo>
                  <a:pt x="85" y="571"/>
                  <a:pt x="46" y="726"/>
                  <a:pt x="79" y="784"/>
                </a:cubicBezTo>
                <a:cubicBezTo>
                  <a:pt x="91" y="806"/>
                  <a:pt x="84" y="782"/>
                  <a:pt x="96" y="776"/>
                </a:cubicBezTo>
                <a:cubicBezTo>
                  <a:pt x="100" y="749"/>
                  <a:pt x="107" y="739"/>
                  <a:pt x="90" y="721"/>
                </a:cubicBezTo>
                <a:cubicBezTo>
                  <a:pt x="67" y="696"/>
                  <a:pt x="56" y="687"/>
                  <a:pt x="51" y="649"/>
                </a:cubicBezTo>
                <a:cubicBezTo>
                  <a:pt x="45" y="605"/>
                  <a:pt x="42" y="560"/>
                  <a:pt x="33" y="516"/>
                </a:cubicBezTo>
                <a:cubicBezTo>
                  <a:pt x="16" y="431"/>
                  <a:pt x="-10" y="341"/>
                  <a:pt x="3" y="254"/>
                </a:cubicBezTo>
                <a:cubicBezTo>
                  <a:pt x="11" y="202"/>
                  <a:pt x="35" y="144"/>
                  <a:pt x="67" y="102"/>
                </a:cubicBezTo>
                <a:cubicBezTo>
                  <a:pt x="102" y="57"/>
                  <a:pt x="153" y="17"/>
                  <a:pt x="209" y="4"/>
                </a:cubicBezTo>
                <a:cubicBezTo>
                  <a:pt x="276" y="-12"/>
                  <a:pt x="336" y="18"/>
                  <a:pt x="383" y="64"/>
                </a:cubicBezTo>
                <a:cubicBezTo>
                  <a:pt x="420" y="100"/>
                  <a:pt x="444" y="148"/>
                  <a:pt x="441" y="200"/>
                </a:cubicBezTo>
                <a:cubicBezTo>
                  <a:pt x="439" y="239"/>
                  <a:pt x="425" y="274"/>
                  <a:pt x="399" y="303"/>
                </a:cubicBezTo>
                <a:cubicBezTo>
                  <a:pt x="339" y="371"/>
                  <a:pt x="241" y="382"/>
                  <a:pt x="158" y="402"/>
                </a:cubicBezTo>
                <a:cubicBezTo>
                  <a:pt x="141" y="406"/>
                  <a:pt x="137" y="406"/>
                  <a:pt x="129" y="414"/>
                </a:cubicBezTo>
                <a:cubicBezTo>
                  <a:pt x="151" y="434"/>
                  <a:pt x="167" y="439"/>
                  <a:pt x="199" y="453"/>
                </a:cubicBezTo>
                <a:cubicBezTo>
                  <a:pt x="245" y="473"/>
                  <a:pt x="289" y="497"/>
                  <a:pt x="329" y="526"/>
                </a:cubicBezTo>
                <a:cubicBezTo>
                  <a:pt x="377" y="561"/>
                  <a:pt x="407" y="609"/>
                  <a:pt x="428" y="664"/>
                </a:cubicBezTo>
                <a:cubicBezTo>
                  <a:pt x="451" y="724"/>
                  <a:pt x="464" y="804"/>
                  <a:pt x="428" y="862"/>
                </a:cubicBezTo>
                <a:cubicBezTo>
                  <a:pt x="394" y="916"/>
                  <a:pt x="320" y="901"/>
                  <a:pt x="272" y="880"/>
                </a:cubicBezTo>
                <a:cubicBezTo>
                  <a:pt x="216" y="855"/>
                  <a:pt x="161" y="818"/>
                  <a:pt x="108" y="788"/>
                </a:cubicBezTo>
                <a:cubicBezTo>
                  <a:pt x="86" y="776"/>
                  <a:pt x="79" y="772"/>
                  <a:pt x="64" y="765"/>
                </a:cubicBezTo>
              </a:path>
            </a:pathLst>
          </a:custGeom>
          <a:noFill/>
          <a:ln w="34925" cap="rnd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61" name="Comment 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934075" y="3556000"/>
            <a:ext cx="2708275" cy="1055688"/>
          </a:xfrm>
          <a:custGeom>
            <a:avLst/>
            <a:gdLst/>
            <a:ahLst/>
            <a:cxnLst>
              <a:cxn ang="0">
                <a:pos x="814" y="1416"/>
              </a:cxn>
              <a:cxn ang="0">
                <a:pos x="738" y="1391"/>
              </a:cxn>
              <a:cxn ang="0">
                <a:pos x="831" y="1295"/>
              </a:cxn>
              <a:cxn ang="0">
                <a:pos x="729" y="1414"/>
              </a:cxn>
              <a:cxn ang="0">
                <a:pos x="816" y="1285"/>
              </a:cxn>
              <a:cxn ang="0">
                <a:pos x="757" y="1456"/>
              </a:cxn>
              <a:cxn ang="0">
                <a:pos x="728" y="1290"/>
              </a:cxn>
              <a:cxn ang="0">
                <a:pos x="797" y="1464"/>
              </a:cxn>
              <a:cxn ang="0">
                <a:pos x="5611" y="1355"/>
              </a:cxn>
              <a:cxn ang="0">
                <a:pos x="5668" y="1301"/>
              </a:cxn>
              <a:cxn ang="0">
                <a:pos x="5649" y="1456"/>
              </a:cxn>
              <a:cxn ang="0">
                <a:pos x="5629" y="1304"/>
              </a:cxn>
              <a:cxn ang="0">
                <a:pos x="5718" y="1499"/>
              </a:cxn>
              <a:cxn ang="0">
                <a:pos x="5591" y="1404"/>
              </a:cxn>
              <a:cxn ang="0">
                <a:pos x="5675" y="1315"/>
              </a:cxn>
              <a:cxn ang="0">
                <a:pos x="5685" y="1339"/>
              </a:cxn>
              <a:cxn ang="0">
                <a:pos x="5043" y="2758"/>
              </a:cxn>
              <a:cxn ang="0">
                <a:pos x="6367" y="2567"/>
              </a:cxn>
              <a:cxn ang="0">
                <a:pos x="6760" y="1107"/>
              </a:cxn>
              <a:cxn ang="0">
                <a:pos x="6533" y="663"/>
              </a:cxn>
              <a:cxn ang="0">
                <a:pos x="3570" y="1844"/>
              </a:cxn>
              <a:cxn ang="0">
                <a:pos x="2502" y="642"/>
              </a:cxn>
              <a:cxn ang="0">
                <a:pos x="2755" y="701"/>
              </a:cxn>
              <a:cxn ang="0">
                <a:pos x="2504" y="949"/>
              </a:cxn>
              <a:cxn ang="0">
                <a:pos x="2761" y="1095"/>
              </a:cxn>
              <a:cxn ang="0">
                <a:pos x="2394" y="1293"/>
              </a:cxn>
              <a:cxn ang="0">
                <a:pos x="2999" y="1108"/>
              </a:cxn>
              <a:cxn ang="0">
                <a:pos x="3088" y="976"/>
              </a:cxn>
              <a:cxn ang="0">
                <a:pos x="3247" y="1107"/>
              </a:cxn>
              <a:cxn ang="0">
                <a:pos x="3374" y="878"/>
              </a:cxn>
              <a:cxn ang="0">
                <a:pos x="3542" y="1169"/>
              </a:cxn>
              <a:cxn ang="0">
                <a:pos x="3908" y="1013"/>
              </a:cxn>
              <a:cxn ang="0">
                <a:pos x="4518" y="1107"/>
              </a:cxn>
              <a:cxn ang="0">
                <a:pos x="5196" y="1100"/>
              </a:cxn>
              <a:cxn ang="0">
                <a:pos x="5201" y="1005"/>
              </a:cxn>
              <a:cxn ang="0">
                <a:pos x="5229" y="1101"/>
              </a:cxn>
              <a:cxn ang="0">
                <a:pos x="2150" y="1032"/>
              </a:cxn>
              <a:cxn ang="0">
                <a:pos x="1820" y="967"/>
              </a:cxn>
              <a:cxn ang="0">
                <a:pos x="1224" y="845"/>
              </a:cxn>
              <a:cxn ang="0">
                <a:pos x="1111" y="905"/>
              </a:cxn>
              <a:cxn ang="0">
                <a:pos x="1182" y="1010"/>
              </a:cxn>
              <a:cxn ang="0">
                <a:pos x="1161" y="776"/>
              </a:cxn>
              <a:cxn ang="0">
                <a:pos x="1173" y="1409"/>
              </a:cxn>
              <a:cxn ang="0">
                <a:pos x="1943" y="1447"/>
              </a:cxn>
              <a:cxn ang="0">
                <a:pos x="2420" y="1435"/>
              </a:cxn>
              <a:cxn ang="0">
                <a:pos x="3237" y="1429"/>
              </a:cxn>
              <a:cxn ang="0">
                <a:pos x="3832" y="1394"/>
              </a:cxn>
              <a:cxn ang="0">
                <a:pos x="4471" y="1433"/>
              </a:cxn>
              <a:cxn ang="0">
                <a:pos x="4891" y="1505"/>
              </a:cxn>
              <a:cxn ang="0">
                <a:pos x="967" y="2093"/>
              </a:cxn>
              <a:cxn ang="0">
                <a:pos x="1169" y="2145"/>
              </a:cxn>
              <a:cxn ang="0">
                <a:pos x="1475" y="1783"/>
              </a:cxn>
              <a:cxn ang="0">
                <a:pos x="6" y="947"/>
              </a:cxn>
              <a:cxn ang="0">
                <a:pos x="102" y="528"/>
              </a:cxn>
              <a:cxn ang="0">
                <a:pos x="289" y="0"/>
              </a:cxn>
              <a:cxn ang="0">
                <a:pos x="531" y="784"/>
              </a:cxn>
              <a:cxn ang="0">
                <a:pos x="127" y="552"/>
              </a:cxn>
            </a:cxnLst>
            <a:rect l="0" t="0" r="r" b="b"/>
            <a:pathLst>
              <a:path w="7523" h="2932" extrusionOk="0">
                <a:moveTo>
                  <a:pt x="797" y="1351"/>
                </a:moveTo>
                <a:cubicBezTo>
                  <a:pt x="778" y="1357"/>
                  <a:pt x="766" y="1362"/>
                  <a:pt x="762" y="1384"/>
                </a:cubicBezTo>
                <a:cubicBezTo>
                  <a:pt x="761" y="1398"/>
                  <a:pt x="760" y="1401"/>
                  <a:pt x="763" y="1409"/>
                </a:cubicBezTo>
                <a:cubicBezTo>
                  <a:pt x="777" y="1425"/>
                  <a:pt x="794" y="1440"/>
                  <a:pt x="814" y="1416"/>
                </a:cubicBezTo>
                <a:cubicBezTo>
                  <a:pt x="826" y="1401"/>
                  <a:pt x="834" y="1377"/>
                  <a:pt x="832" y="1358"/>
                </a:cubicBezTo>
                <a:cubicBezTo>
                  <a:pt x="830" y="1336"/>
                  <a:pt x="816" y="1328"/>
                  <a:pt x="800" y="1316"/>
                </a:cubicBezTo>
                <a:cubicBezTo>
                  <a:pt x="777" y="1314"/>
                  <a:pt x="750" y="1315"/>
                  <a:pt x="736" y="1338"/>
                </a:cubicBezTo>
                <a:cubicBezTo>
                  <a:pt x="726" y="1354"/>
                  <a:pt x="729" y="1375"/>
                  <a:pt x="738" y="1391"/>
                </a:cubicBezTo>
                <a:cubicBezTo>
                  <a:pt x="748" y="1407"/>
                  <a:pt x="763" y="1422"/>
                  <a:pt x="780" y="1430"/>
                </a:cubicBezTo>
                <a:cubicBezTo>
                  <a:pt x="795" y="1437"/>
                  <a:pt x="803" y="1431"/>
                  <a:pt x="817" y="1426"/>
                </a:cubicBezTo>
                <a:cubicBezTo>
                  <a:pt x="833" y="1411"/>
                  <a:pt x="845" y="1395"/>
                  <a:pt x="848" y="1372"/>
                </a:cubicBezTo>
                <a:cubicBezTo>
                  <a:pt x="851" y="1346"/>
                  <a:pt x="845" y="1317"/>
                  <a:pt x="831" y="1295"/>
                </a:cubicBezTo>
                <a:cubicBezTo>
                  <a:pt x="817" y="1273"/>
                  <a:pt x="799" y="1259"/>
                  <a:pt x="772" y="1258"/>
                </a:cubicBezTo>
                <a:cubicBezTo>
                  <a:pt x="748" y="1258"/>
                  <a:pt x="726" y="1272"/>
                  <a:pt x="711" y="1290"/>
                </a:cubicBezTo>
                <a:cubicBezTo>
                  <a:pt x="695" y="1310"/>
                  <a:pt x="689" y="1334"/>
                  <a:pt x="692" y="1359"/>
                </a:cubicBezTo>
                <a:cubicBezTo>
                  <a:pt x="695" y="1385"/>
                  <a:pt x="709" y="1400"/>
                  <a:pt x="729" y="1414"/>
                </a:cubicBezTo>
                <a:cubicBezTo>
                  <a:pt x="748" y="1427"/>
                  <a:pt x="769" y="1433"/>
                  <a:pt x="790" y="1422"/>
                </a:cubicBezTo>
                <a:cubicBezTo>
                  <a:pt x="810" y="1412"/>
                  <a:pt x="825" y="1387"/>
                  <a:pt x="831" y="1366"/>
                </a:cubicBezTo>
                <a:cubicBezTo>
                  <a:pt x="837" y="1343"/>
                  <a:pt x="838" y="1314"/>
                  <a:pt x="825" y="1294"/>
                </a:cubicBezTo>
                <a:cubicBezTo>
                  <a:pt x="822" y="1291"/>
                  <a:pt x="819" y="1288"/>
                  <a:pt x="816" y="1285"/>
                </a:cubicBezTo>
                <a:cubicBezTo>
                  <a:pt x="793" y="1278"/>
                  <a:pt x="779" y="1279"/>
                  <a:pt x="757" y="1289"/>
                </a:cubicBezTo>
                <a:cubicBezTo>
                  <a:pt x="733" y="1300"/>
                  <a:pt x="706" y="1317"/>
                  <a:pt x="692" y="1340"/>
                </a:cubicBezTo>
                <a:cubicBezTo>
                  <a:pt x="679" y="1361"/>
                  <a:pt x="679" y="1390"/>
                  <a:pt x="690" y="1412"/>
                </a:cubicBezTo>
                <a:cubicBezTo>
                  <a:pt x="703" y="1438"/>
                  <a:pt x="731" y="1449"/>
                  <a:pt x="757" y="1456"/>
                </a:cubicBezTo>
                <a:cubicBezTo>
                  <a:pt x="785" y="1463"/>
                  <a:pt x="808" y="1449"/>
                  <a:pt x="828" y="1429"/>
                </a:cubicBezTo>
                <a:cubicBezTo>
                  <a:pt x="848" y="1409"/>
                  <a:pt x="859" y="1379"/>
                  <a:pt x="858" y="1351"/>
                </a:cubicBezTo>
                <a:cubicBezTo>
                  <a:pt x="857" y="1324"/>
                  <a:pt x="840" y="1303"/>
                  <a:pt x="816" y="1292"/>
                </a:cubicBezTo>
                <a:cubicBezTo>
                  <a:pt x="789" y="1280"/>
                  <a:pt x="756" y="1283"/>
                  <a:pt x="728" y="1290"/>
                </a:cubicBezTo>
                <a:cubicBezTo>
                  <a:pt x="703" y="1297"/>
                  <a:pt x="679" y="1313"/>
                  <a:pt x="674" y="1340"/>
                </a:cubicBezTo>
                <a:cubicBezTo>
                  <a:pt x="669" y="1370"/>
                  <a:pt x="682" y="1400"/>
                  <a:pt x="700" y="1423"/>
                </a:cubicBezTo>
                <a:cubicBezTo>
                  <a:pt x="716" y="1443"/>
                  <a:pt x="742" y="1468"/>
                  <a:pt x="769" y="1472"/>
                </a:cubicBezTo>
                <a:cubicBezTo>
                  <a:pt x="784" y="1471"/>
                  <a:pt x="789" y="1470"/>
                  <a:pt x="797" y="1464"/>
                </a:cubicBezTo>
                <a:cubicBezTo>
                  <a:pt x="809" y="1447"/>
                  <a:pt x="819" y="1427"/>
                  <a:pt x="814" y="1405"/>
                </a:cubicBezTo>
                <a:cubicBezTo>
                  <a:pt x="808" y="1379"/>
                  <a:pt x="790" y="1367"/>
                  <a:pt x="764" y="1370"/>
                </a:cubicBezTo>
                <a:cubicBezTo>
                  <a:pt x="758" y="1372"/>
                  <a:pt x="753" y="1373"/>
                  <a:pt x="747" y="1375"/>
                </a:cubicBezTo>
              </a:path>
              <a:path w="7523" h="2932" extrusionOk="0">
                <a:moveTo>
                  <a:pt x="5611" y="1355"/>
                </a:moveTo>
                <a:cubicBezTo>
                  <a:pt x="5608" y="1352"/>
                  <a:pt x="5604" y="1349"/>
                  <a:pt x="5601" y="1346"/>
                </a:cubicBezTo>
                <a:cubicBezTo>
                  <a:pt x="5593" y="1370"/>
                  <a:pt x="5604" y="1377"/>
                  <a:pt x="5632" y="1377"/>
                </a:cubicBezTo>
                <a:cubicBezTo>
                  <a:pt x="5648" y="1377"/>
                  <a:pt x="5667" y="1372"/>
                  <a:pt x="5673" y="1356"/>
                </a:cubicBezTo>
                <a:cubicBezTo>
                  <a:pt x="5680" y="1338"/>
                  <a:pt x="5680" y="1317"/>
                  <a:pt x="5668" y="1301"/>
                </a:cubicBezTo>
                <a:cubicBezTo>
                  <a:pt x="5657" y="1286"/>
                  <a:pt x="5638" y="1277"/>
                  <a:pt x="5620" y="1277"/>
                </a:cubicBezTo>
                <a:cubicBezTo>
                  <a:pt x="5600" y="1277"/>
                  <a:pt x="5581" y="1284"/>
                  <a:pt x="5569" y="1301"/>
                </a:cubicBezTo>
                <a:cubicBezTo>
                  <a:pt x="5549" y="1330"/>
                  <a:pt x="5560" y="1373"/>
                  <a:pt x="5579" y="1400"/>
                </a:cubicBezTo>
                <a:cubicBezTo>
                  <a:pt x="5595" y="1424"/>
                  <a:pt x="5623" y="1444"/>
                  <a:pt x="5649" y="1456"/>
                </a:cubicBezTo>
                <a:cubicBezTo>
                  <a:pt x="5671" y="1466"/>
                  <a:pt x="5703" y="1475"/>
                  <a:pt x="5725" y="1460"/>
                </a:cubicBezTo>
                <a:cubicBezTo>
                  <a:pt x="5744" y="1447"/>
                  <a:pt x="5756" y="1418"/>
                  <a:pt x="5756" y="1395"/>
                </a:cubicBezTo>
                <a:cubicBezTo>
                  <a:pt x="5756" y="1366"/>
                  <a:pt x="5741" y="1337"/>
                  <a:pt x="5717" y="1320"/>
                </a:cubicBezTo>
                <a:cubicBezTo>
                  <a:pt x="5691" y="1301"/>
                  <a:pt x="5660" y="1298"/>
                  <a:pt x="5629" y="1304"/>
                </a:cubicBezTo>
                <a:cubicBezTo>
                  <a:pt x="5597" y="1310"/>
                  <a:pt x="5579" y="1329"/>
                  <a:pt x="5571" y="1361"/>
                </a:cubicBezTo>
                <a:cubicBezTo>
                  <a:pt x="5562" y="1397"/>
                  <a:pt x="5570" y="1431"/>
                  <a:pt x="5584" y="1464"/>
                </a:cubicBezTo>
                <a:cubicBezTo>
                  <a:pt x="5596" y="1492"/>
                  <a:pt x="5616" y="1523"/>
                  <a:pt x="5647" y="1533"/>
                </a:cubicBezTo>
                <a:cubicBezTo>
                  <a:pt x="5677" y="1542"/>
                  <a:pt x="5703" y="1523"/>
                  <a:pt x="5718" y="1499"/>
                </a:cubicBezTo>
                <a:cubicBezTo>
                  <a:pt x="5739" y="1464"/>
                  <a:pt x="5744" y="1412"/>
                  <a:pt x="5733" y="1373"/>
                </a:cubicBezTo>
                <a:cubicBezTo>
                  <a:pt x="5724" y="1341"/>
                  <a:pt x="5703" y="1324"/>
                  <a:pt x="5671" y="1318"/>
                </a:cubicBezTo>
                <a:cubicBezTo>
                  <a:pt x="5646" y="1314"/>
                  <a:pt x="5618" y="1318"/>
                  <a:pt x="5600" y="1338"/>
                </a:cubicBezTo>
                <a:cubicBezTo>
                  <a:pt x="5583" y="1357"/>
                  <a:pt x="5582" y="1382"/>
                  <a:pt x="5591" y="1404"/>
                </a:cubicBezTo>
                <a:cubicBezTo>
                  <a:pt x="5601" y="1428"/>
                  <a:pt x="5619" y="1442"/>
                  <a:pt x="5642" y="1453"/>
                </a:cubicBezTo>
                <a:cubicBezTo>
                  <a:pt x="5664" y="1464"/>
                  <a:pt x="5683" y="1459"/>
                  <a:pt x="5699" y="1441"/>
                </a:cubicBezTo>
                <a:cubicBezTo>
                  <a:pt x="5716" y="1422"/>
                  <a:pt x="5717" y="1395"/>
                  <a:pt x="5712" y="1371"/>
                </a:cubicBezTo>
                <a:cubicBezTo>
                  <a:pt x="5707" y="1348"/>
                  <a:pt x="5695" y="1328"/>
                  <a:pt x="5675" y="1315"/>
                </a:cubicBezTo>
                <a:cubicBezTo>
                  <a:pt x="5658" y="1305"/>
                  <a:pt x="5643" y="1314"/>
                  <a:pt x="5642" y="1334"/>
                </a:cubicBezTo>
                <a:cubicBezTo>
                  <a:pt x="5641" y="1347"/>
                  <a:pt x="5649" y="1368"/>
                  <a:pt x="5659" y="1377"/>
                </a:cubicBezTo>
                <a:cubicBezTo>
                  <a:pt x="5674" y="1387"/>
                  <a:pt x="5677" y="1391"/>
                  <a:pt x="5689" y="1388"/>
                </a:cubicBezTo>
                <a:cubicBezTo>
                  <a:pt x="5694" y="1380"/>
                  <a:pt x="5708" y="1338"/>
                  <a:pt x="5685" y="1339"/>
                </a:cubicBezTo>
                <a:cubicBezTo>
                  <a:pt x="5666" y="1340"/>
                  <a:pt x="5697" y="1385"/>
                  <a:pt x="5699" y="1388"/>
                </a:cubicBezTo>
              </a:path>
              <a:path w="7523" h="2932" extrusionOk="0">
                <a:moveTo>
                  <a:pt x="5447" y="2038"/>
                </a:moveTo>
                <a:cubicBezTo>
                  <a:pt x="5394" y="2137"/>
                  <a:pt x="5339" y="2232"/>
                  <a:pt x="5282" y="2329"/>
                </a:cubicBezTo>
                <a:cubicBezTo>
                  <a:pt x="5200" y="2470"/>
                  <a:pt x="5116" y="2612"/>
                  <a:pt x="5043" y="2758"/>
                </a:cubicBezTo>
                <a:cubicBezTo>
                  <a:pt x="5002" y="2849"/>
                  <a:pt x="4990" y="2876"/>
                  <a:pt x="4955" y="2931"/>
                </a:cubicBezTo>
              </a:path>
              <a:path w="7523" h="2932" extrusionOk="0">
                <a:moveTo>
                  <a:pt x="6090" y="2168"/>
                </a:moveTo>
                <a:cubicBezTo>
                  <a:pt x="6149" y="2246"/>
                  <a:pt x="6205" y="2324"/>
                  <a:pt x="6259" y="2405"/>
                </a:cubicBezTo>
                <a:cubicBezTo>
                  <a:pt x="6312" y="2485"/>
                  <a:pt x="6330" y="2514"/>
                  <a:pt x="6367" y="2567"/>
                </a:cubicBezTo>
              </a:path>
              <a:path w="7523" h="2932" extrusionOk="0">
                <a:moveTo>
                  <a:pt x="6629" y="1810"/>
                </a:moveTo>
                <a:cubicBezTo>
                  <a:pt x="6738" y="1860"/>
                  <a:pt x="6847" y="1891"/>
                  <a:pt x="6963" y="1921"/>
                </a:cubicBezTo>
                <a:cubicBezTo>
                  <a:pt x="7070" y="1949"/>
                  <a:pt x="7107" y="1958"/>
                  <a:pt x="7181" y="1971"/>
                </a:cubicBezTo>
              </a:path>
              <a:path w="7523" h="2932" extrusionOk="0">
                <a:moveTo>
                  <a:pt x="6760" y="1107"/>
                </a:moveTo>
                <a:cubicBezTo>
                  <a:pt x="6901" y="1043"/>
                  <a:pt x="7041" y="978"/>
                  <a:pt x="7181" y="911"/>
                </a:cubicBezTo>
                <a:cubicBezTo>
                  <a:pt x="7296" y="856"/>
                  <a:pt x="7408" y="799"/>
                  <a:pt x="7522" y="742"/>
                </a:cubicBezTo>
              </a:path>
              <a:path w="7523" h="2932" extrusionOk="0">
                <a:moveTo>
                  <a:pt x="6387" y="861"/>
                </a:moveTo>
                <a:cubicBezTo>
                  <a:pt x="6433" y="794"/>
                  <a:pt x="6482" y="727"/>
                  <a:pt x="6533" y="663"/>
                </a:cubicBezTo>
                <a:cubicBezTo>
                  <a:pt x="6624" y="549"/>
                  <a:pt x="6730" y="451"/>
                  <a:pt x="6832" y="347"/>
                </a:cubicBezTo>
              </a:path>
              <a:path w="7523" h="2932" extrusionOk="0">
                <a:moveTo>
                  <a:pt x="4509" y="1773"/>
                </a:moveTo>
                <a:cubicBezTo>
                  <a:pt x="4358" y="1756"/>
                  <a:pt x="4209" y="1747"/>
                  <a:pt x="4056" y="1754"/>
                </a:cubicBezTo>
                <a:cubicBezTo>
                  <a:pt x="3892" y="1761"/>
                  <a:pt x="3724" y="1787"/>
                  <a:pt x="3570" y="1844"/>
                </a:cubicBezTo>
                <a:cubicBezTo>
                  <a:pt x="3541" y="1857"/>
                  <a:pt x="3511" y="1871"/>
                  <a:pt x="3482" y="1884"/>
                </a:cubicBezTo>
              </a:path>
              <a:path w="7523" h="2932" extrusionOk="0">
                <a:moveTo>
                  <a:pt x="2454" y="754"/>
                </a:moveTo>
                <a:cubicBezTo>
                  <a:pt x="2434" y="731"/>
                  <a:pt x="2425" y="734"/>
                  <a:pt x="2450" y="700"/>
                </a:cubicBezTo>
                <a:cubicBezTo>
                  <a:pt x="2465" y="680"/>
                  <a:pt x="2485" y="660"/>
                  <a:pt x="2502" y="642"/>
                </a:cubicBezTo>
                <a:cubicBezTo>
                  <a:pt x="2519" y="625"/>
                  <a:pt x="2534" y="609"/>
                  <a:pt x="2557" y="600"/>
                </a:cubicBezTo>
                <a:cubicBezTo>
                  <a:pt x="2581" y="591"/>
                  <a:pt x="2606" y="593"/>
                  <a:pt x="2629" y="604"/>
                </a:cubicBezTo>
                <a:cubicBezTo>
                  <a:pt x="2655" y="616"/>
                  <a:pt x="2680" y="632"/>
                  <a:pt x="2703" y="649"/>
                </a:cubicBezTo>
                <a:cubicBezTo>
                  <a:pt x="2722" y="663"/>
                  <a:pt x="2743" y="679"/>
                  <a:pt x="2755" y="701"/>
                </a:cubicBezTo>
                <a:cubicBezTo>
                  <a:pt x="2770" y="729"/>
                  <a:pt x="2756" y="750"/>
                  <a:pt x="2741" y="774"/>
                </a:cubicBezTo>
                <a:cubicBezTo>
                  <a:pt x="2729" y="794"/>
                  <a:pt x="2711" y="811"/>
                  <a:pt x="2694" y="827"/>
                </a:cubicBezTo>
                <a:cubicBezTo>
                  <a:pt x="2655" y="865"/>
                  <a:pt x="2610" y="900"/>
                  <a:pt x="2564" y="929"/>
                </a:cubicBezTo>
                <a:cubicBezTo>
                  <a:pt x="2543" y="942"/>
                  <a:pt x="2527" y="946"/>
                  <a:pt x="2504" y="949"/>
                </a:cubicBezTo>
                <a:cubicBezTo>
                  <a:pt x="2501" y="949"/>
                  <a:pt x="2497" y="949"/>
                  <a:pt x="2494" y="949"/>
                </a:cubicBezTo>
                <a:cubicBezTo>
                  <a:pt x="2523" y="953"/>
                  <a:pt x="2552" y="959"/>
                  <a:pt x="2581" y="962"/>
                </a:cubicBezTo>
                <a:cubicBezTo>
                  <a:pt x="2621" y="966"/>
                  <a:pt x="2659" y="970"/>
                  <a:pt x="2693" y="992"/>
                </a:cubicBezTo>
                <a:cubicBezTo>
                  <a:pt x="2729" y="1015"/>
                  <a:pt x="2748" y="1056"/>
                  <a:pt x="2761" y="1095"/>
                </a:cubicBezTo>
                <a:cubicBezTo>
                  <a:pt x="2775" y="1136"/>
                  <a:pt x="2777" y="1174"/>
                  <a:pt x="2745" y="1206"/>
                </a:cubicBezTo>
                <a:cubicBezTo>
                  <a:pt x="2722" y="1229"/>
                  <a:pt x="2687" y="1236"/>
                  <a:pt x="2658" y="1246"/>
                </a:cubicBezTo>
                <a:cubicBezTo>
                  <a:pt x="2590" y="1270"/>
                  <a:pt x="2523" y="1290"/>
                  <a:pt x="2454" y="1310"/>
                </a:cubicBezTo>
                <a:cubicBezTo>
                  <a:pt x="2427" y="1318"/>
                  <a:pt x="2404" y="1325"/>
                  <a:pt x="2394" y="1293"/>
                </a:cubicBezTo>
                <a:cubicBezTo>
                  <a:pt x="2395" y="1287"/>
                  <a:pt x="2395" y="1281"/>
                  <a:pt x="2396" y="1275"/>
                </a:cubicBezTo>
              </a:path>
              <a:path w="7523" h="2932" extrusionOk="0">
                <a:moveTo>
                  <a:pt x="3014" y="944"/>
                </a:moveTo>
                <a:cubicBezTo>
                  <a:pt x="3010" y="969"/>
                  <a:pt x="3005" y="994"/>
                  <a:pt x="3003" y="1019"/>
                </a:cubicBezTo>
                <a:cubicBezTo>
                  <a:pt x="3000" y="1049"/>
                  <a:pt x="2998" y="1078"/>
                  <a:pt x="2999" y="1108"/>
                </a:cubicBezTo>
                <a:cubicBezTo>
                  <a:pt x="3000" y="1130"/>
                  <a:pt x="2999" y="1156"/>
                  <a:pt x="3003" y="1178"/>
                </a:cubicBezTo>
                <a:cubicBezTo>
                  <a:pt x="3005" y="1190"/>
                  <a:pt x="3006" y="1195"/>
                  <a:pt x="3009" y="1204"/>
                </a:cubicBezTo>
                <a:cubicBezTo>
                  <a:pt x="3028" y="1170"/>
                  <a:pt x="3037" y="1134"/>
                  <a:pt x="3047" y="1097"/>
                </a:cubicBezTo>
                <a:cubicBezTo>
                  <a:pt x="3059" y="1056"/>
                  <a:pt x="3069" y="1014"/>
                  <a:pt x="3088" y="976"/>
                </a:cubicBezTo>
                <a:cubicBezTo>
                  <a:pt x="3103" y="946"/>
                  <a:pt x="3121" y="911"/>
                  <a:pt x="3143" y="885"/>
                </a:cubicBezTo>
                <a:cubicBezTo>
                  <a:pt x="3155" y="874"/>
                  <a:pt x="3159" y="871"/>
                  <a:pt x="3169" y="867"/>
                </a:cubicBezTo>
                <a:cubicBezTo>
                  <a:pt x="3187" y="876"/>
                  <a:pt x="3194" y="872"/>
                  <a:pt x="3206" y="895"/>
                </a:cubicBezTo>
                <a:cubicBezTo>
                  <a:pt x="3239" y="956"/>
                  <a:pt x="3249" y="1039"/>
                  <a:pt x="3247" y="1107"/>
                </a:cubicBezTo>
                <a:cubicBezTo>
                  <a:pt x="3246" y="1139"/>
                  <a:pt x="3242" y="1171"/>
                  <a:pt x="3238" y="1203"/>
                </a:cubicBezTo>
                <a:cubicBezTo>
                  <a:pt x="3236" y="1217"/>
                  <a:pt x="3236" y="1220"/>
                  <a:pt x="3235" y="1229"/>
                </a:cubicBezTo>
                <a:cubicBezTo>
                  <a:pt x="3254" y="1179"/>
                  <a:pt x="3264" y="1127"/>
                  <a:pt x="3282" y="1077"/>
                </a:cubicBezTo>
                <a:cubicBezTo>
                  <a:pt x="3306" y="1012"/>
                  <a:pt x="3333" y="935"/>
                  <a:pt x="3374" y="878"/>
                </a:cubicBezTo>
                <a:cubicBezTo>
                  <a:pt x="3384" y="867"/>
                  <a:pt x="3387" y="864"/>
                  <a:pt x="3395" y="859"/>
                </a:cubicBezTo>
                <a:cubicBezTo>
                  <a:pt x="3414" y="873"/>
                  <a:pt x="3421" y="880"/>
                  <a:pt x="3433" y="903"/>
                </a:cubicBezTo>
                <a:cubicBezTo>
                  <a:pt x="3453" y="941"/>
                  <a:pt x="3471" y="979"/>
                  <a:pt x="3488" y="1019"/>
                </a:cubicBezTo>
                <a:cubicBezTo>
                  <a:pt x="3509" y="1068"/>
                  <a:pt x="3522" y="1119"/>
                  <a:pt x="3542" y="1169"/>
                </a:cubicBezTo>
                <a:cubicBezTo>
                  <a:pt x="3553" y="1196"/>
                  <a:pt x="3563" y="1217"/>
                  <a:pt x="3579" y="1241"/>
                </a:cubicBezTo>
              </a:path>
              <a:path w="7523" h="2932" extrusionOk="0">
                <a:moveTo>
                  <a:pt x="3846" y="1015"/>
                </a:moveTo>
                <a:cubicBezTo>
                  <a:pt x="3844" y="1012"/>
                  <a:pt x="3842" y="1008"/>
                  <a:pt x="3840" y="1005"/>
                </a:cubicBezTo>
                <a:cubicBezTo>
                  <a:pt x="3862" y="1007"/>
                  <a:pt x="3884" y="1009"/>
                  <a:pt x="3908" y="1013"/>
                </a:cubicBezTo>
                <a:cubicBezTo>
                  <a:pt x="3957" y="1021"/>
                  <a:pt x="4005" y="1034"/>
                  <a:pt x="4053" y="1050"/>
                </a:cubicBezTo>
                <a:cubicBezTo>
                  <a:pt x="4136" y="1077"/>
                  <a:pt x="4211" y="1097"/>
                  <a:pt x="4299" y="1102"/>
                </a:cubicBezTo>
                <a:cubicBezTo>
                  <a:pt x="4348" y="1105"/>
                  <a:pt x="4396" y="1103"/>
                  <a:pt x="4445" y="1104"/>
                </a:cubicBezTo>
                <a:cubicBezTo>
                  <a:pt x="4469" y="1105"/>
                  <a:pt x="4494" y="1107"/>
                  <a:pt x="4518" y="1107"/>
                </a:cubicBezTo>
                <a:cubicBezTo>
                  <a:pt x="4541" y="1107"/>
                  <a:pt x="4564" y="1108"/>
                  <a:pt x="4587" y="1108"/>
                </a:cubicBezTo>
                <a:cubicBezTo>
                  <a:pt x="4629" y="1107"/>
                  <a:pt x="4672" y="1102"/>
                  <a:pt x="4714" y="1100"/>
                </a:cubicBezTo>
                <a:cubicBezTo>
                  <a:pt x="4828" y="1096"/>
                  <a:pt x="4944" y="1088"/>
                  <a:pt x="5058" y="1086"/>
                </a:cubicBezTo>
                <a:cubicBezTo>
                  <a:pt x="5107" y="1085"/>
                  <a:pt x="5149" y="1095"/>
                  <a:pt x="5196" y="1100"/>
                </a:cubicBezTo>
                <a:cubicBezTo>
                  <a:pt x="5217" y="1102"/>
                  <a:pt x="5282" y="1111"/>
                  <a:pt x="5299" y="1100"/>
                </a:cubicBezTo>
                <a:cubicBezTo>
                  <a:pt x="5317" y="1088"/>
                  <a:pt x="5322" y="1085"/>
                  <a:pt x="5307" y="1064"/>
                </a:cubicBezTo>
                <a:cubicBezTo>
                  <a:pt x="5300" y="1055"/>
                  <a:pt x="5273" y="1047"/>
                  <a:pt x="5262" y="1041"/>
                </a:cubicBezTo>
                <a:cubicBezTo>
                  <a:pt x="5241" y="1029"/>
                  <a:pt x="5221" y="1018"/>
                  <a:pt x="5201" y="1005"/>
                </a:cubicBezTo>
                <a:cubicBezTo>
                  <a:pt x="5148" y="970"/>
                  <a:pt x="5104" y="942"/>
                  <a:pt x="5043" y="926"/>
                </a:cubicBezTo>
                <a:cubicBezTo>
                  <a:pt x="5032" y="926"/>
                  <a:pt x="5027" y="925"/>
                  <a:pt x="5020" y="921"/>
                </a:cubicBezTo>
                <a:cubicBezTo>
                  <a:pt x="5054" y="950"/>
                  <a:pt x="5086" y="975"/>
                  <a:pt x="5124" y="998"/>
                </a:cubicBezTo>
                <a:cubicBezTo>
                  <a:pt x="5153" y="1015"/>
                  <a:pt x="5232" y="1058"/>
                  <a:pt x="5229" y="1101"/>
                </a:cubicBezTo>
                <a:cubicBezTo>
                  <a:pt x="5227" y="1131"/>
                  <a:pt x="5201" y="1152"/>
                  <a:pt x="5183" y="1175"/>
                </a:cubicBezTo>
                <a:cubicBezTo>
                  <a:pt x="5148" y="1219"/>
                  <a:pt x="5108" y="1261"/>
                  <a:pt x="5071" y="1302"/>
                </a:cubicBezTo>
                <a:cubicBezTo>
                  <a:pt x="5037" y="1338"/>
                  <a:pt x="5026" y="1350"/>
                  <a:pt x="5002" y="1373"/>
                </a:cubicBezTo>
              </a:path>
              <a:path w="7523" h="2932" extrusionOk="0">
                <a:moveTo>
                  <a:pt x="2150" y="1032"/>
                </a:moveTo>
                <a:cubicBezTo>
                  <a:pt x="2125" y="1023"/>
                  <a:pt x="2102" y="1016"/>
                  <a:pt x="2075" y="1010"/>
                </a:cubicBezTo>
                <a:cubicBezTo>
                  <a:pt x="2048" y="1004"/>
                  <a:pt x="2021" y="997"/>
                  <a:pt x="1994" y="992"/>
                </a:cubicBezTo>
                <a:cubicBezTo>
                  <a:pt x="1965" y="987"/>
                  <a:pt x="1937" y="984"/>
                  <a:pt x="1908" y="980"/>
                </a:cubicBezTo>
                <a:cubicBezTo>
                  <a:pt x="1879" y="976"/>
                  <a:pt x="1849" y="973"/>
                  <a:pt x="1820" y="967"/>
                </a:cubicBezTo>
                <a:cubicBezTo>
                  <a:pt x="1780" y="958"/>
                  <a:pt x="1742" y="944"/>
                  <a:pt x="1703" y="934"/>
                </a:cubicBezTo>
                <a:cubicBezTo>
                  <a:pt x="1658" y="923"/>
                  <a:pt x="1613" y="917"/>
                  <a:pt x="1568" y="909"/>
                </a:cubicBezTo>
                <a:cubicBezTo>
                  <a:pt x="1518" y="900"/>
                  <a:pt x="1468" y="886"/>
                  <a:pt x="1417" y="878"/>
                </a:cubicBezTo>
                <a:cubicBezTo>
                  <a:pt x="1355" y="869"/>
                  <a:pt x="1286" y="849"/>
                  <a:pt x="1224" y="845"/>
                </a:cubicBezTo>
                <a:cubicBezTo>
                  <a:pt x="1203" y="844"/>
                  <a:pt x="1187" y="850"/>
                  <a:pt x="1167" y="853"/>
                </a:cubicBezTo>
                <a:cubicBezTo>
                  <a:pt x="1148" y="856"/>
                  <a:pt x="1128" y="860"/>
                  <a:pt x="1109" y="859"/>
                </a:cubicBezTo>
                <a:cubicBezTo>
                  <a:pt x="1095" y="858"/>
                  <a:pt x="1080" y="854"/>
                  <a:pt x="1065" y="853"/>
                </a:cubicBezTo>
                <a:cubicBezTo>
                  <a:pt x="1079" y="870"/>
                  <a:pt x="1094" y="889"/>
                  <a:pt x="1111" y="905"/>
                </a:cubicBezTo>
                <a:cubicBezTo>
                  <a:pt x="1131" y="925"/>
                  <a:pt x="1153" y="943"/>
                  <a:pt x="1174" y="963"/>
                </a:cubicBezTo>
                <a:cubicBezTo>
                  <a:pt x="1211" y="998"/>
                  <a:pt x="1239" y="1039"/>
                  <a:pt x="1270" y="1079"/>
                </a:cubicBezTo>
                <a:cubicBezTo>
                  <a:pt x="1280" y="1088"/>
                  <a:pt x="1283" y="1091"/>
                  <a:pt x="1287" y="1100"/>
                </a:cubicBezTo>
                <a:cubicBezTo>
                  <a:pt x="1251" y="1071"/>
                  <a:pt x="1218" y="1039"/>
                  <a:pt x="1182" y="1010"/>
                </a:cubicBezTo>
                <a:cubicBezTo>
                  <a:pt x="1129" y="967"/>
                  <a:pt x="1078" y="935"/>
                  <a:pt x="1017" y="906"/>
                </a:cubicBezTo>
                <a:cubicBezTo>
                  <a:pt x="1013" y="904"/>
                  <a:pt x="1010" y="902"/>
                  <a:pt x="1006" y="900"/>
                </a:cubicBezTo>
                <a:cubicBezTo>
                  <a:pt x="1020" y="881"/>
                  <a:pt x="1028" y="872"/>
                  <a:pt x="1051" y="854"/>
                </a:cubicBezTo>
                <a:cubicBezTo>
                  <a:pt x="1086" y="826"/>
                  <a:pt x="1125" y="803"/>
                  <a:pt x="1161" y="776"/>
                </a:cubicBezTo>
                <a:cubicBezTo>
                  <a:pt x="1208" y="741"/>
                  <a:pt x="1219" y="709"/>
                  <a:pt x="1229" y="654"/>
                </a:cubicBezTo>
              </a:path>
              <a:path w="7523" h="2932" extrusionOk="0">
                <a:moveTo>
                  <a:pt x="978" y="1405"/>
                </a:moveTo>
                <a:cubicBezTo>
                  <a:pt x="998" y="1402"/>
                  <a:pt x="1015" y="1407"/>
                  <a:pt x="1036" y="1408"/>
                </a:cubicBezTo>
                <a:cubicBezTo>
                  <a:pt x="1082" y="1410"/>
                  <a:pt x="1127" y="1409"/>
                  <a:pt x="1173" y="1409"/>
                </a:cubicBezTo>
                <a:cubicBezTo>
                  <a:pt x="1235" y="1409"/>
                  <a:pt x="1297" y="1408"/>
                  <a:pt x="1359" y="1403"/>
                </a:cubicBezTo>
              </a:path>
              <a:path w="7523" h="2932" extrusionOk="0">
                <a:moveTo>
                  <a:pt x="1722" y="1424"/>
                </a:moveTo>
                <a:cubicBezTo>
                  <a:pt x="1757" y="1429"/>
                  <a:pt x="1792" y="1437"/>
                  <a:pt x="1827" y="1442"/>
                </a:cubicBezTo>
                <a:cubicBezTo>
                  <a:pt x="1868" y="1448"/>
                  <a:pt x="1903" y="1448"/>
                  <a:pt x="1943" y="1447"/>
                </a:cubicBezTo>
                <a:cubicBezTo>
                  <a:pt x="1954" y="1447"/>
                  <a:pt x="1964" y="1448"/>
                  <a:pt x="1975" y="1448"/>
                </a:cubicBezTo>
              </a:path>
              <a:path w="7523" h="2932" extrusionOk="0">
                <a:moveTo>
                  <a:pt x="2251" y="1466"/>
                </a:moveTo>
                <a:cubicBezTo>
                  <a:pt x="2283" y="1460"/>
                  <a:pt x="2315" y="1455"/>
                  <a:pt x="2346" y="1447"/>
                </a:cubicBezTo>
                <a:cubicBezTo>
                  <a:pt x="2381" y="1437"/>
                  <a:pt x="2395" y="1434"/>
                  <a:pt x="2420" y="1435"/>
                </a:cubicBezTo>
              </a:path>
              <a:path w="7523" h="2932" extrusionOk="0">
                <a:moveTo>
                  <a:pt x="2824" y="1448"/>
                </a:moveTo>
                <a:cubicBezTo>
                  <a:pt x="2840" y="1465"/>
                  <a:pt x="2851" y="1466"/>
                  <a:pt x="2875" y="1466"/>
                </a:cubicBezTo>
                <a:cubicBezTo>
                  <a:pt x="2954" y="1467"/>
                  <a:pt x="3031" y="1455"/>
                  <a:pt x="3109" y="1447"/>
                </a:cubicBezTo>
                <a:cubicBezTo>
                  <a:pt x="3153" y="1442"/>
                  <a:pt x="3194" y="1435"/>
                  <a:pt x="3237" y="1429"/>
                </a:cubicBezTo>
              </a:path>
              <a:path w="7523" h="2932" extrusionOk="0">
                <a:moveTo>
                  <a:pt x="3537" y="1403"/>
                </a:moveTo>
                <a:cubicBezTo>
                  <a:pt x="3563" y="1416"/>
                  <a:pt x="3589" y="1410"/>
                  <a:pt x="3619" y="1407"/>
                </a:cubicBezTo>
                <a:cubicBezTo>
                  <a:pt x="3667" y="1402"/>
                  <a:pt x="3716" y="1395"/>
                  <a:pt x="3764" y="1395"/>
                </a:cubicBezTo>
                <a:cubicBezTo>
                  <a:pt x="3799" y="1397"/>
                  <a:pt x="3809" y="1398"/>
                  <a:pt x="3832" y="1394"/>
                </a:cubicBezTo>
              </a:path>
              <a:path w="7523" h="2932" extrusionOk="0">
                <a:moveTo>
                  <a:pt x="4168" y="1446"/>
                </a:moveTo>
                <a:cubicBezTo>
                  <a:pt x="4187" y="1451"/>
                  <a:pt x="4203" y="1450"/>
                  <a:pt x="4223" y="1450"/>
                </a:cubicBezTo>
                <a:cubicBezTo>
                  <a:pt x="4256" y="1450"/>
                  <a:pt x="4290" y="1449"/>
                  <a:pt x="4323" y="1446"/>
                </a:cubicBezTo>
                <a:cubicBezTo>
                  <a:pt x="4372" y="1442"/>
                  <a:pt x="4421" y="1435"/>
                  <a:pt x="4471" y="1433"/>
                </a:cubicBezTo>
              </a:path>
              <a:path w="7523" h="2932" extrusionOk="0">
                <a:moveTo>
                  <a:pt x="4647" y="1494"/>
                </a:moveTo>
                <a:cubicBezTo>
                  <a:pt x="4669" y="1494"/>
                  <a:pt x="4691" y="1498"/>
                  <a:pt x="4713" y="1498"/>
                </a:cubicBezTo>
                <a:cubicBezTo>
                  <a:pt x="4760" y="1499"/>
                  <a:pt x="4806" y="1505"/>
                  <a:pt x="4853" y="1506"/>
                </a:cubicBezTo>
                <a:cubicBezTo>
                  <a:pt x="4866" y="1506"/>
                  <a:pt x="4878" y="1505"/>
                  <a:pt x="4891" y="1505"/>
                </a:cubicBezTo>
              </a:path>
              <a:path w="7523" h="2932" extrusionOk="0">
                <a:moveTo>
                  <a:pt x="5251" y="1472"/>
                </a:moveTo>
                <a:cubicBezTo>
                  <a:pt x="5271" y="1462"/>
                  <a:pt x="5272" y="1468"/>
                  <a:pt x="5294" y="1471"/>
                </a:cubicBezTo>
                <a:cubicBezTo>
                  <a:pt x="5324" y="1476"/>
                  <a:pt x="5354" y="1472"/>
                  <a:pt x="5384" y="1468"/>
                </a:cubicBezTo>
              </a:path>
              <a:path w="7523" h="2932" extrusionOk="0">
                <a:moveTo>
                  <a:pt x="967" y="2093"/>
                </a:moveTo>
                <a:cubicBezTo>
                  <a:pt x="950" y="2104"/>
                  <a:pt x="934" y="2116"/>
                  <a:pt x="915" y="2124"/>
                </a:cubicBezTo>
                <a:cubicBezTo>
                  <a:pt x="912" y="2125"/>
                  <a:pt x="908" y="2126"/>
                  <a:pt x="905" y="2127"/>
                </a:cubicBezTo>
                <a:cubicBezTo>
                  <a:pt x="923" y="2132"/>
                  <a:pt x="941" y="2137"/>
                  <a:pt x="959" y="2141"/>
                </a:cubicBezTo>
                <a:cubicBezTo>
                  <a:pt x="1030" y="2157"/>
                  <a:pt x="1098" y="2152"/>
                  <a:pt x="1169" y="2145"/>
                </a:cubicBezTo>
                <a:cubicBezTo>
                  <a:pt x="1255" y="2136"/>
                  <a:pt x="1365" y="2099"/>
                  <a:pt x="1450" y="2133"/>
                </a:cubicBezTo>
                <a:cubicBezTo>
                  <a:pt x="1463" y="2138"/>
                  <a:pt x="1475" y="2145"/>
                  <a:pt x="1487" y="2151"/>
                </a:cubicBezTo>
                <a:cubicBezTo>
                  <a:pt x="1466" y="2132"/>
                  <a:pt x="1466" y="2133"/>
                  <a:pt x="1461" y="2100"/>
                </a:cubicBezTo>
                <a:cubicBezTo>
                  <a:pt x="1446" y="2000"/>
                  <a:pt x="1469" y="1883"/>
                  <a:pt x="1475" y="1783"/>
                </a:cubicBezTo>
                <a:cubicBezTo>
                  <a:pt x="1478" y="1733"/>
                  <a:pt x="1480" y="1684"/>
                  <a:pt x="1484" y="1634"/>
                </a:cubicBezTo>
                <a:cubicBezTo>
                  <a:pt x="1485" y="1620"/>
                  <a:pt x="1487" y="1605"/>
                  <a:pt x="1488" y="1591"/>
                </a:cubicBezTo>
                <a:cubicBezTo>
                  <a:pt x="1489" y="1607"/>
                  <a:pt x="1490" y="1622"/>
                  <a:pt x="1491" y="1638"/>
                </a:cubicBezTo>
              </a:path>
              <a:path w="7523" h="2932" extrusionOk="0">
                <a:moveTo>
                  <a:pt x="6" y="947"/>
                </a:moveTo>
                <a:cubicBezTo>
                  <a:pt x="6" y="934"/>
                  <a:pt x="3" y="923"/>
                  <a:pt x="5" y="907"/>
                </a:cubicBezTo>
                <a:cubicBezTo>
                  <a:pt x="8" y="885"/>
                  <a:pt x="13" y="863"/>
                  <a:pt x="18" y="841"/>
                </a:cubicBezTo>
                <a:cubicBezTo>
                  <a:pt x="28" y="796"/>
                  <a:pt x="40" y="752"/>
                  <a:pt x="52" y="707"/>
                </a:cubicBezTo>
                <a:cubicBezTo>
                  <a:pt x="68" y="647"/>
                  <a:pt x="85" y="588"/>
                  <a:pt x="102" y="528"/>
                </a:cubicBezTo>
                <a:cubicBezTo>
                  <a:pt x="121" y="463"/>
                  <a:pt x="137" y="397"/>
                  <a:pt x="159" y="333"/>
                </a:cubicBezTo>
                <a:cubicBezTo>
                  <a:pt x="178" y="277"/>
                  <a:pt x="198" y="221"/>
                  <a:pt x="218" y="165"/>
                </a:cubicBezTo>
                <a:cubicBezTo>
                  <a:pt x="234" y="120"/>
                  <a:pt x="247" y="72"/>
                  <a:pt x="269" y="30"/>
                </a:cubicBezTo>
                <a:cubicBezTo>
                  <a:pt x="275" y="20"/>
                  <a:pt x="283" y="10"/>
                  <a:pt x="289" y="0"/>
                </a:cubicBezTo>
                <a:cubicBezTo>
                  <a:pt x="297" y="18"/>
                  <a:pt x="309" y="37"/>
                  <a:pt x="316" y="61"/>
                </a:cubicBezTo>
                <a:cubicBezTo>
                  <a:pt x="346" y="168"/>
                  <a:pt x="375" y="276"/>
                  <a:pt x="410" y="381"/>
                </a:cubicBezTo>
                <a:cubicBezTo>
                  <a:pt x="433" y="451"/>
                  <a:pt x="457" y="520"/>
                  <a:pt x="477" y="591"/>
                </a:cubicBezTo>
                <a:cubicBezTo>
                  <a:pt x="495" y="655"/>
                  <a:pt x="514" y="719"/>
                  <a:pt x="531" y="784"/>
                </a:cubicBezTo>
                <a:cubicBezTo>
                  <a:pt x="538" y="812"/>
                  <a:pt x="547" y="839"/>
                  <a:pt x="553" y="867"/>
                </a:cubicBezTo>
                <a:cubicBezTo>
                  <a:pt x="558" y="889"/>
                  <a:pt x="554" y="896"/>
                  <a:pt x="551" y="913"/>
                </a:cubicBezTo>
              </a:path>
              <a:path w="7523" h="2932" extrusionOk="0">
                <a:moveTo>
                  <a:pt x="105" y="587"/>
                </a:moveTo>
                <a:cubicBezTo>
                  <a:pt x="96" y="560"/>
                  <a:pt x="99" y="558"/>
                  <a:pt x="127" y="552"/>
                </a:cubicBezTo>
                <a:cubicBezTo>
                  <a:pt x="152" y="547"/>
                  <a:pt x="179" y="554"/>
                  <a:pt x="205" y="553"/>
                </a:cubicBezTo>
                <a:cubicBezTo>
                  <a:pt x="242" y="551"/>
                  <a:pt x="279" y="544"/>
                  <a:pt x="316" y="543"/>
                </a:cubicBezTo>
                <a:cubicBezTo>
                  <a:pt x="342" y="542"/>
                  <a:pt x="369" y="541"/>
                  <a:pt x="394" y="547"/>
                </a:cubicBezTo>
              </a:path>
            </a:pathLst>
          </a:custGeom>
          <a:noFill/>
          <a:ln w="19050" cap="rnd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62" name="Comment 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540375" y="3910013"/>
            <a:ext cx="1119188" cy="2670175"/>
          </a:xfrm>
          <a:custGeom>
            <a:avLst/>
            <a:gdLst/>
            <a:ahLst/>
            <a:cxnLst>
              <a:cxn ang="0">
                <a:pos x="1714" y="7327"/>
              </a:cxn>
              <a:cxn ang="0">
                <a:pos x="1728" y="7372"/>
              </a:cxn>
              <a:cxn ang="0">
                <a:pos x="1708" y="7291"/>
              </a:cxn>
              <a:cxn ang="0">
                <a:pos x="1736" y="7334"/>
              </a:cxn>
              <a:cxn ang="0">
                <a:pos x="1739" y="7327"/>
              </a:cxn>
              <a:cxn ang="0">
                <a:pos x="1670" y="7276"/>
              </a:cxn>
              <a:cxn ang="0">
                <a:pos x="2414" y="701"/>
              </a:cxn>
              <a:cxn ang="0">
                <a:pos x="3007" y="1095"/>
              </a:cxn>
              <a:cxn ang="0">
                <a:pos x="1884" y="1276"/>
              </a:cxn>
              <a:cxn ang="0">
                <a:pos x="2007" y="1991"/>
              </a:cxn>
              <a:cxn ang="0">
                <a:pos x="880" y="1623"/>
              </a:cxn>
              <a:cxn ang="0">
                <a:pos x="1273" y="588"/>
              </a:cxn>
              <a:cxn ang="0">
                <a:pos x="652" y="622"/>
              </a:cxn>
              <a:cxn ang="0">
                <a:pos x="0" y="730"/>
              </a:cxn>
              <a:cxn ang="0">
                <a:pos x="848" y="140"/>
              </a:cxn>
              <a:cxn ang="0">
                <a:pos x="1152" y="3226"/>
              </a:cxn>
              <a:cxn ang="0">
                <a:pos x="1017" y="3392"/>
              </a:cxn>
              <a:cxn ang="0">
                <a:pos x="788" y="3687"/>
              </a:cxn>
              <a:cxn ang="0">
                <a:pos x="879" y="3673"/>
              </a:cxn>
              <a:cxn ang="0">
                <a:pos x="1472" y="3662"/>
              </a:cxn>
              <a:cxn ang="0">
                <a:pos x="1425" y="3223"/>
              </a:cxn>
              <a:cxn ang="0">
                <a:pos x="1364" y="3504"/>
              </a:cxn>
              <a:cxn ang="0">
                <a:pos x="1244" y="4020"/>
              </a:cxn>
              <a:cxn ang="0">
                <a:pos x="1779" y="3801"/>
              </a:cxn>
              <a:cxn ang="0">
                <a:pos x="1775" y="3969"/>
              </a:cxn>
              <a:cxn ang="0">
                <a:pos x="1823" y="3867"/>
              </a:cxn>
              <a:cxn ang="0">
                <a:pos x="1988" y="3698"/>
              </a:cxn>
              <a:cxn ang="0">
                <a:pos x="2023" y="3959"/>
              </a:cxn>
              <a:cxn ang="0">
                <a:pos x="2097" y="3867"/>
              </a:cxn>
              <a:cxn ang="0">
                <a:pos x="2300" y="3743"/>
              </a:cxn>
              <a:cxn ang="0">
                <a:pos x="2426" y="4008"/>
              </a:cxn>
              <a:cxn ang="0">
                <a:pos x="1683" y="2936"/>
              </a:cxn>
              <a:cxn ang="0">
                <a:pos x="1660" y="2364"/>
              </a:cxn>
              <a:cxn ang="0">
                <a:pos x="1626" y="1440"/>
              </a:cxn>
              <a:cxn ang="0">
                <a:pos x="1574" y="729"/>
              </a:cxn>
              <a:cxn ang="0">
                <a:pos x="1569" y="535"/>
              </a:cxn>
              <a:cxn ang="0">
                <a:pos x="1461" y="721"/>
              </a:cxn>
              <a:cxn ang="0">
                <a:pos x="1480" y="623"/>
              </a:cxn>
              <a:cxn ang="0">
                <a:pos x="1599" y="682"/>
              </a:cxn>
              <a:cxn ang="0">
                <a:pos x="1709" y="4464"/>
              </a:cxn>
              <a:cxn ang="0">
                <a:pos x="1722" y="5395"/>
              </a:cxn>
              <a:cxn ang="0">
                <a:pos x="1760" y="6236"/>
              </a:cxn>
              <a:cxn ang="0">
                <a:pos x="1756" y="6689"/>
              </a:cxn>
              <a:cxn ang="0">
                <a:pos x="1747" y="6983"/>
              </a:cxn>
              <a:cxn ang="0">
                <a:pos x="1592" y="6677"/>
              </a:cxn>
              <a:cxn ang="0">
                <a:pos x="1522" y="6592"/>
              </a:cxn>
              <a:cxn ang="0">
                <a:pos x="1750" y="6945"/>
              </a:cxn>
              <a:cxn ang="0">
                <a:pos x="1806" y="6888"/>
              </a:cxn>
              <a:cxn ang="0">
                <a:pos x="1908" y="6597"/>
              </a:cxn>
              <a:cxn ang="0">
                <a:pos x="1925" y="4366"/>
              </a:cxn>
              <a:cxn ang="0">
                <a:pos x="1911" y="4769"/>
              </a:cxn>
              <a:cxn ang="0">
                <a:pos x="1900" y="4889"/>
              </a:cxn>
              <a:cxn ang="0">
                <a:pos x="1907" y="5246"/>
              </a:cxn>
              <a:cxn ang="0">
                <a:pos x="1893" y="5396"/>
              </a:cxn>
              <a:cxn ang="0">
                <a:pos x="1912" y="5701"/>
              </a:cxn>
              <a:cxn ang="0">
                <a:pos x="1915" y="5796"/>
              </a:cxn>
              <a:cxn ang="0">
                <a:pos x="1906" y="6221"/>
              </a:cxn>
              <a:cxn ang="0">
                <a:pos x="1916" y="6349"/>
              </a:cxn>
              <a:cxn ang="0">
                <a:pos x="1914" y="7079"/>
              </a:cxn>
            </a:cxnLst>
            <a:rect l="0" t="0" r="r" b="b"/>
            <a:pathLst>
              <a:path w="3112" h="7416" extrusionOk="0">
                <a:moveTo>
                  <a:pt x="1783" y="7254"/>
                </a:moveTo>
                <a:cubicBezTo>
                  <a:pt x="1740" y="7283"/>
                  <a:pt x="1726" y="7292"/>
                  <a:pt x="1714" y="7327"/>
                </a:cubicBezTo>
                <a:cubicBezTo>
                  <a:pt x="1748" y="7388"/>
                  <a:pt x="1867" y="7434"/>
                  <a:pt x="1820" y="7320"/>
                </a:cubicBezTo>
                <a:cubicBezTo>
                  <a:pt x="1780" y="7224"/>
                  <a:pt x="1657" y="7294"/>
                  <a:pt x="1728" y="7372"/>
                </a:cubicBezTo>
                <a:cubicBezTo>
                  <a:pt x="1797" y="7448"/>
                  <a:pt x="1872" y="7338"/>
                  <a:pt x="1795" y="7274"/>
                </a:cubicBezTo>
                <a:cubicBezTo>
                  <a:pt x="1750" y="7261"/>
                  <a:pt x="1733" y="7259"/>
                  <a:pt x="1708" y="7291"/>
                </a:cubicBezTo>
                <a:cubicBezTo>
                  <a:pt x="1705" y="7332"/>
                  <a:pt x="1732" y="7478"/>
                  <a:pt x="1810" y="7401"/>
                </a:cubicBezTo>
                <a:cubicBezTo>
                  <a:pt x="1874" y="7338"/>
                  <a:pt x="1771" y="7216"/>
                  <a:pt x="1736" y="7334"/>
                </a:cubicBezTo>
                <a:cubicBezTo>
                  <a:pt x="1711" y="7420"/>
                  <a:pt x="1840" y="7410"/>
                  <a:pt x="1855" y="7326"/>
                </a:cubicBezTo>
                <a:cubicBezTo>
                  <a:pt x="1873" y="7225"/>
                  <a:pt x="1746" y="7220"/>
                  <a:pt x="1739" y="7327"/>
                </a:cubicBezTo>
                <a:cubicBezTo>
                  <a:pt x="1731" y="7444"/>
                  <a:pt x="1824" y="7410"/>
                  <a:pt x="1852" y="7339"/>
                </a:cubicBezTo>
                <a:cubicBezTo>
                  <a:pt x="1814" y="7282"/>
                  <a:pt x="1741" y="7173"/>
                  <a:pt x="1670" y="7276"/>
                </a:cubicBezTo>
                <a:cubicBezTo>
                  <a:pt x="1666" y="7293"/>
                  <a:pt x="1662" y="7310"/>
                  <a:pt x="1658" y="7327"/>
                </a:cubicBezTo>
              </a:path>
              <a:path w="3112" h="7416" extrusionOk="0">
                <a:moveTo>
                  <a:pt x="2414" y="701"/>
                </a:moveTo>
                <a:cubicBezTo>
                  <a:pt x="2480" y="756"/>
                  <a:pt x="2547" y="809"/>
                  <a:pt x="2620" y="856"/>
                </a:cubicBezTo>
                <a:cubicBezTo>
                  <a:pt x="2747" y="938"/>
                  <a:pt x="2878" y="1016"/>
                  <a:pt x="3007" y="1095"/>
                </a:cubicBezTo>
                <a:cubicBezTo>
                  <a:pt x="3042" y="1116"/>
                  <a:pt x="3076" y="1136"/>
                  <a:pt x="3111" y="1157"/>
                </a:cubicBezTo>
              </a:path>
              <a:path w="3112" h="7416" extrusionOk="0">
                <a:moveTo>
                  <a:pt x="1884" y="1276"/>
                </a:moveTo>
                <a:cubicBezTo>
                  <a:pt x="1925" y="1400"/>
                  <a:pt x="1954" y="1521"/>
                  <a:pt x="1973" y="1651"/>
                </a:cubicBezTo>
                <a:cubicBezTo>
                  <a:pt x="1990" y="1764"/>
                  <a:pt x="1999" y="1877"/>
                  <a:pt x="2007" y="1991"/>
                </a:cubicBezTo>
              </a:path>
              <a:path w="3112" h="7416" extrusionOk="0">
                <a:moveTo>
                  <a:pt x="1250" y="1247"/>
                </a:moveTo>
                <a:cubicBezTo>
                  <a:pt x="1127" y="1372"/>
                  <a:pt x="1010" y="1505"/>
                  <a:pt x="880" y="1623"/>
                </a:cubicBezTo>
                <a:cubicBezTo>
                  <a:pt x="849" y="1649"/>
                  <a:pt x="818" y="1675"/>
                  <a:pt x="787" y="1701"/>
                </a:cubicBezTo>
              </a:path>
              <a:path w="3112" h="7416" extrusionOk="0">
                <a:moveTo>
                  <a:pt x="1273" y="588"/>
                </a:moveTo>
                <a:cubicBezTo>
                  <a:pt x="1198" y="605"/>
                  <a:pt x="1124" y="616"/>
                  <a:pt x="1047" y="618"/>
                </a:cubicBezTo>
                <a:cubicBezTo>
                  <a:pt x="915" y="622"/>
                  <a:pt x="784" y="616"/>
                  <a:pt x="652" y="622"/>
                </a:cubicBezTo>
                <a:cubicBezTo>
                  <a:pt x="503" y="628"/>
                  <a:pt x="355" y="642"/>
                  <a:pt x="209" y="670"/>
                </a:cubicBezTo>
                <a:cubicBezTo>
                  <a:pt x="137" y="684"/>
                  <a:pt x="69" y="707"/>
                  <a:pt x="0" y="730"/>
                </a:cubicBezTo>
              </a:path>
              <a:path w="3112" h="7416" extrusionOk="0">
                <a:moveTo>
                  <a:pt x="1129" y="241"/>
                </a:moveTo>
                <a:cubicBezTo>
                  <a:pt x="1035" y="208"/>
                  <a:pt x="942" y="174"/>
                  <a:pt x="848" y="140"/>
                </a:cubicBezTo>
                <a:cubicBezTo>
                  <a:pt x="730" y="96"/>
                  <a:pt x="614" y="48"/>
                  <a:pt x="497" y="0"/>
                </a:cubicBezTo>
              </a:path>
              <a:path w="3112" h="7416" extrusionOk="0">
                <a:moveTo>
                  <a:pt x="1152" y="3226"/>
                </a:moveTo>
                <a:cubicBezTo>
                  <a:pt x="1129" y="3236"/>
                  <a:pt x="1125" y="3242"/>
                  <a:pt x="1110" y="3262"/>
                </a:cubicBezTo>
                <a:cubicBezTo>
                  <a:pt x="1077" y="3304"/>
                  <a:pt x="1048" y="3349"/>
                  <a:pt x="1017" y="3392"/>
                </a:cubicBezTo>
                <a:cubicBezTo>
                  <a:pt x="975" y="3450"/>
                  <a:pt x="932" y="3507"/>
                  <a:pt x="888" y="3563"/>
                </a:cubicBezTo>
                <a:cubicBezTo>
                  <a:pt x="857" y="3603"/>
                  <a:pt x="811" y="3642"/>
                  <a:pt x="788" y="3687"/>
                </a:cubicBezTo>
                <a:cubicBezTo>
                  <a:pt x="788" y="3691"/>
                  <a:pt x="788" y="3695"/>
                  <a:pt x="788" y="3699"/>
                </a:cubicBezTo>
                <a:cubicBezTo>
                  <a:pt x="819" y="3693"/>
                  <a:pt x="848" y="3682"/>
                  <a:pt x="879" y="3673"/>
                </a:cubicBezTo>
                <a:cubicBezTo>
                  <a:pt x="1019" y="3631"/>
                  <a:pt x="1164" y="3617"/>
                  <a:pt x="1309" y="3632"/>
                </a:cubicBezTo>
                <a:cubicBezTo>
                  <a:pt x="1365" y="3638"/>
                  <a:pt x="1418" y="3650"/>
                  <a:pt x="1472" y="3662"/>
                </a:cubicBezTo>
                <a:cubicBezTo>
                  <a:pt x="1505" y="3669"/>
                  <a:pt x="1528" y="3667"/>
                  <a:pt x="1560" y="3663"/>
                </a:cubicBezTo>
              </a:path>
              <a:path w="3112" h="7416" extrusionOk="0">
                <a:moveTo>
                  <a:pt x="1425" y="3223"/>
                </a:moveTo>
                <a:cubicBezTo>
                  <a:pt x="1412" y="3250"/>
                  <a:pt x="1405" y="3273"/>
                  <a:pt x="1400" y="3303"/>
                </a:cubicBezTo>
                <a:cubicBezTo>
                  <a:pt x="1389" y="3370"/>
                  <a:pt x="1380" y="3438"/>
                  <a:pt x="1364" y="3504"/>
                </a:cubicBezTo>
                <a:cubicBezTo>
                  <a:pt x="1340" y="3603"/>
                  <a:pt x="1314" y="3701"/>
                  <a:pt x="1289" y="3799"/>
                </a:cubicBezTo>
                <a:cubicBezTo>
                  <a:pt x="1270" y="3872"/>
                  <a:pt x="1246" y="3944"/>
                  <a:pt x="1244" y="4020"/>
                </a:cubicBezTo>
                <a:cubicBezTo>
                  <a:pt x="1245" y="4027"/>
                  <a:pt x="1245" y="4033"/>
                  <a:pt x="1246" y="4040"/>
                </a:cubicBezTo>
              </a:path>
              <a:path w="3112" h="7416" extrusionOk="0">
                <a:moveTo>
                  <a:pt x="1779" y="3801"/>
                </a:moveTo>
                <a:cubicBezTo>
                  <a:pt x="1790" y="3831"/>
                  <a:pt x="1791" y="3843"/>
                  <a:pt x="1787" y="3878"/>
                </a:cubicBezTo>
                <a:cubicBezTo>
                  <a:pt x="1784" y="3909"/>
                  <a:pt x="1779" y="3939"/>
                  <a:pt x="1775" y="3969"/>
                </a:cubicBezTo>
                <a:cubicBezTo>
                  <a:pt x="1772" y="3988"/>
                  <a:pt x="1769" y="4008"/>
                  <a:pt x="1767" y="4027"/>
                </a:cubicBezTo>
                <a:cubicBezTo>
                  <a:pt x="1786" y="3974"/>
                  <a:pt x="1801" y="3919"/>
                  <a:pt x="1823" y="3867"/>
                </a:cubicBezTo>
                <a:cubicBezTo>
                  <a:pt x="1845" y="3815"/>
                  <a:pt x="1872" y="3759"/>
                  <a:pt x="1911" y="3717"/>
                </a:cubicBezTo>
                <a:cubicBezTo>
                  <a:pt x="1930" y="3697"/>
                  <a:pt x="1964" y="3668"/>
                  <a:pt x="1988" y="3698"/>
                </a:cubicBezTo>
                <a:cubicBezTo>
                  <a:pt x="2015" y="3732"/>
                  <a:pt x="2014" y="3786"/>
                  <a:pt x="2016" y="3826"/>
                </a:cubicBezTo>
                <a:cubicBezTo>
                  <a:pt x="2019" y="3870"/>
                  <a:pt x="2019" y="3915"/>
                  <a:pt x="2023" y="3959"/>
                </a:cubicBezTo>
                <a:cubicBezTo>
                  <a:pt x="2026" y="3974"/>
                  <a:pt x="2025" y="3978"/>
                  <a:pt x="2037" y="3979"/>
                </a:cubicBezTo>
                <a:cubicBezTo>
                  <a:pt x="2060" y="3943"/>
                  <a:pt x="2076" y="3904"/>
                  <a:pt x="2097" y="3867"/>
                </a:cubicBezTo>
                <a:cubicBezTo>
                  <a:pt x="2125" y="3817"/>
                  <a:pt x="2160" y="3755"/>
                  <a:pt x="2206" y="3719"/>
                </a:cubicBezTo>
                <a:cubicBezTo>
                  <a:pt x="2244" y="3689"/>
                  <a:pt x="2278" y="3704"/>
                  <a:pt x="2300" y="3743"/>
                </a:cubicBezTo>
                <a:cubicBezTo>
                  <a:pt x="2330" y="3797"/>
                  <a:pt x="2336" y="3863"/>
                  <a:pt x="2357" y="3920"/>
                </a:cubicBezTo>
                <a:cubicBezTo>
                  <a:pt x="2364" y="3940"/>
                  <a:pt x="2388" y="4019"/>
                  <a:pt x="2426" y="4008"/>
                </a:cubicBezTo>
                <a:cubicBezTo>
                  <a:pt x="2431" y="4004"/>
                  <a:pt x="2435" y="4000"/>
                  <a:pt x="2440" y="3996"/>
                </a:cubicBezTo>
              </a:path>
              <a:path w="3112" h="7416" extrusionOk="0">
                <a:moveTo>
                  <a:pt x="1683" y="2936"/>
                </a:moveTo>
                <a:cubicBezTo>
                  <a:pt x="1679" y="2812"/>
                  <a:pt x="1672" y="2689"/>
                  <a:pt x="1667" y="2566"/>
                </a:cubicBezTo>
                <a:cubicBezTo>
                  <a:pt x="1664" y="2499"/>
                  <a:pt x="1663" y="2431"/>
                  <a:pt x="1660" y="2364"/>
                </a:cubicBezTo>
                <a:cubicBezTo>
                  <a:pt x="1652" y="2160"/>
                  <a:pt x="1620" y="1961"/>
                  <a:pt x="1631" y="1756"/>
                </a:cubicBezTo>
                <a:cubicBezTo>
                  <a:pt x="1637" y="1649"/>
                  <a:pt x="1642" y="1546"/>
                  <a:pt x="1626" y="1440"/>
                </a:cubicBezTo>
                <a:cubicBezTo>
                  <a:pt x="1605" y="1299"/>
                  <a:pt x="1612" y="1159"/>
                  <a:pt x="1595" y="1018"/>
                </a:cubicBezTo>
                <a:cubicBezTo>
                  <a:pt x="1583" y="919"/>
                  <a:pt x="1570" y="829"/>
                  <a:pt x="1574" y="729"/>
                </a:cubicBezTo>
                <a:cubicBezTo>
                  <a:pt x="1576" y="674"/>
                  <a:pt x="1595" y="603"/>
                  <a:pt x="1584" y="549"/>
                </a:cubicBezTo>
                <a:cubicBezTo>
                  <a:pt x="1574" y="544"/>
                  <a:pt x="1571" y="543"/>
                  <a:pt x="1569" y="535"/>
                </a:cubicBezTo>
                <a:cubicBezTo>
                  <a:pt x="1556" y="551"/>
                  <a:pt x="1542" y="564"/>
                  <a:pt x="1530" y="584"/>
                </a:cubicBezTo>
                <a:cubicBezTo>
                  <a:pt x="1505" y="628"/>
                  <a:pt x="1482" y="675"/>
                  <a:pt x="1461" y="721"/>
                </a:cubicBezTo>
                <a:cubicBezTo>
                  <a:pt x="1448" y="748"/>
                  <a:pt x="1437" y="776"/>
                  <a:pt x="1425" y="803"/>
                </a:cubicBezTo>
                <a:cubicBezTo>
                  <a:pt x="1442" y="743"/>
                  <a:pt x="1456" y="681"/>
                  <a:pt x="1480" y="623"/>
                </a:cubicBezTo>
                <a:cubicBezTo>
                  <a:pt x="1496" y="583"/>
                  <a:pt x="1518" y="564"/>
                  <a:pt x="1540" y="538"/>
                </a:cubicBezTo>
                <a:cubicBezTo>
                  <a:pt x="1560" y="585"/>
                  <a:pt x="1577" y="635"/>
                  <a:pt x="1599" y="682"/>
                </a:cubicBezTo>
                <a:cubicBezTo>
                  <a:pt x="1648" y="787"/>
                  <a:pt x="1714" y="861"/>
                  <a:pt x="1817" y="912"/>
                </a:cubicBezTo>
              </a:path>
              <a:path w="3112" h="7416" extrusionOk="0">
                <a:moveTo>
                  <a:pt x="1709" y="4464"/>
                </a:moveTo>
                <a:cubicBezTo>
                  <a:pt x="1708" y="4487"/>
                  <a:pt x="1707" y="4509"/>
                  <a:pt x="1708" y="4532"/>
                </a:cubicBezTo>
                <a:cubicBezTo>
                  <a:pt x="1724" y="4820"/>
                  <a:pt x="1716" y="5107"/>
                  <a:pt x="1722" y="5395"/>
                </a:cubicBezTo>
                <a:cubicBezTo>
                  <a:pt x="1726" y="5581"/>
                  <a:pt x="1735" y="5766"/>
                  <a:pt x="1748" y="5951"/>
                </a:cubicBezTo>
                <a:cubicBezTo>
                  <a:pt x="1754" y="6046"/>
                  <a:pt x="1758" y="6141"/>
                  <a:pt x="1760" y="6236"/>
                </a:cubicBezTo>
                <a:cubicBezTo>
                  <a:pt x="1762" y="6304"/>
                  <a:pt x="1764" y="6371"/>
                  <a:pt x="1763" y="6439"/>
                </a:cubicBezTo>
                <a:cubicBezTo>
                  <a:pt x="1762" y="6522"/>
                  <a:pt x="1757" y="6606"/>
                  <a:pt x="1756" y="6689"/>
                </a:cubicBezTo>
                <a:cubicBezTo>
                  <a:pt x="1755" y="6740"/>
                  <a:pt x="1755" y="6791"/>
                  <a:pt x="1752" y="6842"/>
                </a:cubicBezTo>
                <a:cubicBezTo>
                  <a:pt x="1750" y="6889"/>
                  <a:pt x="1749" y="6936"/>
                  <a:pt x="1747" y="6983"/>
                </a:cubicBezTo>
                <a:cubicBezTo>
                  <a:pt x="1717" y="6952"/>
                  <a:pt x="1706" y="6944"/>
                  <a:pt x="1688" y="6898"/>
                </a:cubicBezTo>
                <a:cubicBezTo>
                  <a:pt x="1659" y="6822"/>
                  <a:pt x="1631" y="6749"/>
                  <a:pt x="1592" y="6677"/>
                </a:cubicBezTo>
                <a:cubicBezTo>
                  <a:pt x="1575" y="6647"/>
                  <a:pt x="1558" y="6622"/>
                  <a:pt x="1535" y="6597"/>
                </a:cubicBezTo>
                <a:cubicBezTo>
                  <a:pt x="1531" y="6595"/>
                  <a:pt x="1526" y="6594"/>
                  <a:pt x="1522" y="6592"/>
                </a:cubicBezTo>
                <a:cubicBezTo>
                  <a:pt x="1534" y="6615"/>
                  <a:pt x="1547" y="6637"/>
                  <a:pt x="1559" y="6660"/>
                </a:cubicBezTo>
                <a:cubicBezTo>
                  <a:pt x="1613" y="6766"/>
                  <a:pt x="1665" y="6861"/>
                  <a:pt x="1750" y="6945"/>
                </a:cubicBezTo>
                <a:cubicBezTo>
                  <a:pt x="1755" y="6949"/>
                  <a:pt x="1760" y="6954"/>
                  <a:pt x="1765" y="6958"/>
                </a:cubicBezTo>
                <a:cubicBezTo>
                  <a:pt x="1778" y="6936"/>
                  <a:pt x="1793" y="6913"/>
                  <a:pt x="1806" y="6888"/>
                </a:cubicBezTo>
                <a:cubicBezTo>
                  <a:pt x="1835" y="6833"/>
                  <a:pt x="1861" y="6777"/>
                  <a:pt x="1881" y="6718"/>
                </a:cubicBezTo>
                <a:cubicBezTo>
                  <a:pt x="1899" y="6660"/>
                  <a:pt x="1905" y="6639"/>
                  <a:pt x="1908" y="6597"/>
                </a:cubicBezTo>
              </a:path>
              <a:path w="3112" h="7416" extrusionOk="0">
                <a:moveTo>
                  <a:pt x="1941" y="4260"/>
                </a:moveTo>
                <a:cubicBezTo>
                  <a:pt x="1936" y="4295"/>
                  <a:pt x="1930" y="4331"/>
                  <a:pt x="1925" y="4366"/>
                </a:cubicBezTo>
                <a:cubicBezTo>
                  <a:pt x="1920" y="4401"/>
                  <a:pt x="1918" y="4414"/>
                  <a:pt x="1922" y="4439"/>
                </a:cubicBezTo>
              </a:path>
              <a:path w="3112" h="7416" extrusionOk="0">
                <a:moveTo>
                  <a:pt x="1911" y="4769"/>
                </a:moveTo>
                <a:cubicBezTo>
                  <a:pt x="1905" y="4789"/>
                  <a:pt x="1899" y="4807"/>
                  <a:pt x="1897" y="4828"/>
                </a:cubicBezTo>
                <a:cubicBezTo>
                  <a:pt x="1895" y="4849"/>
                  <a:pt x="1899" y="4868"/>
                  <a:pt x="1900" y="4889"/>
                </a:cubicBezTo>
                <a:cubicBezTo>
                  <a:pt x="1901" y="4907"/>
                  <a:pt x="1903" y="4925"/>
                  <a:pt x="1904" y="4943"/>
                </a:cubicBezTo>
              </a:path>
              <a:path w="3112" h="7416" extrusionOk="0">
                <a:moveTo>
                  <a:pt x="1907" y="5246"/>
                </a:moveTo>
                <a:cubicBezTo>
                  <a:pt x="1904" y="5271"/>
                  <a:pt x="1897" y="5294"/>
                  <a:pt x="1894" y="5319"/>
                </a:cubicBezTo>
                <a:cubicBezTo>
                  <a:pt x="1890" y="5346"/>
                  <a:pt x="1894" y="5370"/>
                  <a:pt x="1893" y="5396"/>
                </a:cubicBezTo>
                <a:cubicBezTo>
                  <a:pt x="1892" y="5401"/>
                  <a:pt x="1891" y="5406"/>
                  <a:pt x="1890" y="5411"/>
                </a:cubicBezTo>
              </a:path>
              <a:path w="3112" h="7416" extrusionOk="0">
                <a:moveTo>
                  <a:pt x="1912" y="5701"/>
                </a:moveTo>
                <a:cubicBezTo>
                  <a:pt x="1910" y="5725"/>
                  <a:pt x="1910" y="5751"/>
                  <a:pt x="1912" y="5775"/>
                </a:cubicBezTo>
                <a:cubicBezTo>
                  <a:pt x="1913" y="5782"/>
                  <a:pt x="1914" y="5789"/>
                  <a:pt x="1915" y="5796"/>
                </a:cubicBezTo>
              </a:path>
              <a:path w="3112" h="7416" extrusionOk="0">
                <a:moveTo>
                  <a:pt x="1901" y="6153"/>
                </a:moveTo>
                <a:cubicBezTo>
                  <a:pt x="1901" y="6176"/>
                  <a:pt x="1904" y="6198"/>
                  <a:pt x="1906" y="6221"/>
                </a:cubicBezTo>
                <a:cubicBezTo>
                  <a:pt x="1909" y="6254"/>
                  <a:pt x="1909" y="6288"/>
                  <a:pt x="1912" y="6321"/>
                </a:cubicBezTo>
                <a:cubicBezTo>
                  <a:pt x="1913" y="6330"/>
                  <a:pt x="1915" y="6340"/>
                  <a:pt x="1916" y="6349"/>
                </a:cubicBezTo>
              </a:path>
              <a:path w="3112" h="7416" extrusionOk="0">
                <a:moveTo>
                  <a:pt x="1917" y="7038"/>
                </a:moveTo>
                <a:cubicBezTo>
                  <a:pt x="1916" y="7052"/>
                  <a:pt x="1915" y="7065"/>
                  <a:pt x="1914" y="7079"/>
                </a:cubicBezTo>
              </a:path>
            </a:pathLst>
          </a:custGeom>
          <a:noFill/>
          <a:ln w="19050" cap="rnd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63" name="Comment 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904163" y="4167188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64" name="Comment 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796213" y="4259263"/>
            <a:ext cx="36512" cy="44450"/>
          </a:xfrm>
          <a:custGeom>
            <a:avLst/>
            <a:gdLst/>
            <a:ahLst/>
            <a:cxnLst>
              <a:cxn ang="0">
                <a:pos x="100" y="0"/>
              </a:cxn>
              <a:cxn ang="0">
                <a:pos x="67" y="42"/>
              </a:cxn>
              <a:cxn ang="0">
                <a:pos x="32" y="80"/>
              </a:cxn>
              <a:cxn ang="0">
                <a:pos x="0" y="123"/>
              </a:cxn>
            </a:cxnLst>
            <a:rect l="0" t="0" r="r" b="b"/>
            <a:pathLst>
              <a:path w="101" h="124" extrusionOk="0">
                <a:moveTo>
                  <a:pt x="100" y="0"/>
                </a:moveTo>
                <a:cubicBezTo>
                  <a:pt x="91" y="15"/>
                  <a:pt x="80" y="29"/>
                  <a:pt x="67" y="42"/>
                </a:cubicBezTo>
                <a:cubicBezTo>
                  <a:pt x="55" y="54"/>
                  <a:pt x="43" y="66"/>
                  <a:pt x="32" y="80"/>
                </a:cubicBezTo>
                <a:cubicBezTo>
                  <a:pt x="19" y="96"/>
                  <a:pt x="10" y="106"/>
                  <a:pt x="0" y="123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65" name="Comment 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689850" y="4400550"/>
            <a:ext cx="28575" cy="34925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3" y="50"/>
              </a:cxn>
              <a:cxn ang="0">
                <a:pos x="0" y="96"/>
              </a:cxn>
            </a:cxnLst>
            <a:rect l="0" t="0" r="r" b="b"/>
            <a:pathLst>
              <a:path w="80" h="97" extrusionOk="0">
                <a:moveTo>
                  <a:pt x="79" y="0"/>
                </a:moveTo>
                <a:cubicBezTo>
                  <a:pt x="63" y="16"/>
                  <a:pt x="47" y="32"/>
                  <a:pt x="33" y="50"/>
                </a:cubicBezTo>
                <a:cubicBezTo>
                  <a:pt x="21" y="66"/>
                  <a:pt x="11" y="79"/>
                  <a:pt x="0" y="96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66" name="Comment 1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585075" y="4543425"/>
            <a:ext cx="34925" cy="50800"/>
          </a:xfrm>
          <a:custGeom>
            <a:avLst/>
            <a:gdLst/>
            <a:ahLst/>
            <a:cxnLst>
              <a:cxn ang="0">
                <a:pos x="95" y="0"/>
              </a:cxn>
              <a:cxn ang="0">
                <a:pos x="44" y="69"/>
              </a:cxn>
              <a:cxn ang="0">
                <a:pos x="9" y="129"/>
              </a:cxn>
              <a:cxn ang="0">
                <a:pos x="0" y="143"/>
              </a:cxn>
            </a:cxnLst>
            <a:rect l="0" t="0" r="r" b="b"/>
            <a:pathLst>
              <a:path w="96" h="144" extrusionOk="0">
                <a:moveTo>
                  <a:pt x="95" y="0"/>
                </a:moveTo>
                <a:cubicBezTo>
                  <a:pt x="79" y="23"/>
                  <a:pt x="61" y="46"/>
                  <a:pt x="44" y="69"/>
                </a:cubicBezTo>
                <a:cubicBezTo>
                  <a:pt x="30" y="89"/>
                  <a:pt x="20" y="108"/>
                  <a:pt x="9" y="129"/>
                </a:cubicBezTo>
                <a:cubicBezTo>
                  <a:pt x="6" y="134"/>
                  <a:pt x="3" y="138"/>
                  <a:pt x="0" y="143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67" name="Comment 1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442200" y="4735513"/>
            <a:ext cx="49213" cy="65087"/>
          </a:xfrm>
          <a:custGeom>
            <a:avLst/>
            <a:gdLst/>
            <a:ahLst/>
            <a:cxnLst>
              <a:cxn ang="0">
                <a:pos x="135" y="0"/>
              </a:cxn>
              <a:cxn ang="0">
                <a:pos x="94" y="46"/>
              </a:cxn>
              <a:cxn ang="0">
                <a:pos x="31" y="133"/>
              </a:cxn>
              <a:cxn ang="0">
                <a:pos x="0" y="181"/>
              </a:cxn>
            </a:cxnLst>
            <a:rect l="0" t="0" r="r" b="b"/>
            <a:pathLst>
              <a:path w="136" h="182" extrusionOk="0">
                <a:moveTo>
                  <a:pt x="135" y="0"/>
                </a:moveTo>
                <a:cubicBezTo>
                  <a:pt x="116" y="12"/>
                  <a:pt x="108" y="28"/>
                  <a:pt x="94" y="46"/>
                </a:cubicBezTo>
                <a:cubicBezTo>
                  <a:pt x="73" y="74"/>
                  <a:pt x="49" y="103"/>
                  <a:pt x="31" y="133"/>
                </a:cubicBezTo>
                <a:cubicBezTo>
                  <a:pt x="18" y="159"/>
                  <a:pt x="14" y="168"/>
                  <a:pt x="0" y="181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68" name="Comment 1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319963" y="4919663"/>
            <a:ext cx="44450" cy="68262"/>
          </a:xfrm>
          <a:custGeom>
            <a:avLst/>
            <a:gdLst/>
            <a:ahLst/>
            <a:cxnLst>
              <a:cxn ang="0">
                <a:pos x="120" y="0"/>
              </a:cxn>
              <a:cxn ang="0">
                <a:pos x="87" y="58"/>
              </a:cxn>
              <a:cxn ang="0">
                <a:pos x="32" y="142"/>
              </a:cxn>
              <a:cxn ang="0">
                <a:pos x="0" y="188"/>
              </a:cxn>
            </a:cxnLst>
            <a:rect l="0" t="0" r="r" b="b"/>
            <a:pathLst>
              <a:path w="121" h="189" extrusionOk="0">
                <a:moveTo>
                  <a:pt x="120" y="0"/>
                </a:moveTo>
                <a:cubicBezTo>
                  <a:pt x="109" y="20"/>
                  <a:pt x="99" y="39"/>
                  <a:pt x="87" y="58"/>
                </a:cubicBezTo>
                <a:cubicBezTo>
                  <a:pt x="69" y="85"/>
                  <a:pt x="47" y="114"/>
                  <a:pt x="32" y="142"/>
                </a:cubicBezTo>
                <a:cubicBezTo>
                  <a:pt x="20" y="169"/>
                  <a:pt x="17" y="177"/>
                  <a:pt x="0" y="188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69" name="Comment 1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173913" y="5127625"/>
            <a:ext cx="41275" cy="50800"/>
          </a:xfrm>
          <a:custGeom>
            <a:avLst/>
            <a:gdLst/>
            <a:ahLst/>
            <a:cxnLst>
              <a:cxn ang="0">
                <a:pos x="115" y="0"/>
              </a:cxn>
              <a:cxn ang="0">
                <a:pos x="35" y="95"/>
              </a:cxn>
              <a:cxn ang="0">
                <a:pos x="0" y="139"/>
              </a:cxn>
            </a:cxnLst>
            <a:rect l="0" t="0" r="r" b="b"/>
            <a:pathLst>
              <a:path w="116" h="140" extrusionOk="0">
                <a:moveTo>
                  <a:pt x="115" y="0"/>
                </a:moveTo>
                <a:cubicBezTo>
                  <a:pt x="88" y="29"/>
                  <a:pt x="58" y="62"/>
                  <a:pt x="35" y="95"/>
                </a:cubicBezTo>
                <a:cubicBezTo>
                  <a:pt x="21" y="121"/>
                  <a:pt x="17" y="129"/>
                  <a:pt x="0" y="139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70" name="Comment 1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058025" y="5286375"/>
            <a:ext cx="41275" cy="57150"/>
          </a:xfrm>
          <a:custGeom>
            <a:avLst/>
            <a:gdLst/>
            <a:ahLst/>
            <a:cxnLst>
              <a:cxn ang="0">
                <a:pos x="113" y="0"/>
              </a:cxn>
              <a:cxn ang="0">
                <a:pos x="70" y="57"/>
              </a:cxn>
              <a:cxn ang="0">
                <a:pos x="17" y="138"/>
              </a:cxn>
              <a:cxn ang="0">
                <a:pos x="0" y="156"/>
              </a:cxn>
            </a:cxnLst>
            <a:rect l="0" t="0" r="r" b="b"/>
            <a:pathLst>
              <a:path w="114" h="157" extrusionOk="0">
                <a:moveTo>
                  <a:pt x="113" y="0"/>
                </a:moveTo>
                <a:cubicBezTo>
                  <a:pt x="99" y="20"/>
                  <a:pt x="85" y="38"/>
                  <a:pt x="70" y="57"/>
                </a:cubicBezTo>
                <a:cubicBezTo>
                  <a:pt x="50" y="83"/>
                  <a:pt x="36" y="112"/>
                  <a:pt x="17" y="138"/>
                </a:cubicBezTo>
                <a:cubicBezTo>
                  <a:pt x="11" y="144"/>
                  <a:pt x="6" y="150"/>
                  <a:pt x="0" y="156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71" name="Comment 1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970713" y="5461000"/>
            <a:ext cx="28575" cy="46038"/>
          </a:xfrm>
          <a:custGeom>
            <a:avLst/>
            <a:gdLst/>
            <a:ahLst/>
            <a:cxnLst>
              <a:cxn ang="0">
                <a:pos x="80" y="0"/>
              </a:cxn>
              <a:cxn ang="0">
                <a:pos x="36" y="57"/>
              </a:cxn>
              <a:cxn ang="0">
                <a:pos x="0" y="127"/>
              </a:cxn>
            </a:cxnLst>
            <a:rect l="0" t="0" r="r" b="b"/>
            <a:pathLst>
              <a:path w="81" h="128" extrusionOk="0">
                <a:moveTo>
                  <a:pt x="80" y="0"/>
                </a:moveTo>
                <a:cubicBezTo>
                  <a:pt x="65" y="17"/>
                  <a:pt x="49" y="37"/>
                  <a:pt x="36" y="57"/>
                </a:cubicBezTo>
                <a:cubicBezTo>
                  <a:pt x="21" y="80"/>
                  <a:pt x="10" y="102"/>
                  <a:pt x="0" y="127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72" name="Comment 1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884988" y="5626100"/>
            <a:ext cx="20637" cy="38100"/>
          </a:xfrm>
          <a:custGeom>
            <a:avLst/>
            <a:gdLst/>
            <a:ahLst/>
            <a:cxnLst>
              <a:cxn ang="0">
                <a:pos x="58" y="0"/>
              </a:cxn>
              <a:cxn ang="0">
                <a:pos x="14" y="82"/>
              </a:cxn>
              <a:cxn ang="0">
                <a:pos x="0" y="106"/>
              </a:cxn>
            </a:cxnLst>
            <a:rect l="0" t="0" r="r" b="b"/>
            <a:pathLst>
              <a:path w="59" h="107" extrusionOk="0">
                <a:moveTo>
                  <a:pt x="58" y="0"/>
                </a:moveTo>
                <a:cubicBezTo>
                  <a:pt x="41" y="27"/>
                  <a:pt x="29" y="54"/>
                  <a:pt x="14" y="82"/>
                </a:cubicBezTo>
                <a:cubicBezTo>
                  <a:pt x="9" y="90"/>
                  <a:pt x="5" y="98"/>
                  <a:pt x="0" y="106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73" name="Comment 1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757988" y="5783263"/>
            <a:ext cx="46037" cy="65087"/>
          </a:xfrm>
          <a:custGeom>
            <a:avLst/>
            <a:gdLst/>
            <a:ahLst/>
            <a:cxnLst>
              <a:cxn ang="0">
                <a:pos x="124" y="0"/>
              </a:cxn>
              <a:cxn ang="0">
                <a:pos x="75" y="71"/>
              </a:cxn>
              <a:cxn ang="0">
                <a:pos x="0" y="180"/>
              </a:cxn>
            </a:cxnLst>
            <a:rect l="0" t="0" r="r" b="b"/>
            <a:pathLst>
              <a:path w="125" h="181" extrusionOk="0">
                <a:moveTo>
                  <a:pt x="124" y="0"/>
                </a:moveTo>
                <a:cubicBezTo>
                  <a:pt x="111" y="25"/>
                  <a:pt x="92" y="47"/>
                  <a:pt x="75" y="71"/>
                </a:cubicBezTo>
                <a:cubicBezTo>
                  <a:pt x="49" y="108"/>
                  <a:pt x="23" y="142"/>
                  <a:pt x="0" y="180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74" name="Comment 1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597650" y="6007100"/>
            <a:ext cx="52388" cy="85725"/>
          </a:xfrm>
          <a:custGeom>
            <a:avLst/>
            <a:gdLst/>
            <a:ahLst/>
            <a:cxnLst>
              <a:cxn ang="0">
                <a:pos x="142" y="0"/>
              </a:cxn>
              <a:cxn ang="0">
                <a:pos x="86" y="84"/>
              </a:cxn>
              <a:cxn ang="0">
                <a:pos x="0" y="235"/>
              </a:cxn>
            </a:cxnLst>
            <a:rect l="0" t="0" r="r" b="b"/>
            <a:pathLst>
              <a:path w="143" h="236" extrusionOk="0">
                <a:moveTo>
                  <a:pt x="142" y="0"/>
                </a:moveTo>
                <a:cubicBezTo>
                  <a:pt x="124" y="29"/>
                  <a:pt x="105" y="55"/>
                  <a:pt x="86" y="84"/>
                </a:cubicBezTo>
                <a:cubicBezTo>
                  <a:pt x="54" y="132"/>
                  <a:pt x="25" y="183"/>
                  <a:pt x="0" y="235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75" name="Comment 1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432550" y="6243638"/>
            <a:ext cx="47625" cy="61912"/>
          </a:xfrm>
          <a:custGeom>
            <a:avLst/>
            <a:gdLst/>
            <a:ahLst/>
            <a:cxnLst>
              <a:cxn ang="0">
                <a:pos x="132" y="0"/>
              </a:cxn>
              <a:cxn ang="0">
                <a:pos x="92" y="43"/>
              </a:cxn>
              <a:cxn ang="0">
                <a:pos x="30" y="120"/>
              </a:cxn>
              <a:cxn ang="0">
                <a:pos x="0" y="173"/>
              </a:cxn>
            </a:cxnLst>
            <a:rect l="0" t="0" r="r" b="b"/>
            <a:pathLst>
              <a:path w="133" h="174" extrusionOk="0">
                <a:moveTo>
                  <a:pt x="132" y="0"/>
                </a:moveTo>
                <a:cubicBezTo>
                  <a:pt x="119" y="17"/>
                  <a:pt x="107" y="28"/>
                  <a:pt x="92" y="43"/>
                </a:cubicBezTo>
                <a:cubicBezTo>
                  <a:pt x="71" y="64"/>
                  <a:pt x="44" y="94"/>
                  <a:pt x="30" y="120"/>
                </a:cubicBezTo>
                <a:cubicBezTo>
                  <a:pt x="19" y="149"/>
                  <a:pt x="15" y="158"/>
                  <a:pt x="0" y="173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76" name="Comment 2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297613" y="6426200"/>
            <a:ext cx="33337" cy="53975"/>
          </a:xfrm>
          <a:custGeom>
            <a:avLst/>
            <a:gdLst/>
            <a:ahLst/>
            <a:cxnLst>
              <a:cxn ang="0">
                <a:pos x="92" y="0"/>
              </a:cxn>
              <a:cxn ang="0">
                <a:pos x="0" y="149"/>
              </a:cxn>
            </a:cxnLst>
            <a:rect l="0" t="0" r="r" b="b"/>
            <a:pathLst>
              <a:path w="93" h="150" extrusionOk="0">
                <a:moveTo>
                  <a:pt x="92" y="0"/>
                </a:moveTo>
                <a:cubicBezTo>
                  <a:pt x="63" y="52"/>
                  <a:pt x="34" y="100"/>
                  <a:pt x="0" y="149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77" name="Comment 2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221413" y="4125913"/>
            <a:ext cx="4762" cy="698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" y="73"/>
              </a:cxn>
              <a:cxn ang="0">
                <a:pos x="11" y="194"/>
              </a:cxn>
            </a:cxnLst>
            <a:rect l="0" t="0" r="r" b="b"/>
            <a:pathLst>
              <a:path w="12" h="195" extrusionOk="0">
                <a:moveTo>
                  <a:pt x="0" y="0"/>
                </a:moveTo>
                <a:cubicBezTo>
                  <a:pt x="2" y="24"/>
                  <a:pt x="4" y="49"/>
                  <a:pt x="5" y="73"/>
                </a:cubicBezTo>
                <a:cubicBezTo>
                  <a:pt x="6" y="114"/>
                  <a:pt x="8" y="154"/>
                  <a:pt x="11" y="194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78" name="Comment 2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205538" y="4343400"/>
            <a:ext cx="3175" cy="76200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8" y="75"/>
              </a:cxn>
              <a:cxn ang="0">
                <a:pos x="3" y="182"/>
              </a:cxn>
              <a:cxn ang="0">
                <a:pos x="0" y="209"/>
              </a:cxn>
            </a:cxnLst>
            <a:rect l="0" t="0" r="r" b="b"/>
            <a:pathLst>
              <a:path w="11" h="210" extrusionOk="0">
                <a:moveTo>
                  <a:pt x="10" y="0"/>
                </a:moveTo>
                <a:cubicBezTo>
                  <a:pt x="10" y="25"/>
                  <a:pt x="9" y="50"/>
                  <a:pt x="8" y="75"/>
                </a:cubicBezTo>
                <a:cubicBezTo>
                  <a:pt x="6" y="111"/>
                  <a:pt x="5" y="147"/>
                  <a:pt x="3" y="182"/>
                </a:cubicBezTo>
                <a:cubicBezTo>
                  <a:pt x="2" y="191"/>
                  <a:pt x="1" y="200"/>
                  <a:pt x="0" y="209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79" name="Comment 2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203950" y="4567238"/>
            <a:ext cx="1588" cy="444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47"/>
              </a:cxn>
              <a:cxn ang="0">
                <a:pos x="2" y="125"/>
              </a:cxn>
            </a:cxnLst>
            <a:rect l="0" t="0" r="r" b="b"/>
            <a:pathLst>
              <a:path w="5" h="126" extrusionOk="0">
                <a:moveTo>
                  <a:pt x="0" y="0"/>
                </a:moveTo>
                <a:cubicBezTo>
                  <a:pt x="1" y="16"/>
                  <a:pt x="1" y="31"/>
                  <a:pt x="2" y="47"/>
                </a:cubicBezTo>
                <a:cubicBezTo>
                  <a:pt x="4" y="73"/>
                  <a:pt x="4" y="99"/>
                  <a:pt x="2" y="125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80" name="Comment 2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202363" y="4773613"/>
            <a:ext cx="1587" cy="46037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1" y="69"/>
              </a:cxn>
              <a:cxn ang="0">
                <a:pos x="3" y="126"/>
              </a:cxn>
            </a:cxnLst>
            <a:rect l="0" t="0" r="r" b="b"/>
            <a:pathLst>
              <a:path w="5" h="127" extrusionOk="0">
                <a:moveTo>
                  <a:pt x="4" y="0"/>
                </a:moveTo>
                <a:cubicBezTo>
                  <a:pt x="2" y="23"/>
                  <a:pt x="1" y="46"/>
                  <a:pt x="1" y="69"/>
                </a:cubicBezTo>
                <a:cubicBezTo>
                  <a:pt x="1" y="89"/>
                  <a:pt x="1" y="106"/>
                  <a:pt x="3" y="126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81" name="Comment 2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207125" y="4940300"/>
            <a:ext cx="1588" cy="14288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0" y="40"/>
              </a:cxn>
            </a:cxnLst>
            <a:rect l="0" t="0" r="r" b="b"/>
            <a:pathLst>
              <a:path w="5" h="41" extrusionOk="0">
                <a:moveTo>
                  <a:pt x="4" y="0"/>
                </a:moveTo>
                <a:cubicBezTo>
                  <a:pt x="2" y="13"/>
                  <a:pt x="1" y="27"/>
                  <a:pt x="0" y="40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82" name="Comment 2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207125" y="5054600"/>
            <a:ext cx="3175" cy="71438"/>
          </a:xfrm>
          <a:custGeom>
            <a:avLst/>
            <a:gdLst/>
            <a:ahLst/>
            <a:cxnLst>
              <a:cxn ang="0">
                <a:pos x="6" y="13"/>
              </a:cxn>
              <a:cxn ang="0">
                <a:pos x="0" y="70"/>
              </a:cxn>
              <a:cxn ang="0">
                <a:pos x="5" y="198"/>
              </a:cxn>
            </a:cxnLst>
            <a:rect l="0" t="0" r="r" b="b"/>
            <a:pathLst>
              <a:path w="7" h="199" extrusionOk="0">
                <a:moveTo>
                  <a:pt x="6" y="13"/>
                </a:moveTo>
                <a:cubicBezTo>
                  <a:pt x="-11" y="-10"/>
                  <a:pt x="0" y="52"/>
                  <a:pt x="0" y="70"/>
                </a:cubicBezTo>
                <a:cubicBezTo>
                  <a:pt x="0" y="113"/>
                  <a:pt x="3" y="155"/>
                  <a:pt x="5" y="198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83" name="Comment 2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726113" y="6388100"/>
            <a:ext cx="280987" cy="295275"/>
          </a:xfrm>
          <a:custGeom>
            <a:avLst/>
            <a:gdLst/>
            <a:ahLst/>
            <a:cxnLst>
              <a:cxn ang="0">
                <a:pos x="723" y="260"/>
              </a:cxn>
              <a:cxn ang="0">
                <a:pos x="712" y="203"/>
              </a:cxn>
              <a:cxn ang="0">
                <a:pos x="611" y="74"/>
              </a:cxn>
              <a:cxn ang="0">
                <a:pos x="522" y="32"/>
              </a:cxn>
              <a:cxn ang="0">
                <a:pos x="414" y="4"/>
              </a:cxn>
              <a:cxn ang="0">
                <a:pos x="247" y="30"/>
              </a:cxn>
              <a:cxn ang="0">
                <a:pos x="89" y="125"/>
              </a:cxn>
              <a:cxn ang="0">
                <a:pos x="0" y="369"/>
              </a:cxn>
              <a:cxn ang="0">
                <a:pos x="194" y="747"/>
              </a:cxn>
              <a:cxn ang="0">
                <a:pos x="484" y="818"/>
              </a:cxn>
              <a:cxn ang="0">
                <a:pos x="687" y="759"/>
              </a:cxn>
              <a:cxn ang="0">
                <a:pos x="778" y="730"/>
              </a:cxn>
            </a:cxnLst>
            <a:rect l="0" t="0" r="r" b="b"/>
            <a:pathLst>
              <a:path w="779" h="822" extrusionOk="0">
                <a:moveTo>
                  <a:pt x="723" y="260"/>
                </a:moveTo>
                <a:cubicBezTo>
                  <a:pt x="719" y="242"/>
                  <a:pt x="718" y="222"/>
                  <a:pt x="712" y="203"/>
                </a:cubicBezTo>
                <a:cubicBezTo>
                  <a:pt x="693" y="146"/>
                  <a:pt x="662" y="105"/>
                  <a:pt x="611" y="74"/>
                </a:cubicBezTo>
                <a:cubicBezTo>
                  <a:pt x="582" y="56"/>
                  <a:pt x="554" y="44"/>
                  <a:pt x="522" y="32"/>
                </a:cubicBezTo>
                <a:cubicBezTo>
                  <a:pt x="486" y="19"/>
                  <a:pt x="452" y="9"/>
                  <a:pt x="414" y="4"/>
                </a:cubicBezTo>
                <a:cubicBezTo>
                  <a:pt x="354" y="-4"/>
                  <a:pt x="302" y="4"/>
                  <a:pt x="247" y="30"/>
                </a:cubicBezTo>
                <a:cubicBezTo>
                  <a:pt x="196" y="54"/>
                  <a:pt x="131" y="87"/>
                  <a:pt x="89" y="125"/>
                </a:cubicBezTo>
                <a:cubicBezTo>
                  <a:pt x="17" y="192"/>
                  <a:pt x="-2" y="273"/>
                  <a:pt x="0" y="369"/>
                </a:cubicBezTo>
                <a:cubicBezTo>
                  <a:pt x="2" y="518"/>
                  <a:pt x="60" y="670"/>
                  <a:pt x="194" y="747"/>
                </a:cubicBezTo>
                <a:cubicBezTo>
                  <a:pt x="278" y="795"/>
                  <a:pt x="388" y="825"/>
                  <a:pt x="484" y="818"/>
                </a:cubicBezTo>
                <a:cubicBezTo>
                  <a:pt x="555" y="813"/>
                  <a:pt x="620" y="779"/>
                  <a:pt x="687" y="759"/>
                </a:cubicBezTo>
                <a:cubicBezTo>
                  <a:pt x="734" y="745"/>
                  <a:pt x="748" y="741"/>
                  <a:pt x="778" y="730"/>
                </a:cubicBezTo>
              </a:path>
            </a:pathLst>
          </a:custGeom>
          <a:noFill/>
          <a:ln w="34925" cap="rnd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6200" y="139038"/>
            <a:ext cx="2701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Clicker Question 5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70087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31838"/>
            <a:ext cx="8229600" cy="2014537"/>
          </a:xfrm>
        </p:spPr>
        <p:txBody>
          <a:bodyPr/>
          <a:lstStyle/>
          <a:p>
            <a:r>
              <a:rPr lang="en-US" sz="3200"/>
              <a:t>Two speakers, A and B, are “in phase” and emit a pure note with a wavelength 2 m.  The speakers are side-by-side, 3 m apart. Point C is 4 m directly in front of speaker A.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897188"/>
            <a:ext cx="5638800" cy="3960812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dirty="0"/>
              <a:t>At point C, there will be</a:t>
            </a:r>
          </a:p>
          <a:p>
            <a:pPr marL="609600" indent="-609600">
              <a:buFontTx/>
              <a:buAutoNum type="alphaUcPeriod"/>
            </a:pPr>
            <a:r>
              <a:rPr lang="en-US" dirty="0"/>
              <a:t>C</a:t>
            </a:r>
            <a:r>
              <a:rPr lang="en-US" dirty="0" smtClean="0"/>
              <a:t>onstructive interference</a:t>
            </a:r>
            <a:endParaRPr lang="en-US" dirty="0"/>
          </a:p>
          <a:p>
            <a:pPr marL="609600" indent="-609600">
              <a:buFontTx/>
              <a:buAutoNum type="alphaUcPeriod"/>
            </a:pPr>
            <a:r>
              <a:rPr lang="en-US" dirty="0"/>
              <a:t>D</a:t>
            </a:r>
            <a:r>
              <a:rPr lang="en-US" dirty="0" smtClean="0"/>
              <a:t>estructive interference</a:t>
            </a:r>
            <a:endParaRPr lang="en-US" dirty="0"/>
          </a:p>
        </p:txBody>
      </p:sp>
      <p:sp>
        <p:nvSpPr>
          <p:cNvPr id="72708" name="Comment 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888288" y="3498850"/>
            <a:ext cx="161925" cy="323850"/>
          </a:xfrm>
          <a:custGeom>
            <a:avLst/>
            <a:gdLst/>
            <a:ahLst/>
            <a:cxnLst>
              <a:cxn ang="0">
                <a:pos x="74" y="43"/>
              </a:cxn>
              <a:cxn ang="0">
                <a:pos x="74" y="107"/>
              </a:cxn>
              <a:cxn ang="0">
                <a:pos x="91" y="261"/>
              </a:cxn>
              <a:cxn ang="0">
                <a:pos x="88" y="509"/>
              </a:cxn>
              <a:cxn ang="0">
                <a:pos x="79" y="784"/>
              </a:cxn>
              <a:cxn ang="0">
                <a:pos x="96" y="776"/>
              </a:cxn>
              <a:cxn ang="0">
                <a:pos x="90" y="721"/>
              </a:cxn>
              <a:cxn ang="0">
                <a:pos x="51" y="649"/>
              </a:cxn>
              <a:cxn ang="0">
                <a:pos x="33" y="516"/>
              </a:cxn>
              <a:cxn ang="0">
                <a:pos x="3" y="254"/>
              </a:cxn>
              <a:cxn ang="0">
                <a:pos x="67" y="102"/>
              </a:cxn>
              <a:cxn ang="0">
                <a:pos x="209" y="4"/>
              </a:cxn>
              <a:cxn ang="0">
                <a:pos x="383" y="64"/>
              </a:cxn>
              <a:cxn ang="0">
                <a:pos x="441" y="200"/>
              </a:cxn>
              <a:cxn ang="0">
                <a:pos x="399" y="303"/>
              </a:cxn>
              <a:cxn ang="0">
                <a:pos x="158" y="402"/>
              </a:cxn>
              <a:cxn ang="0">
                <a:pos x="129" y="414"/>
              </a:cxn>
              <a:cxn ang="0">
                <a:pos x="199" y="453"/>
              </a:cxn>
              <a:cxn ang="0">
                <a:pos x="329" y="526"/>
              </a:cxn>
              <a:cxn ang="0">
                <a:pos x="428" y="664"/>
              </a:cxn>
              <a:cxn ang="0">
                <a:pos x="428" y="862"/>
              </a:cxn>
              <a:cxn ang="0">
                <a:pos x="272" y="880"/>
              </a:cxn>
              <a:cxn ang="0">
                <a:pos x="108" y="788"/>
              </a:cxn>
              <a:cxn ang="0">
                <a:pos x="64" y="765"/>
              </a:cxn>
            </a:cxnLst>
            <a:rect l="0" t="0" r="r" b="b"/>
            <a:pathLst>
              <a:path w="450" h="901" extrusionOk="0">
                <a:moveTo>
                  <a:pt x="74" y="43"/>
                </a:moveTo>
                <a:cubicBezTo>
                  <a:pt x="71" y="64"/>
                  <a:pt x="69" y="77"/>
                  <a:pt x="74" y="107"/>
                </a:cubicBezTo>
                <a:cubicBezTo>
                  <a:pt x="83" y="158"/>
                  <a:pt x="89" y="209"/>
                  <a:pt x="91" y="261"/>
                </a:cubicBezTo>
                <a:cubicBezTo>
                  <a:pt x="94" y="344"/>
                  <a:pt x="92" y="426"/>
                  <a:pt x="88" y="509"/>
                </a:cubicBezTo>
                <a:cubicBezTo>
                  <a:pt x="85" y="571"/>
                  <a:pt x="46" y="726"/>
                  <a:pt x="79" y="784"/>
                </a:cubicBezTo>
                <a:cubicBezTo>
                  <a:pt x="91" y="806"/>
                  <a:pt x="84" y="782"/>
                  <a:pt x="96" y="776"/>
                </a:cubicBezTo>
                <a:cubicBezTo>
                  <a:pt x="100" y="749"/>
                  <a:pt x="107" y="739"/>
                  <a:pt x="90" y="721"/>
                </a:cubicBezTo>
                <a:cubicBezTo>
                  <a:pt x="67" y="696"/>
                  <a:pt x="56" y="687"/>
                  <a:pt x="51" y="649"/>
                </a:cubicBezTo>
                <a:cubicBezTo>
                  <a:pt x="45" y="605"/>
                  <a:pt x="42" y="560"/>
                  <a:pt x="33" y="516"/>
                </a:cubicBezTo>
                <a:cubicBezTo>
                  <a:pt x="16" y="431"/>
                  <a:pt x="-10" y="341"/>
                  <a:pt x="3" y="254"/>
                </a:cubicBezTo>
                <a:cubicBezTo>
                  <a:pt x="11" y="202"/>
                  <a:pt x="35" y="144"/>
                  <a:pt x="67" y="102"/>
                </a:cubicBezTo>
                <a:cubicBezTo>
                  <a:pt x="102" y="57"/>
                  <a:pt x="153" y="17"/>
                  <a:pt x="209" y="4"/>
                </a:cubicBezTo>
                <a:cubicBezTo>
                  <a:pt x="276" y="-12"/>
                  <a:pt x="336" y="18"/>
                  <a:pt x="383" y="64"/>
                </a:cubicBezTo>
                <a:cubicBezTo>
                  <a:pt x="420" y="100"/>
                  <a:pt x="444" y="148"/>
                  <a:pt x="441" y="200"/>
                </a:cubicBezTo>
                <a:cubicBezTo>
                  <a:pt x="439" y="239"/>
                  <a:pt x="425" y="274"/>
                  <a:pt x="399" y="303"/>
                </a:cubicBezTo>
                <a:cubicBezTo>
                  <a:pt x="339" y="371"/>
                  <a:pt x="241" y="382"/>
                  <a:pt x="158" y="402"/>
                </a:cubicBezTo>
                <a:cubicBezTo>
                  <a:pt x="141" y="406"/>
                  <a:pt x="137" y="406"/>
                  <a:pt x="129" y="414"/>
                </a:cubicBezTo>
                <a:cubicBezTo>
                  <a:pt x="151" y="434"/>
                  <a:pt x="167" y="439"/>
                  <a:pt x="199" y="453"/>
                </a:cubicBezTo>
                <a:cubicBezTo>
                  <a:pt x="245" y="473"/>
                  <a:pt x="289" y="497"/>
                  <a:pt x="329" y="526"/>
                </a:cubicBezTo>
                <a:cubicBezTo>
                  <a:pt x="377" y="561"/>
                  <a:pt x="407" y="609"/>
                  <a:pt x="428" y="664"/>
                </a:cubicBezTo>
                <a:cubicBezTo>
                  <a:pt x="451" y="724"/>
                  <a:pt x="464" y="804"/>
                  <a:pt x="428" y="862"/>
                </a:cubicBezTo>
                <a:cubicBezTo>
                  <a:pt x="394" y="916"/>
                  <a:pt x="320" y="901"/>
                  <a:pt x="272" y="880"/>
                </a:cubicBezTo>
                <a:cubicBezTo>
                  <a:pt x="216" y="855"/>
                  <a:pt x="161" y="818"/>
                  <a:pt x="108" y="788"/>
                </a:cubicBezTo>
                <a:cubicBezTo>
                  <a:pt x="86" y="776"/>
                  <a:pt x="79" y="772"/>
                  <a:pt x="64" y="765"/>
                </a:cubicBezTo>
              </a:path>
            </a:pathLst>
          </a:custGeom>
          <a:noFill/>
          <a:ln w="34925" cap="rnd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09" name="Comment 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934075" y="3556000"/>
            <a:ext cx="2708275" cy="1055688"/>
          </a:xfrm>
          <a:custGeom>
            <a:avLst/>
            <a:gdLst/>
            <a:ahLst/>
            <a:cxnLst>
              <a:cxn ang="0">
                <a:pos x="814" y="1416"/>
              </a:cxn>
              <a:cxn ang="0">
                <a:pos x="738" y="1391"/>
              </a:cxn>
              <a:cxn ang="0">
                <a:pos x="831" y="1295"/>
              </a:cxn>
              <a:cxn ang="0">
                <a:pos x="729" y="1414"/>
              </a:cxn>
              <a:cxn ang="0">
                <a:pos x="816" y="1285"/>
              </a:cxn>
              <a:cxn ang="0">
                <a:pos x="757" y="1456"/>
              </a:cxn>
              <a:cxn ang="0">
                <a:pos x="728" y="1290"/>
              </a:cxn>
              <a:cxn ang="0">
                <a:pos x="797" y="1464"/>
              </a:cxn>
              <a:cxn ang="0">
                <a:pos x="5611" y="1355"/>
              </a:cxn>
              <a:cxn ang="0">
                <a:pos x="5668" y="1301"/>
              </a:cxn>
              <a:cxn ang="0">
                <a:pos x="5649" y="1456"/>
              </a:cxn>
              <a:cxn ang="0">
                <a:pos x="5629" y="1304"/>
              </a:cxn>
              <a:cxn ang="0">
                <a:pos x="5718" y="1499"/>
              </a:cxn>
              <a:cxn ang="0">
                <a:pos x="5591" y="1404"/>
              </a:cxn>
              <a:cxn ang="0">
                <a:pos x="5675" y="1315"/>
              </a:cxn>
              <a:cxn ang="0">
                <a:pos x="5685" y="1339"/>
              </a:cxn>
              <a:cxn ang="0">
                <a:pos x="5043" y="2758"/>
              </a:cxn>
              <a:cxn ang="0">
                <a:pos x="6367" y="2567"/>
              </a:cxn>
              <a:cxn ang="0">
                <a:pos x="6760" y="1107"/>
              </a:cxn>
              <a:cxn ang="0">
                <a:pos x="6533" y="663"/>
              </a:cxn>
              <a:cxn ang="0">
                <a:pos x="3570" y="1844"/>
              </a:cxn>
              <a:cxn ang="0">
                <a:pos x="2502" y="642"/>
              </a:cxn>
              <a:cxn ang="0">
                <a:pos x="2755" y="701"/>
              </a:cxn>
              <a:cxn ang="0">
                <a:pos x="2504" y="949"/>
              </a:cxn>
              <a:cxn ang="0">
                <a:pos x="2761" y="1095"/>
              </a:cxn>
              <a:cxn ang="0">
                <a:pos x="2394" y="1293"/>
              </a:cxn>
              <a:cxn ang="0">
                <a:pos x="2999" y="1108"/>
              </a:cxn>
              <a:cxn ang="0">
                <a:pos x="3088" y="976"/>
              </a:cxn>
              <a:cxn ang="0">
                <a:pos x="3247" y="1107"/>
              </a:cxn>
              <a:cxn ang="0">
                <a:pos x="3374" y="878"/>
              </a:cxn>
              <a:cxn ang="0">
                <a:pos x="3542" y="1169"/>
              </a:cxn>
              <a:cxn ang="0">
                <a:pos x="3908" y="1013"/>
              </a:cxn>
              <a:cxn ang="0">
                <a:pos x="4518" y="1107"/>
              </a:cxn>
              <a:cxn ang="0">
                <a:pos x="5196" y="1100"/>
              </a:cxn>
              <a:cxn ang="0">
                <a:pos x="5201" y="1005"/>
              </a:cxn>
              <a:cxn ang="0">
                <a:pos x="5229" y="1101"/>
              </a:cxn>
              <a:cxn ang="0">
                <a:pos x="2150" y="1032"/>
              </a:cxn>
              <a:cxn ang="0">
                <a:pos x="1820" y="967"/>
              </a:cxn>
              <a:cxn ang="0">
                <a:pos x="1224" y="845"/>
              </a:cxn>
              <a:cxn ang="0">
                <a:pos x="1111" y="905"/>
              </a:cxn>
              <a:cxn ang="0">
                <a:pos x="1182" y="1010"/>
              </a:cxn>
              <a:cxn ang="0">
                <a:pos x="1161" y="776"/>
              </a:cxn>
              <a:cxn ang="0">
                <a:pos x="1173" y="1409"/>
              </a:cxn>
              <a:cxn ang="0">
                <a:pos x="1943" y="1447"/>
              </a:cxn>
              <a:cxn ang="0">
                <a:pos x="2420" y="1435"/>
              </a:cxn>
              <a:cxn ang="0">
                <a:pos x="3237" y="1429"/>
              </a:cxn>
              <a:cxn ang="0">
                <a:pos x="3832" y="1394"/>
              </a:cxn>
              <a:cxn ang="0">
                <a:pos x="4471" y="1433"/>
              </a:cxn>
              <a:cxn ang="0">
                <a:pos x="4891" y="1505"/>
              </a:cxn>
              <a:cxn ang="0">
                <a:pos x="967" y="2093"/>
              </a:cxn>
              <a:cxn ang="0">
                <a:pos x="1169" y="2145"/>
              </a:cxn>
              <a:cxn ang="0">
                <a:pos x="1475" y="1783"/>
              </a:cxn>
              <a:cxn ang="0">
                <a:pos x="6" y="947"/>
              </a:cxn>
              <a:cxn ang="0">
                <a:pos x="102" y="528"/>
              </a:cxn>
              <a:cxn ang="0">
                <a:pos x="289" y="0"/>
              </a:cxn>
              <a:cxn ang="0">
                <a:pos x="531" y="784"/>
              </a:cxn>
              <a:cxn ang="0">
                <a:pos x="127" y="552"/>
              </a:cxn>
            </a:cxnLst>
            <a:rect l="0" t="0" r="r" b="b"/>
            <a:pathLst>
              <a:path w="7523" h="2932" extrusionOk="0">
                <a:moveTo>
                  <a:pt x="797" y="1351"/>
                </a:moveTo>
                <a:cubicBezTo>
                  <a:pt x="778" y="1357"/>
                  <a:pt x="766" y="1362"/>
                  <a:pt x="762" y="1384"/>
                </a:cubicBezTo>
                <a:cubicBezTo>
                  <a:pt x="761" y="1398"/>
                  <a:pt x="760" y="1401"/>
                  <a:pt x="763" y="1409"/>
                </a:cubicBezTo>
                <a:cubicBezTo>
                  <a:pt x="777" y="1425"/>
                  <a:pt x="794" y="1440"/>
                  <a:pt x="814" y="1416"/>
                </a:cubicBezTo>
                <a:cubicBezTo>
                  <a:pt x="826" y="1401"/>
                  <a:pt x="834" y="1377"/>
                  <a:pt x="832" y="1358"/>
                </a:cubicBezTo>
                <a:cubicBezTo>
                  <a:pt x="830" y="1336"/>
                  <a:pt x="816" y="1328"/>
                  <a:pt x="800" y="1316"/>
                </a:cubicBezTo>
                <a:cubicBezTo>
                  <a:pt x="777" y="1314"/>
                  <a:pt x="750" y="1315"/>
                  <a:pt x="736" y="1338"/>
                </a:cubicBezTo>
                <a:cubicBezTo>
                  <a:pt x="726" y="1354"/>
                  <a:pt x="729" y="1375"/>
                  <a:pt x="738" y="1391"/>
                </a:cubicBezTo>
                <a:cubicBezTo>
                  <a:pt x="748" y="1407"/>
                  <a:pt x="763" y="1422"/>
                  <a:pt x="780" y="1430"/>
                </a:cubicBezTo>
                <a:cubicBezTo>
                  <a:pt x="795" y="1437"/>
                  <a:pt x="803" y="1431"/>
                  <a:pt x="817" y="1426"/>
                </a:cubicBezTo>
                <a:cubicBezTo>
                  <a:pt x="833" y="1411"/>
                  <a:pt x="845" y="1395"/>
                  <a:pt x="848" y="1372"/>
                </a:cubicBezTo>
                <a:cubicBezTo>
                  <a:pt x="851" y="1346"/>
                  <a:pt x="845" y="1317"/>
                  <a:pt x="831" y="1295"/>
                </a:cubicBezTo>
                <a:cubicBezTo>
                  <a:pt x="817" y="1273"/>
                  <a:pt x="799" y="1259"/>
                  <a:pt x="772" y="1258"/>
                </a:cubicBezTo>
                <a:cubicBezTo>
                  <a:pt x="748" y="1258"/>
                  <a:pt x="726" y="1272"/>
                  <a:pt x="711" y="1290"/>
                </a:cubicBezTo>
                <a:cubicBezTo>
                  <a:pt x="695" y="1310"/>
                  <a:pt x="689" y="1334"/>
                  <a:pt x="692" y="1359"/>
                </a:cubicBezTo>
                <a:cubicBezTo>
                  <a:pt x="695" y="1385"/>
                  <a:pt x="709" y="1400"/>
                  <a:pt x="729" y="1414"/>
                </a:cubicBezTo>
                <a:cubicBezTo>
                  <a:pt x="748" y="1427"/>
                  <a:pt x="769" y="1433"/>
                  <a:pt x="790" y="1422"/>
                </a:cubicBezTo>
                <a:cubicBezTo>
                  <a:pt x="810" y="1412"/>
                  <a:pt x="825" y="1387"/>
                  <a:pt x="831" y="1366"/>
                </a:cubicBezTo>
                <a:cubicBezTo>
                  <a:pt x="837" y="1343"/>
                  <a:pt x="838" y="1314"/>
                  <a:pt x="825" y="1294"/>
                </a:cubicBezTo>
                <a:cubicBezTo>
                  <a:pt x="822" y="1291"/>
                  <a:pt x="819" y="1288"/>
                  <a:pt x="816" y="1285"/>
                </a:cubicBezTo>
                <a:cubicBezTo>
                  <a:pt x="793" y="1278"/>
                  <a:pt x="779" y="1279"/>
                  <a:pt x="757" y="1289"/>
                </a:cubicBezTo>
                <a:cubicBezTo>
                  <a:pt x="733" y="1300"/>
                  <a:pt x="706" y="1317"/>
                  <a:pt x="692" y="1340"/>
                </a:cubicBezTo>
                <a:cubicBezTo>
                  <a:pt x="679" y="1361"/>
                  <a:pt x="679" y="1390"/>
                  <a:pt x="690" y="1412"/>
                </a:cubicBezTo>
                <a:cubicBezTo>
                  <a:pt x="703" y="1438"/>
                  <a:pt x="731" y="1449"/>
                  <a:pt x="757" y="1456"/>
                </a:cubicBezTo>
                <a:cubicBezTo>
                  <a:pt x="785" y="1463"/>
                  <a:pt x="808" y="1449"/>
                  <a:pt x="828" y="1429"/>
                </a:cubicBezTo>
                <a:cubicBezTo>
                  <a:pt x="848" y="1409"/>
                  <a:pt x="859" y="1379"/>
                  <a:pt x="858" y="1351"/>
                </a:cubicBezTo>
                <a:cubicBezTo>
                  <a:pt x="857" y="1324"/>
                  <a:pt x="840" y="1303"/>
                  <a:pt x="816" y="1292"/>
                </a:cubicBezTo>
                <a:cubicBezTo>
                  <a:pt x="789" y="1280"/>
                  <a:pt x="756" y="1283"/>
                  <a:pt x="728" y="1290"/>
                </a:cubicBezTo>
                <a:cubicBezTo>
                  <a:pt x="703" y="1297"/>
                  <a:pt x="679" y="1313"/>
                  <a:pt x="674" y="1340"/>
                </a:cubicBezTo>
                <a:cubicBezTo>
                  <a:pt x="669" y="1370"/>
                  <a:pt x="682" y="1400"/>
                  <a:pt x="700" y="1423"/>
                </a:cubicBezTo>
                <a:cubicBezTo>
                  <a:pt x="716" y="1443"/>
                  <a:pt x="742" y="1468"/>
                  <a:pt x="769" y="1472"/>
                </a:cubicBezTo>
                <a:cubicBezTo>
                  <a:pt x="784" y="1471"/>
                  <a:pt x="789" y="1470"/>
                  <a:pt x="797" y="1464"/>
                </a:cubicBezTo>
                <a:cubicBezTo>
                  <a:pt x="809" y="1447"/>
                  <a:pt x="819" y="1427"/>
                  <a:pt x="814" y="1405"/>
                </a:cubicBezTo>
                <a:cubicBezTo>
                  <a:pt x="808" y="1379"/>
                  <a:pt x="790" y="1367"/>
                  <a:pt x="764" y="1370"/>
                </a:cubicBezTo>
                <a:cubicBezTo>
                  <a:pt x="758" y="1372"/>
                  <a:pt x="753" y="1373"/>
                  <a:pt x="747" y="1375"/>
                </a:cubicBezTo>
              </a:path>
              <a:path w="7523" h="2932" extrusionOk="0">
                <a:moveTo>
                  <a:pt x="5611" y="1355"/>
                </a:moveTo>
                <a:cubicBezTo>
                  <a:pt x="5608" y="1352"/>
                  <a:pt x="5604" y="1349"/>
                  <a:pt x="5601" y="1346"/>
                </a:cubicBezTo>
                <a:cubicBezTo>
                  <a:pt x="5593" y="1370"/>
                  <a:pt x="5604" y="1377"/>
                  <a:pt x="5632" y="1377"/>
                </a:cubicBezTo>
                <a:cubicBezTo>
                  <a:pt x="5648" y="1377"/>
                  <a:pt x="5667" y="1372"/>
                  <a:pt x="5673" y="1356"/>
                </a:cubicBezTo>
                <a:cubicBezTo>
                  <a:pt x="5680" y="1338"/>
                  <a:pt x="5680" y="1317"/>
                  <a:pt x="5668" y="1301"/>
                </a:cubicBezTo>
                <a:cubicBezTo>
                  <a:pt x="5657" y="1286"/>
                  <a:pt x="5638" y="1277"/>
                  <a:pt x="5620" y="1277"/>
                </a:cubicBezTo>
                <a:cubicBezTo>
                  <a:pt x="5600" y="1277"/>
                  <a:pt x="5581" y="1284"/>
                  <a:pt x="5569" y="1301"/>
                </a:cubicBezTo>
                <a:cubicBezTo>
                  <a:pt x="5549" y="1330"/>
                  <a:pt x="5560" y="1373"/>
                  <a:pt x="5579" y="1400"/>
                </a:cubicBezTo>
                <a:cubicBezTo>
                  <a:pt x="5595" y="1424"/>
                  <a:pt x="5623" y="1444"/>
                  <a:pt x="5649" y="1456"/>
                </a:cubicBezTo>
                <a:cubicBezTo>
                  <a:pt x="5671" y="1466"/>
                  <a:pt x="5703" y="1475"/>
                  <a:pt x="5725" y="1460"/>
                </a:cubicBezTo>
                <a:cubicBezTo>
                  <a:pt x="5744" y="1447"/>
                  <a:pt x="5756" y="1418"/>
                  <a:pt x="5756" y="1395"/>
                </a:cubicBezTo>
                <a:cubicBezTo>
                  <a:pt x="5756" y="1366"/>
                  <a:pt x="5741" y="1337"/>
                  <a:pt x="5717" y="1320"/>
                </a:cubicBezTo>
                <a:cubicBezTo>
                  <a:pt x="5691" y="1301"/>
                  <a:pt x="5660" y="1298"/>
                  <a:pt x="5629" y="1304"/>
                </a:cubicBezTo>
                <a:cubicBezTo>
                  <a:pt x="5597" y="1310"/>
                  <a:pt x="5579" y="1329"/>
                  <a:pt x="5571" y="1361"/>
                </a:cubicBezTo>
                <a:cubicBezTo>
                  <a:pt x="5562" y="1397"/>
                  <a:pt x="5570" y="1431"/>
                  <a:pt x="5584" y="1464"/>
                </a:cubicBezTo>
                <a:cubicBezTo>
                  <a:pt x="5596" y="1492"/>
                  <a:pt x="5616" y="1523"/>
                  <a:pt x="5647" y="1533"/>
                </a:cubicBezTo>
                <a:cubicBezTo>
                  <a:pt x="5677" y="1542"/>
                  <a:pt x="5703" y="1523"/>
                  <a:pt x="5718" y="1499"/>
                </a:cubicBezTo>
                <a:cubicBezTo>
                  <a:pt x="5739" y="1464"/>
                  <a:pt x="5744" y="1412"/>
                  <a:pt x="5733" y="1373"/>
                </a:cubicBezTo>
                <a:cubicBezTo>
                  <a:pt x="5724" y="1341"/>
                  <a:pt x="5703" y="1324"/>
                  <a:pt x="5671" y="1318"/>
                </a:cubicBezTo>
                <a:cubicBezTo>
                  <a:pt x="5646" y="1314"/>
                  <a:pt x="5618" y="1318"/>
                  <a:pt x="5600" y="1338"/>
                </a:cubicBezTo>
                <a:cubicBezTo>
                  <a:pt x="5583" y="1357"/>
                  <a:pt x="5582" y="1382"/>
                  <a:pt x="5591" y="1404"/>
                </a:cubicBezTo>
                <a:cubicBezTo>
                  <a:pt x="5601" y="1428"/>
                  <a:pt x="5619" y="1442"/>
                  <a:pt x="5642" y="1453"/>
                </a:cubicBezTo>
                <a:cubicBezTo>
                  <a:pt x="5664" y="1464"/>
                  <a:pt x="5683" y="1459"/>
                  <a:pt x="5699" y="1441"/>
                </a:cubicBezTo>
                <a:cubicBezTo>
                  <a:pt x="5716" y="1422"/>
                  <a:pt x="5717" y="1395"/>
                  <a:pt x="5712" y="1371"/>
                </a:cubicBezTo>
                <a:cubicBezTo>
                  <a:pt x="5707" y="1348"/>
                  <a:pt x="5695" y="1328"/>
                  <a:pt x="5675" y="1315"/>
                </a:cubicBezTo>
                <a:cubicBezTo>
                  <a:pt x="5658" y="1305"/>
                  <a:pt x="5643" y="1314"/>
                  <a:pt x="5642" y="1334"/>
                </a:cubicBezTo>
                <a:cubicBezTo>
                  <a:pt x="5641" y="1347"/>
                  <a:pt x="5649" y="1368"/>
                  <a:pt x="5659" y="1377"/>
                </a:cubicBezTo>
                <a:cubicBezTo>
                  <a:pt x="5674" y="1387"/>
                  <a:pt x="5677" y="1391"/>
                  <a:pt x="5689" y="1388"/>
                </a:cubicBezTo>
                <a:cubicBezTo>
                  <a:pt x="5694" y="1380"/>
                  <a:pt x="5708" y="1338"/>
                  <a:pt x="5685" y="1339"/>
                </a:cubicBezTo>
                <a:cubicBezTo>
                  <a:pt x="5666" y="1340"/>
                  <a:pt x="5697" y="1385"/>
                  <a:pt x="5699" y="1388"/>
                </a:cubicBezTo>
              </a:path>
              <a:path w="7523" h="2932" extrusionOk="0">
                <a:moveTo>
                  <a:pt x="5447" y="2038"/>
                </a:moveTo>
                <a:cubicBezTo>
                  <a:pt x="5394" y="2137"/>
                  <a:pt x="5339" y="2232"/>
                  <a:pt x="5282" y="2329"/>
                </a:cubicBezTo>
                <a:cubicBezTo>
                  <a:pt x="5200" y="2470"/>
                  <a:pt x="5116" y="2612"/>
                  <a:pt x="5043" y="2758"/>
                </a:cubicBezTo>
                <a:cubicBezTo>
                  <a:pt x="5002" y="2849"/>
                  <a:pt x="4990" y="2876"/>
                  <a:pt x="4955" y="2931"/>
                </a:cubicBezTo>
              </a:path>
              <a:path w="7523" h="2932" extrusionOk="0">
                <a:moveTo>
                  <a:pt x="6090" y="2168"/>
                </a:moveTo>
                <a:cubicBezTo>
                  <a:pt x="6149" y="2246"/>
                  <a:pt x="6205" y="2324"/>
                  <a:pt x="6259" y="2405"/>
                </a:cubicBezTo>
                <a:cubicBezTo>
                  <a:pt x="6312" y="2485"/>
                  <a:pt x="6330" y="2514"/>
                  <a:pt x="6367" y="2567"/>
                </a:cubicBezTo>
              </a:path>
              <a:path w="7523" h="2932" extrusionOk="0">
                <a:moveTo>
                  <a:pt x="6629" y="1810"/>
                </a:moveTo>
                <a:cubicBezTo>
                  <a:pt x="6738" y="1860"/>
                  <a:pt x="6847" y="1891"/>
                  <a:pt x="6963" y="1921"/>
                </a:cubicBezTo>
                <a:cubicBezTo>
                  <a:pt x="7070" y="1949"/>
                  <a:pt x="7107" y="1958"/>
                  <a:pt x="7181" y="1971"/>
                </a:cubicBezTo>
              </a:path>
              <a:path w="7523" h="2932" extrusionOk="0">
                <a:moveTo>
                  <a:pt x="6760" y="1107"/>
                </a:moveTo>
                <a:cubicBezTo>
                  <a:pt x="6901" y="1043"/>
                  <a:pt x="7041" y="978"/>
                  <a:pt x="7181" y="911"/>
                </a:cubicBezTo>
                <a:cubicBezTo>
                  <a:pt x="7296" y="856"/>
                  <a:pt x="7408" y="799"/>
                  <a:pt x="7522" y="742"/>
                </a:cubicBezTo>
              </a:path>
              <a:path w="7523" h="2932" extrusionOk="0">
                <a:moveTo>
                  <a:pt x="6387" y="861"/>
                </a:moveTo>
                <a:cubicBezTo>
                  <a:pt x="6433" y="794"/>
                  <a:pt x="6482" y="727"/>
                  <a:pt x="6533" y="663"/>
                </a:cubicBezTo>
                <a:cubicBezTo>
                  <a:pt x="6624" y="549"/>
                  <a:pt x="6730" y="451"/>
                  <a:pt x="6832" y="347"/>
                </a:cubicBezTo>
              </a:path>
              <a:path w="7523" h="2932" extrusionOk="0">
                <a:moveTo>
                  <a:pt x="4509" y="1773"/>
                </a:moveTo>
                <a:cubicBezTo>
                  <a:pt x="4358" y="1756"/>
                  <a:pt x="4209" y="1747"/>
                  <a:pt x="4056" y="1754"/>
                </a:cubicBezTo>
                <a:cubicBezTo>
                  <a:pt x="3892" y="1761"/>
                  <a:pt x="3724" y="1787"/>
                  <a:pt x="3570" y="1844"/>
                </a:cubicBezTo>
                <a:cubicBezTo>
                  <a:pt x="3541" y="1857"/>
                  <a:pt x="3511" y="1871"/>
                  <a:pt x="3482" y="1884"/>
                </a:cubicBezTo>
              </a:path>
              <a:path w="7523" h="2932" extrusionOk="0">
                <a:moveTo>
                  <a:pt x="2454" y="754"/>
                </a:moveTo>
                <a:cubicBezTo>
                  <a:pt x="2434" y="731"/>
                  <a:pt x="2425" y="734"/>
                  <a:pt x="2450" y="700"/>
                </a:cubicBezTo>
                <a:cubicBezTo>
                  <a:pt x="2465" y="680"/>
                  <a:pt x="2485" y="660"/>
                  <a:pt x="2502" y="642"/>
                </a:cubicBezTo>
                <a:cubicBezTo>
                  <a:pt x="2519" y="625"/>
                  <a:pt x="2534" y="609"/>
                  <a:pt x="2557" y="600"/>
                </a:cubicBezTo>
                <a:cubicBezTo>
                  <a:pt x="2581" y="591"/>
                  <a:pt x="2606" y="593"/>
                  <a:pt x="2629" y="604"/>
                </a:cubicBezTo>
                <a:cubicBezTo>
                  <a:pt x="2655" y="616"/>
                  <a:pt x="2680" y="632"/>
                  <a:pt x="2703" y="649"/>
                </a:cubicBezTo>
                <a:cubicBezTo>
                  <a:pt x="2722" y="663"/>
                  <a:pt x="2743" y="679"/>
                  <a:pt x="2755" y="701"/>
                </a:cubicBezTo>
                <a:cubicBezTo>
                  <a:pt x="2770" y="729"/>
                  <a:pt x="2756" y="750"/>
                  <a:pt x="2741" y="774"/>
                </a:cubicBezTo>
                <a:cubicBezTo>
                  <a:pt x="2729" y="794"/>
                  <a:pt x="2711" y="811"/>
                  <a:pt x="2694" y="827"/>
                </a:cubicBezTo>
                <a:cubicBezTo>
                  <a:pt x="2655" y="865"/>
                  <a:pt x="2610" y="900"/>
                  <a:pt x="2564" y="929"/>
                </a:cubicBezTo>
                <a:cubicBezTo>
                  <a:pt x="2543" y="942"/>
                  <a:pt x="2527" y="946"/>
                  <a:pt x="2504" y="949"/>
                </a:cubicBezTo>
                <a:cubicBezTo>
                  <a:pt x="2501" y="949"/>
                  <a:pt x="2497" y="949"/>
                  <a:pt x="2494" y="949"/>
                </a:cubicBezTo>
                <a:cubicBezTo>
                  <a:pt x="2523" y="953"/>
                  <a:pt x="2552" y="959"/>
                  <a:pt x="2581" y="962"/>
                </a:cubicBezTo>
                <a:cubicBezTo>
                  <a:pt x="2621" y="966"/>
                  <a:pt x="2659" y="970"/>
                  <a:pt x="2693" y="992"/>
                </a:cubicBezTo>
                <a:cubicBezTo>
                  <a:pt x="2729" y="1015"/>
                  <a:pt x="2748" y="1056"/>
                  <a:pt x="2761" y="1095"/>
                </a:cubicBezTo>
                <a:cubicBezTo>
                  <a:pt x="2775" y="1136"/>
                  <a:pt x="2777" y="1174"/>
                  <a:pt x="2745" y="1206"/>
                </a:cubicBezTo>
                <a:cubicBezTo>
                  <a:pt x="2722" y="1229"/>
                  <a:pt x="2687" y="1236"/>
                  <a:pt x="2658" y="1246"/>
                </a:cubicBezTo>
                <a:cubicBezTo>
                  <a:pt x="2590" y="1270"/>
                  <a:pt x="2523" y="1290"/>
                  <a:pt x="2454" y="1310"/>
                </a:cubicBezTo>
                <a:cubicBezTo>
                  <a:pt x="2427" y="1318"/>
                  <a:pt x="2404" y="1325"/>
                  <a:pt x="2394" y="1293"/>
                </a:cubicBezTo>
                <a:cubicBezTo>
                  <a:pt x="2395" y="1287"/>
                  <a:pt x="2395" y="1281"/>
                  <a:pt x="2396" y="1275"/>
                </a:cubicBezTo>
              </a:path>
              <a:path w="7523" h="2932" extrusionOk="0">
                <a:moveTo>
                  <a:pt x="3014" y="944"/>
                </a:moveTo>
                <a:cubicBezTo>
                  <a:pt x="3010" y="969"/>
                  <a:pt x="3005" y="994"/>
                  <a:pt x="3003" y="1019"/>
                </a:cubicBezTo>
                <a:cubicBezTo>
                  <a:pt x="3000" y="1049"/>
                  <a:pt x="2998" y="1078"/>
                  <a:pt x="2999" y="1108"/>
                </a:cubicBezTo>
                <a:cubicBezTo>
                  <a:pt x="3000" y="1130"/>
                  <a:pt x="2999" y="1156"/>
                  <a:pt x="3003" y="1178"/>
                </a:cubicBezTo>
                <a:cubicBezTo>
                  <a:pt x="3005" y="1190"/>
                  <a:pt x="3006" y="1195"/>
                  <a:pt x="3009" y="1204"/>
                </a:cubicBezTo>
                <a:cubicBezTo>
                  <a:pt x="3028" y="1170"/>
                  <a:pt x="3037" y="1134"/>
                  <a:pt x="3047" y="1097"/>
                </a:cubicBezTo>
                <a:cubicBezTo>
                  <a:pt x="3059" y="1056"/>
                  <a:pt x="3069" y="1014"/>
                  <a:pt x="3088" y="976"/>
                </a:cubicBezTo>
                <a:cubicBezTo>
                  <a:pt x="3103" y="946"/>
                  <a:pt x="3121" y="911"/>
                  <a:pt x="3143" y="885"/>
                </a:cubicBezTo>
                <a:cubicBezTo>
                  <a:pt x="3155" y="874"/>
                  <a:pt x="3159" y="871"/>
                  <a:pt x="3169" y="867"/>
                </a:cubicBezTo>
                <a:cubicBezTo>
                  <a:pt x="3187" y="876"/>
                  <a:pt x="3194" y="872"/>
                  <a:pt x="3206" y="895"/>
                </a:cubicBezTo>
                <a:cubicBezTo>
                  <a:pt x="3239" y="956"/>
                  <a:pt x="3249" y="1039"/>
                  <a:pt x="3247" y="1107"/>
                </a:cubicBezTo>
                <a:cubicBezTo>
                  <a:pt x="3246" y="1139"/>
                  <a:pt x="3242" y="1171"/>
                  <a:pt x="3238" y="1203"/>
                </a:cubicBezTo>
                <a:cubicBezTo>
                  <a:pt x="3236" y="1217"/>
                  <a:pt x="3236" y="1220"/>
                  <a:pt x="3235" y="1229"/>
                </a:cubicBezTo>
                <a:cubicBezTo>
                  <a:pt x="3254" y="1179"/>
                  <a:pt x="3264" y="1127"/>
                  <a:pt x="3282" y="1077"/>
                </a:cubicBezTo>
                <a:cubicBezTo>
                  <a:pt x="3306" y="1012"/>
                  <a:pt x="3333" y="935"/>
                  <a:pt x="3374" y="878"/>
                </a:cubicBezTo>
                <a:cubicBezTo>
                  <a:pt x="3384" y="867"/>
                  <a:pt x="3387" y="864"/>
                  <a:pt x="3395" y="859"/>
                </a:cubicBezTo>
                <a:cubicBezTo>
                  <a:pt x="3414" y="873"/>
                  <a:pt x="3421" y="880"/>
                  <a:pt x="3433" y="903"/>
                </a:cubicBezTo>
                <a:cubicBezTo>
                  <a:pt x="3453" y="941"/>
                  <a:pt x="3471" y="979"/>
                  <a:pt x="3488" y="1019"/>
                </a:cubicBezTo>
                <a:cubicBezTo>
                  <a:pt x="3509" y="1068"/>
                  <a:pt x="3522" y="1119"/>
                  <a:pt x="3542" y="1169"/>
                </a:cubicBezTo>
                <a:cubicBezTo>
                  <a:pt x="3553" y="1196"/>
                  <a:pt x="3563" y="1217"/>
                  <a:pt x="3579" y="1241"/>
                </a:cubicBezTo>
              </a:path>
              <a:path w="7523" h="2932" extrusionOk="0">
                <a:moveTo>
                  <a:pt x="3846" y="1015"/>
                </a:moveTo>
                <a:cubicBezTo>
                  <a:pt x="3844" y="1012"/>
                  <a:pt x="3842" y="1008"/>
                  <a:pt x="3840" y="1005"/>
                </a:cubicBezTo>
                <a:cubicBezTo>
                  <a:pt x="3862" y="1007"/>
                  <a:pt x="3884" y="1009"/>
                  <a:pt x="3908" y="1013"/>
                </a:cubicBezTo>
                <a:cubicBezTo>
                  <a:pt x="3957" y="1021"/>
                  <a:pt x="4005" y="1034"/>
                  <a:pt x="4053" y="1050"/>
                </a:cubicBezTo>
                <a:cubicBezTo>
                  <a:pt x="4136" y="1077"/>
                  <a:pt x="4211" y="1097"/>
                  <a:pt x="4299" y="1102"/>
                </a:cubicBezTo>
                <a:cubicBezTo>
                  <a:pt x="4348" y="1105"/>
                  <a:pt x="4396" y="1103"/>
                  <a:pt x="4445" y="1104"/>
                </a:cubicBezTo>
                <a:cubicBezTo>
                  <a:pt x="4469" y="1105"/>
                  <a:pt x="4494" y="1107"/>
                  <a:pt x="4518" y="1107"/>
                </a:cubicBezTo>
                <a:cubicBezTo>
                  <a:pt x="4541" y="1107"/>
                  <a:pt x="4564" y="1108"/>
                  <a:pt x="4587" y="1108"/>
                </a:cubicBezTo>
                <a:cubicBezTo>
                  <a:pt x="4629" y="1107"/>
                  <a:pt x="4672" y="1102"/>
                  <a:pt x="4714" y="1100"/>
                </a:cubicBezTo>
                <a:cubicBezTo>
                  <a:pt x="4828" y="1096"/>
                  <a:pt x="4944" y="1088"/>
                  <a:pt x="5058" y="1086"/>
                </a:cubicBezTo>
                <a:cubicBezTo>
                  <a:pt x="5107" y="1085"/>
                  <a:pt x="5149" y="1095"/>
                  <a:pt x="5196" y="1100"/>
                </a:cubicBezTo>
                <a:cubicBezTo>
                  <a:pt x="5217" y="1102"/>
                  <a:pt x="5282" y="1111"/>
                  <a:pt x="5299" y="1100"/>
                </a:cubicBezTo>
                <a:cubicBezTo>
                  <a:pt x="5317" y="1088"/>
                  <a:pt x="5322" y="1085"/>
                  <a:pt x="5307" y="1064"/>
                </a:cubicBezTo>
                <a:cubicBezTo>
                  <a:pt x="5300" y="1055"/>
                  <a:pt x="5273" y="1047"/>
                  <a:pt x="5262" y="1041"/>
                </a:cubicBezTo>
                <a:cubicBezTo>
                  <a:pt x="5241" y="1029"/>
                  <a:pt x="5221" y="1018"/>
                  <a:pt x="5201" y="1005"/>
                </a:cubicBezTo>
                <a:cubicBezTo>
                  <a:pt x="5148" y="970"/>
                  <a:pt x="5104" y="942"/>
                  <a:pt x="5043" y="926"/>
                </a:cubicBezTo>
                <a:cubicBezTo>
                  <a:pt x="5032" y="926"/>
                  <a:pt x="5027" y="925"/>
                  <a:pt x="5020" y="921"/>
                </a:cubicBezTo>
                <a:cubicBezTo>
                  <a:pt x="5054" y="950"/>
                  <a:pt x="5086" y="975"/>
                  <a:pt x="5124" y="998"/>
                </a:cubicBezTo>
                <a:cubicBezTo>
                  <a:pt x="5153" y="1015"/>
                  <a:pt x="5232" y="1058"/>
                  <a:pt x="5229" y="1101"/>
                </a:cubicBezTo>
                <a:cubicBezTo>
                  <a:pt x="5227" y="1131"/>
                  <a:pt x="5201" y="1152"/>
                  <a:pt x="5183" y="1175"/>
                </a:cubicBezTo>
                <a:cubicBezTo>
                  <a:pt x="5148" y="1219"/>
                  <a:pt x="5108" y="1261"/>
                  <a:pt x="5071" y="1302"/>
                </a:cubicBezTo>
                <a:cubicBezTo>
                  <a:pt x="5037" y="1338"/>
                  <a:pt x="5026" y="1350"/>
                  <a:pt x="5002" y="1373"/>
                </a:cubicBezTo>
              </a:path>
              <a:path w="7523" h="2932" extrusionOk="0">
                <a:moveTo>
                  <a:pt x="2150" y="1032"/>
                </a:moveTo>
                <a:cubicBezTo>
                  <a:pt x="2125" y="1023"/>
                  <a:pt x="2102" y="1016"/>
                  <a:pt x="2075" y="1010"/>
                </a:cubicBezTo>
                <a:cubicBezTo>
                  <a:pt x="2048" y="1004"/>
                  <a:pt x="2021" y="997"/>
                  <a:pt x="1994" y="992"/>
                </a:cubicBezTo>
                <a:cubicBezTo>
                  <a:pt x="1965" y="987"/>
                  <a:pt x="1937" y="984"/>
                  <a:pt x="1908" y="980"/>
                </a:cubicBezTo>
                <a:cubicBezTo>
                  <a:pt x="1879" y="976"/>
                  <a:pt x="1849" y="973"/>
                  <a:pt x="1820" y="967"/>
                </a:cubicBezTo>
                <a:cubicBezTo>
                  <a:pt x="1780" y="958"/>
                  <a:pt x="1742" y="944"/>
                  <a:pt x="1703" y="934"/>
                </a:cubicBezTo>
                <a:cubicBezTo>
                  <a:pt x="1658" y="923"/>
                  <a:pt x="1613" y="917"/>
                  <a:pt x="1568" y="909"/>
                </a:cubicBezTo>
                <a:cubicBezTo>
                  <a:pt x="1518" y="900"/>
                  <a:pt x="1468" y="886"/>
                  <a:pt x="1417" y="878"/>
                </a:cubicBezTo>
                <a:cubicBezTo>
                  <a:pt x="1355" y="869"/>
                  <a:pt x="1286" y="849"/>
                  <a:pt x="1224" y="845"/>
                </a:cubicBezTo>
                <a:cubicBezTo>
                  <a:pt x="1203" y="844"/>
                  <a:pt x="1187" y="850"/>
                  <a:pt x="1167" y="853"/>
                </a:cubicBezTo>
                <a:cubicBezTo>
                  <a:pt x="1148" y="856"/>
                  <a:pt x="1128" y="860"/>
                  <a:pt x="1109" y="859"/>
                </a:cubicBezTo>
                <a:cubicBezTo>
                  <a:pt x="1095" y="858"/>
                  <a:pt x="1080" y="854"/>
                  <a:pt x="1065" y="853"/>
                </a:cubicBezTo>
                <a:cubicBezTo>
                  <a:pt x="1079" y="870"/>
                  <a:pt x="1094" y="889"/>
                  <a:pt x="1111" y="905"/>
                </a:cubicBezTo>
                <a:cubicBezTo>
                  <a:pt x="1131" y="925"/>
                  <a:pt x="1153" y="943"/>
                  <a:pt x="1174" y="963"/>
                </a:cubicBezTo>
                <a:cubicBezTo>
                  <a:pt x="1211" y="998"/>
                  <a:pt x="1239" y="1039"/>
                  <a:pt x="1270" y="1079"/>
                </a:cubicBezTo>
                <a:cubicBezTo>
                  <a:pt x="1280" y="1088"/>
                  <a:pt x="1283" y="1091"/>
                  <a:pt x="1287" y="1100"/>
                </a:cubicBezTo>
                <a:cubicBezTo>
                  <a:pt x="1251" y="1071"/>
                  <a:pt x="1218" y="1039"/>
                  <a:pt x="1182" y="1010"/>
                </a:cubicBezTo>
                <a:cubicBezTo>
                  <a:pt x="1129" y="967"/>
                  <a:pt x="1078" y="935"/>
                  <a:pt x="1017" y="906"/>
                </a:cubicBezTo>
                <a:cubicBezTo>
                  <a:pt x="1013" y="904"/>
                  <a:pt x="1010" y="902"/>
                  <a:pt x="1006" y="900"/>
                </a:cubicBezTo>
                <a:cubicBezTo>
                  <a:pt x="1020" y="881"/>
                  <a:pt x="1028" y="872"/>
                  <a:pt x="1051" y="854"/>
                </a:cubicBezTo>
                <a:cubicBezTo>
                  <a:pt x="1086" y="826"/>
                  <a:pt x="1125" y="803"/>
                  <a:pt x="1161" y="776"/>
                </a:cubicBezTo>
                <a:cubicBezTo>
                  <a:pt x="1208" y="741"/>
                  <a:pt x="1219" y="709"/>
                  <a:pt x="1229" y="654"/>
                </a:cubicBezTo>
              </a:path>
              <a:path w="7523" h="2932" extrusionOk="0">
                <a:moveTo>
                  <a:pt x="978" y="1405"/>
                </a:moveTo>
                <a:cubicBezTo>
                  <a:pt x="998" y="1402"/>
                  <a:pt x="1015" y="1407"/>
                  <a:pt x="1036" y="1408"/>
                </a:cubicBezTo>
                <a:cubicBezTo>
                  <a:pt x="1082" y="1410"/>
                  <a:pt x="1127" y="1409"/>
                  <a:pt x="1173" y="1409"/>
                </a:cubicBezTo>
                <a:cubicBezTo>
                  <a:pt x="1235" y="1409"/>
                  <a:pt x="1297" y="1408"/>
                  <a:pt x="1359" y="1403"/>
                </a:cubicBezTo>
              </a:path>
              <a:path w="7523" h="2932" extrusionOk="0">
                <a:moveTo>
                  <a:pt x="1722" y="1424"/>
                </a:moveTo>
                <a:cubicBezTo>
                  <a:pt x="1757" y="1429"/>
                  <a:pt x="1792" y="1437"/>
                  <a:pt x="1827" y="1442"/>
                </a:cubicBezTo>
                <a:cubicBezTo>
                  <a:pt x="1868" y="1448"/>
                  <a:pt x="1903" y="1448"/>
                  <a:pt x="1943" y="1447"/>
                </a:cubicBezTo>
                <a:cubicBezTo>
                  <a:pt x="1954" y="1447"/>
                  <a:pt x="1964" y="1448"/>
                  <a:pt x="1975" y="1448"/>
                </a:cubicBezTo>
              </a:path>
              <a:path w="7523" h="2932" extrusionOk="0">
                <a:moveTo>
                  <a:pt x="2251" y="1466"/>
                </a:moveTo>
                <a:cubicBezTo>
                  <a:pt x="2283" y="1460"/>
                  <a:pt x="2315" y="1455"/>
                  <a:pt x="2346" y="1447"/>
                </a:cubicBezTo>
                <a:cubicBezTo>
                  <a:pt x="2381" y="1437"/>
                  <a:pt x="2395" y="1434"/>
                  <a:pt x="2420" y="1435"/>
                </a:cubicBezTo>
              </a:path>
              <a:path w="7523" h="2932" extrusionOk="0">
                <a:moveTo>
                  <a:pt x="2824" y="1448"/>
                </a:moveTo>
                <a:cubicBezTo>
                  <a:pt x="2840" y="1465"/>
                  <a:pt x="2851" y="1466"/>
                  <a:pt x="2875" y="1466"/>
                </a:cubicBezTo>
                <a:cubicBezTo>
                  <a:pt x="2954" y="1467"/>
                  <a:pt x="3031" y="1455"/>
                  <a:pt x="3109" y="1447"/>
                </a:cubicBezTo>
                <a:cubicBezTo>
                  <a:pt x="3153" y="1442"/>
                  <a:pt x="3194" y="1435"/>
                  <a:pt x="3237" y="1429"/>
                </a:cubicBezTo>
              </a:path>
              <a:path w="7523" h="2932" extrusionOk="0">
                <a:moveTo>
                  <a:pt x="3537" y="1403"/>
                </a:moveTo>
                <a:cubicBezTo>
                  <a:pt x="3563" y="1416"/>
                  <a:pt x="3589" y="1410"/>
                  <a:pt x="3619" y="1407"/>
                </a:cubicBezTo>
                <a:cubicBezTo>
                  <a:pt x="3667" y="1402"/>
                  <a:pt x="3716" y="1395"/>
                  <a:pt x="3764" y="1395"/>
                </a:cubicBezTo>
                <a:cubicBezTo>
                  <a:pt x="3799" y="1397"/>
                  <a:pt x="3809" y="1398"/>
                  <a:pt x="3832" y="1394"/>
                </a:cubicBezTo>
              </a:path>
              <a:path w="7523" h="2932" extrusionOk="0">
                <a:moveTo>
                  <a:pt x="4168" y="1446"/>
                </a:moveTo>
                <a:cubicBezTo>
                  <a:pt x="4187" y="1451"/>
                  <a:pt x="4203" y="1450"/>
                  <a:pt x="4223" y="1450"/>
                </a:cubicBezTo>
                <a:cubicBezTo>
                  <a:pt x="4256" y="1450"/>
                  <a:pt x="4290" y="1449"/>
                  <a:pt x="4323" y="1446"/>
                </a:cubicBezTo>
                <a:cubicBezTo>
                  <a:pt x="4372" y="1442"/>
                  <a:pt x="4421" y="1435"/>
                  <a:pt x="4471" y="1433"/>
                </a:cubicBezTo>
              </a:path>
              <a:path w="7523" h="2932" extrusionOk="0">
                <a:moveTo>
                  <a:pt x="4647" y="1494"/>
                </a:moveTo>
                <a:cubicBezTo>
                  <a:pt x="4669" y="1494"/>
                  <a:pt x="4691" y="1498"/>
                  <a:pt x="4713" y="1498"/>
                </a:cubicBezTo>
                <a:cubicBezTo>
                  <a:pt x="4760" y="1499"/>
                  <a:pt x="4806" y="1505"/>
                  <a:pt x="4853" y="1506"/>
                </a:cubicBezTo>
                <a:cubicBezTo>
                  <a:pt x="4866" y="1506"/>
                  <a:pt x="4878" y="1505"/>
                  <a:pt x="4891" y="1505"/>
                </a:cubicBezTo>
              </a:path>
              <a:path w="7523" h="2932" extrusionOk="0">
                <a:moveTo>
                  <a:pt x="5251" y="1472"/>
                </a:moveTo>
                <a:cubicBezTo>
                  <a:pt x="5271" y="1462"/>
                  <a:pt x="5272" y="1468"/>
                  <a:pt x="5294" y="1471"/>
                </a:cubicBezTo>
                <a:cubicBezTo>
                  <a:pt x="5324" y="1476"/>
                  <a:pt x="5354" y="1472"/>
                  <a:pt x="5384" y="1468"/>
                </a:cubicBezTo>
              </a:path>
              <a:path w="7523" h="2932" extrusionOk="0">
                <a:moveTo>
                  <a:pt x="967" y="2093"/>
                </a:moveTo>
                <a:cubicBezTo>
                  <a:pt x="950" y="2104"/>
                  <a:pt x="934" y="2116"/>
                  <a:pt x="915" y="2124"/>
                </a:cubicBezTo>
                <a:cubicBezTo>
                  <a:pt x="912" y="2125"/>
                  <a:pt x="908" y="2126"/>
                  <a:pt x="905" y="2127"/>
                </a:cubicBezTo>
                <a:cubicBezTo>
                  <a:pt x="923" y="2132"/>
                  <a:pt x="941" y="2137"/>
                  <a:pt x="959" y="2141"/>
                </a:cubicBezTo>
                <a:cubicBezTo>
                  <a:pt x="1030" y="2157"/>
                  <a:pt x="1098" y="2152"/>
                  <a:pt x="1169" y="2145"/>
                </a:cubicBezTo>
                <a:cubicBezTo>
                  <a:pt x="1255" y="2136"/>
                  <a:pt x="1365" y="2099"/>
                  <a:pt x="1450" y="2133"/>
                </a:cubicBezTo>
                <a:cubicBezTo>
                  <a:pt x="1463" y="2138"/>
                  <a:pt x="1475" y="2145"/>
                  <a:pt x="1487" y="2151"/>
                </a:cubicBezTo>
                <a:cubicBezTo>
                  <a:pt x="1466" y="2132"/>
                  <a:pt x="1466" y="2133"/>
                  <a:pt x="1461" y="2100"/>
                </a:cubicBezTo>
                <a:cubicBezTo>
                  <a:pt x="1446" y="2000"/>
                  <a:pt x="1469" y="1883"/>
                  <a:pt x="1475" y="1783"/>
                </a:cubicBezTo>
                <a:cubicBezTo>
                  <a:pt x="1478" y="1733"/>
                  <a:pt x="1480" y="1684"/>
                  <a:pt x="1484" y="1634"/>
                </a:cubicBezTo>
                <a:cubicBezTo>
                  <a:pt x="1485" y="1620"/>
                  <a:pt x="1487" y="1605"/>
                  <a:pt x="1488" y="1591"/>
                </a:cubicBezTo>
                <a:cubicBezTo>
                  <a:pt x="1489" y="1607"/>
                  <a:pt x="1490" y="1622"/>
                  <a:pt x="1491" y="1638"/>
                </a:cubicBezTo>
              </a:path>
              <a:path w="7523" h="2932" extrusionOk="0">
                <a:moveTo>
                  <a:pt x="6" y="947"/>
                </a:moveTo>
                <a:cubicBezTo>
                  <a:pt x="6" y="934"/>
                  <a:pt x="3" y="923"/>
                  <a:pt x="5" y="907"/>
                </a:cubicBezTo>
                <a:cubicBezTo>
                  <a:pt x="8" y="885"/>
                  <a:pt x="13" y="863"/>
                  <a:pt x="18" y="841"/>
                </a:cubicBezTo>
                <a:cubicBezTo>
                  <a:pt x="28" y="796"/>
                  <a:pt x="40" y="752"/>
                  <a:pt x="52" y="707"/>
                </a:cubicBezTo>
                <a:cubicBezTo>
                  <a:pt x="68" y="647"/>
                  <a:pt x="85" y="588"/>
                  <a:pt x="102" y="528"/>
                </a:cubicBezTo>
                <a:cubicBezTo>
                  <a:pt x="121" y="463"/>
                  <a:pt x="137" y="397"/>
                  <a:pt x="159" y="333"/>
                </a:cubicBezTo>
                <a:cubicBezTo>
                  <a:pt x="178" y="277"/>
                  <a:pt x="198" y="221"/>
                  <a:pt x="218" y="165"/>
                </a:cubicBezTo>
                <a:cubicBezTo>
                  <a:pt x="234" y="120"/>
                  <a:pt x="247" y="72"/>
                  <a:pt x="269" y="30"/>
                </a:cubicBezTo>
                <a:cubicBezTo>
                  <a:pt x="275" y="20"/>
                  <a:pt x="283" y="10"/>
                  <a:pt x="289" y="0"/>
                </a:cubicBezTo>
                <a:cubicBezTo>
                  <a:pt x="297" y="18"/>
                  <a:pt x="309" y="37"/>
                  <a:pt x="316" y="61"/>
                </a:cubicBezTo>
                <a:cubicBezTo>
                  <a:pt x="346" y="168"/>
                  <a:pt x="375" y="276"/>
                  <a:pt x="410" y="381"/>
                </a:cubicBezTo>
                <a:cubicBezTo>
                  <a:pt x="433" y="451"/>
                  <a:pt x="457" y="520"/>
                  <a:pt x="477" y="591"/>
                </a:cubicBezTo>
                <a:cubicBezTo>
                  <a:pt x="495" y="655"/>
                  <a:pt x="514" y="719"/>
                  <a:pt x="531" y="784"/>
                </a:cubicBezTo>
                <a:cubicBezTo>
                  <a:pt x="538" y="812"/>
                  <a:pt x="547" y="839"/>
                  <a:pt x="553" y="867"/>
                </a:cubicBezTo>
                <a:cubicBezTo>
                  <a:pt x="558" y="889"/>
                  <a:pt x="554" y="896"/>
                  <a:pt x="551" y="913"/>
                </a:cubicBezTo>
              </a:path>
              <a:path w="7523" h="2932" extrusionOk="0">
                <a:moveTo>
                  <a:pt x="105" y="587"/>
                </a:moveTo>
                <a:cubicBezTo>
                  <a:pt x="96" y="560"/>
                  <a:pt x="99" y="558"/>
                  <a:pt x="127" y="552"/>
                </a:cubicBezTo>
                <a:cubicBezTo>
                  <a:pt x="152" y="547"/>
                  <a:pt x="179" y="554"/>
                  <a:pt x="205" y="553"/>
                </a:cubicBezTo>
                <a:cubicBezTo>
                  <a:pt x="242" y="551"/>
                  <a:pt x="279" y="544"/>
                  <a:pt x="316" y="543"/>
                </a:cubicBezTo>
                <a:cubicBezTo>
                  <a:pt x="342" y="542"/>
                  <a:pt x="369" y="541"/>
                  <a:pt x="394" y="547"/>
                </a:cubicBezTo>
              </a:path>
            </a:pathLst>
          </a:custGeom>
          <a:noFill/>
          <a:ln w="19050" cap="rnd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10" name="Comment 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540375" y="3910013"/>
            <a:ext cx="1119188" cy="2670175"/>
          </a:xfrm>
          <a:custGeom>
            <a:avLst/>
            <a:gdLst/>
            <a:ahLst/>
            <a:cxnLst>
              <a:cxn ang="0">
                <a:pos x="1714" y="7327"/>
              </a:cxn>
              <a:cxn ang="0">
                <a:pos x="1728" y="7372"/>
              </a:cxn>
              <a:cxn ang="0">
                <a:pos x="1708" y="7291"/>
              </a:cxn>
              <a:cxn ang="0">
                <a:pos x="1736" y="7334"/>
              </a:cxn>
              <a:cxn ang="0">
                <a:pos x="1739" y="7327"/>
              </a:cxn>
              <a:cxn ang="0">
                <a:pos x="1670" y="7276"/>
              </a:cxn>
              <a:cxn ang="0">
                <a:pos x="2414" y="701"/>
              </a:cxn>
              <a:cxn ang="0">
                <a:pos x="3007" y="1095"/>
              </a:cxn>
              <a:cxn ang="0">
                <a:pos x="1884" y="1276"/>
              </a:cxn>
              <a:cxn ang="0">
                <a:pos x="2007" y="1991"/>
              </a:cxn>
              <a:cxn ang="0">
                <a:pos x="880" y="1623"/>
              </a:cxn>
              <a:cxn ang="0">
                <a:pos x="1273" y="588"/>
              </a:cxn>
              <a:cxn ang="0">
                <a:pos x="652" y="622"/>
              </a:cxn>
              <a:cxn ang="0">
                <a:pos x="0" y="730"/>
              </a:cxn>
              <a:cxn ang="0">
                <a:pos x="848" y="140"/>
              </a:cxn>
              <a:cxn ang="0">
                <a:pos x="1152" y="3226"/>
              </a:cxn>
              <a:cxn ang="0">
                <a:pos x="1017" y="3392"/>
              </a:cxn>
              <a:cxn ang="0">
                <a:pos x="788" y="3687"/>
              </a:cxn>
              <a:cxn ang="0">
                <a:pos x="879" y="3673"/>
              </a:cxn>
              <a:cxn ang="0">
                <a:pos x="1472" y="3662"/>
              </a:cxn>
              <a:cxn ang="0">
                <a:pos x="1425" y="3223"/>
              </a:cxn>
              <a:cxn ang="0">
                <a:pos x="1364" y="3504"/>
              </a:cxn>
              <a:cxn ang="0">
                <a:pos x="1244" y="4020"/>
              </a:cxn>
              <a:cxn ang="0">
                <a:pos x="1779" y="3801"/>
              </a:cxn>
              <a:cxn ang="0">
                <a:pos x="1775" y="3969"/>
              </a:cxn>
              <a:cxn ang="0">
                <a:pos x="1823" y="3867"/>
              </a:cxn>
              <a:cxn ang="0">
                <a:pos x="1988" y="3698"/>
              </a:cxn>
              <a:cxn ang="0">
                <a:pos x="2023" y="3959"/>
              </a:cxn>
              <a:cxn ang="0">
                <a:pos x="2097" y="3867"/>
              </a:cxn>
              <a:cxn ang="0">
                <a:pos x="2300" y="3743"/>
              </a:cxn>
              <a:cxn ang="0">
                <a:pos x="2426" y="4008"/>
              </a:cxn>
              <a:cxn ang="0">
                <a:pos x="1683" y="2936"/>
              </a:cxn>
              <a:cxn ang="0">
                <a:pos x="1660" y="2364"/>
              </a:cxn>
              <a:cxn ang="0">
                <a:pos x="1626" y="1440"/>
              </a:cxn>
              <a:cxn ang="0">
                <a:pos x="1574" y="729"/>
              </a:cxn>
              <a:cxn ang="0">
                <a:pos x="1569" y="535"/>
              </a:cxn>
              <a:cxn ang="0">
                <a:pos x="1461" y="721"/>
              </a:cxn>
              <a:cxn ang="0">
                <a:pos x="1480" y="623"/>
              </a:cxn>
              <a:cxn ang="0">
                <a:pos x="1599" y="682"/>
              </a:cxn>
              <a:cxn ang="0">
                <a:pos x="1709" y="4464"/>
              </a:cxn>
              <a:cxn ang="0">
                <a:pos x="1722" y="5395"/>
              </a:cxn>
              <a:cxn ang="0">
                <a:pos x="1760" y="6236"/>
              </a:cxn>
              <a:cxn ang="0">
                <a:pos x="1756" y="6689"/>
              </a:cxn>
              <a:cxn ang="0">
                <a:pos x="1747" y="6983"/>
              </a:cxn>
              <a:cxn ang="0">
                <a:pos x="1592" y="6677"/>
              </a:cxn>
              <a:cxn ang="0">
                <a:pos x="1522" y="6592"/>
              </a:cxn>
              <a:cxn ang="0">
                <a:pos x="1750" y="6945"/>
              </a:cxn>
              <a:cxn ang="0">
                <a:pos x="1806" y="6888"/>
              </a:cxn>
              <a:cxn ang="0">
                <a:pos x="1908" y="6597"/>
              </a:cxn>
              <a:cxn ang="0">
                <a:pos x="1925" y="4366"/>
              </a:cxn>
              <a:cxn ang="0">
                <a:pos x="1911" y="4769"/>
              </a:cxn>
              <a:cxn ang="0">
                <a:pos x="1900" y="4889"/>
              </a:cxn>
              <a:cxn ang="0">
                <a:pos x="1907" y="5246"/>
              </a:cxn>
              <a:cxn ang="0">
                <a:pos x="1893" y="5396"/>
              </a:cxn>
              <a:cxn ang="0">
                <a:pos x="1912" y="5701"/>
              </a:cxn>
              <a:cxn ang="0">
                <a:pos x="1915" y="5796"/>
              </a:cxn>
              <a:cxn ang="0">
                <a:pos x="1906" y="6221"/>
              </a:cxn>
              <a:cxn ang="0">
                <a:pos x="1916" y="6349"/>
              </a:cxn>
              <a:cxn ang="0">
                <a:pos x="1914" y="7079"/>
              </a:cxn>
            </a:cxnLst>
            <a:rect l="0" t="0" r="r" b="b"/>
            <a:pathLst>
              <a:path w="3112" h="7416" extrusionOk="0">
                <a:moveTo>
                  <a:pt x="1783" y="7254"/>
                </a:moveTo>
                <a:cubicBezTo>
                  <a:pt x="1740" y="7283"/>
                  <a:pt x="1726" y="7292"/>
                  <a:pt x="1714" y="7327"/>
                </a:cubicBezTo>
                <a:cubicBezTo>
                  <a:pt x="1748" y="7388"/>
                  <a:pt x="1867" y="7434"/>
                  <a:pt x="1820" y="7320"/>
                </a:cubicBezTo>
                <a:cubicBezTo>
                  <a:pt x="1780" y="7224"/>
                  <a:pt x="1657" y="7294"/>
                  <a:pt x="1728" y="7372"/>
                </a:cubicBezTo>
                <a:cubicBezTo>
                  <a:pt x="1797" y="7448"/>
                  <a:pt x="1872" y="7338"/>
                  <a:pt x="1795" y="7274"/>
                </a:cubicBezTo>
                <a:cubicBezTo>
                  <a:pt x="1750" y="7261"/>
                  <a:pt x="1733" y="7259"/>
                  <a:pt x="1708" y="7291"/>
                </a:cubicBezTo>
                <a:cubicBezTo>
                  <a:pt x="1705" y="7332"/>
                  <a:pt x="1732" y="7478"/>
                  <a:pt x="1810" y="7401"/>
                </a:cubicBezTo>
                <a:cubicBezTo>
                  <a:pt x="1874" y="7338"/>
                  <a:pt x="1771" y="7216"/>
                  <a:pt x="1736" y="7334"/>
                </a:cubicBezTo>
                <a:cubicBezTo>
                  <a:pt x="1711" y="7420"/>
                  <a:pt x="1840" y="7410"/>
                  <a:pt x="1855" y="7326"/>
                </a:cubicBezTo>
                <a:cubicBezTo>
                  <a:pt x="1873" y="7225"/>
                  <a:pt x="1746" y="7220"/>
                  <a:pt x="1739" y="7327"/>
                </a:cubicBezTo>
                <a:cubicBezTo>
                  <a:pt x="1731" y="7444"/>
                  <a:pt x="1824" y="7410"/>
                  <a:pt x="1852" y="7339"/>
                </a:cubicBezTo>
                <a:cubicBezTo>
                  <a:pt x="1814" y="7282"/>
                  <a:pt x="1741" y="7173"/>
                  <a:pt x="1670" y="7276"/>
                </a:cubicBezTo>
                <a:cubicBezTo>
                  <a:pt x="1666" y="7293"/>
                  <a:pt x="1662" y="7310"/>
                  <a:pt x="1658" y="7327"/>
                </a:cubicBezTo>
              </a:path>
              <a:path w="3112" h="7416" extrusionOk="0">
                <a:moveTo>
                  <a:pt x="2414" y="701"/>
                </a:moveTo>
                <a:cubicBezTo>
                  <a:pt x="2480" y="756"/>
                  <a:pt x="2547" y="809"/>
                  <a:pt x="2620" y="856"/>
                </a:cubicBezTo>
                <a:cubicBezTo>
                  <a:pt x="2747" y="938"/>
                  <a:pt x="2878" y="1016"/>
                  <a:pt x="3007" y="1095"/>
                </a:cubicBezTo>
                <a:cubicBezTo>
                  <a:pt x="3042" y="1116"/>
                  <a:pt x="3076" y="1136"/>
                  <a:pt x="3111" y="1157"/>
                </a:cubicBezTo>
              </a:path>
              <a:path w="3112" h="7416" extrusionOk="0">
                <a:moveTo>
                  <a:pt x="1884" y="1276"/>
                </a:moveTo>
                <a:cubicBezTo>
                  <a:pt x="1925" y="1400"/>
                  <a:pt x="1954" y="1521"/>
                  <a:pt x="1973" y="1651"/>
                </a:cubicBezTo>
                <a:cubicBezTo>
                  <a:pt x="1990" y="1764"/>
                  <a:pt x="1999" y="1877"/>
                  <a:pt x="2007" y="1991"/>
                </a:cubicBezTo>
              </a:path>
              <a:path w="3112" h="7416" extrusionOk="0">
                <a:moveTo>
                  <a:pt x="1250" y="1247"/>
                </a:moveTo>
                <a:cubicBezTo>
                  <a:pt x="1127" y="1372"/>
                  <a:pt x="1010" y="1505"/>
                  <a:pt x="880" y="1623"/>
                </a:cubicBezTo>
                <a:cubicBezTo>
                  <a:pt x="849" y="1649"/>
                  <a:pt x="818" y="1675"/>
                  <a:pt x="787" y="1701"/>
                </a:cubicBezTo>
              </a:path>
              <a:path w="3112" h="7416" extrusionOk="0">
                <a:moveTo>
                  <a:pt x="1273" y="588"/>
                </a:moveTo>
                <a:cubicBezTo>
                  <a:pt x="1198" y="605"/>
                  <a:pt x="1124" y="616"/>
                  <a:pt x="1047" y="618"/>
                </a:cubicBezTo>
                <a:cubicBezTo>
                  <a:pt x="915" y="622"/>
                  <a:pt x="784" y="616"/>
                  <a:pt x="652" y="622"/>
                </a:cubicBezTo>
                <a:cubicBezTo>
                  <a:pt x="503" y="628"/>
                  <a:pt x="355" y="642"/>
                  <a:pt x="209" y="670"/>
                </a:cubicBezTo>
                <a:cubicBezTo>
                  <a:pt x="137" y="684"/>
                  <a:pt x="69" y="707"/>
                  <a:pt x="0" y="730"/>
                </a:cubicBezTo>
              </a:path>
              <a:path w="3112" h="7416" extrusionOk="0">
                <a:moveTo>
                  <a:pt x="1129" y="241"/>
                </a:moveTo>
                <a:cubicBezTo>
                  <a:pt x="1035" y="208"/>
                  <a:pt x="942" y="174"/>
                  <a:pt x="848" y="140"/>
                </a:cubicBezTo>
                <a:cubicBezTo>
                  <a:pt x="730" y="96"/>
                  <a:pt x="614" y="48"/>
                  <a:pt x="497" y="0"/>
                </a:cubicBezTo>
              </a:path>
              <a:path w="3112" h="7416" extrusionOk="0">
                <a:moveTo>
                  <a:pt x="1152" y="3226"/>
                </a:moveTo>
                <a:cubicBezTo>
                  <a:pt x="1129" y="3236"/>
                  <a:pt x="1125" y="3242"/>
                  <a:pt x="1110" y="3262"/>
                </a:cubicBezTo>
                <a:cubicBezTo>
                  <a:pt x="1077" y="3304"/>
                  <a:pt x="1048" y="3349"/>
                  <a:pt x="1017" y="3392"/>
                </a:cubicBezTo>
                <a:cubicBezTo>
                  <a:pt x="975" y="3450"/>
                  <a:pt x="932" y="3507"/>
                  <a:pt x="888" y="3563"/>
                </a:cubicBezTo>
                <a:cubicBezTo>
                  <a:pt x="857" y="3603"/>
                  <a:pt x="811" y="3642"/>
                  <a:pt x="788" y="3687"/>
                </a:cubicBezTo>
                <a:cubicBezTo>
                  <a:pt x="788" y="3691"/>
                  <a:pt x="788" y="3695"/>
                  <a:pt x="788" y="3699"/>
                </a:cubicBezTo>
                <a:cubicBezTo>
                  <a:pt x="819" y="3693"/>
                  <a:pt x="848" y="3682"/>
                  <a:pt x="879" y="3673"/>
                </a:cubicBezTo>
                <a:cubicBezTo>
                  <a:pt x="1019" y="3631"/>
                  <a:pt x="1164" y="3617"/>
                  <a:pt x="1309" y="3632"/>
                </a:cubicBezTo>
                <a:cubicBezTo>
                  <a:pt x="1365" y="3638"/>
                  <a:pt x="1418" y="3650"/>
                  <a:pt x="1472" y="3662"/>
                </a:cubicBezTo>
                <a:cubicBezTo>
                  <a:pt x="1505" y="3669"/>
                  <a:pt x="1528" y="3667"/>
                  <a:pt x="1560" y="3663"/>
                </a:cubicBezTo>
              </a:path>
              <a:path w="3112" h="7416" extrusionOk="0">
                <a:moveTo>
                  <a:pt x="1425" y="3223"/>
                </a:moveTo>
                <a:cubicBezTo>
                  <a:pt x="1412" y="3250"/>
                  <a:pt x="1405" y="3273"/>
                  <a:pt x="1400" y="3303"/>
                </a:cubicBezTo>
                <a:cubicBezTo>
                  <a:pt x="1389" y="3370"/>
                  <a:pt x="1380" y="3438"/>
                  <a:pt x="1364" y="3504"/>
                </a:cubicBezTo>
                <a:cubicBezTo>
                  <a:pt x="1340" y="3603"/>
                  <a:pt x="1314" y="3701"/>
                  <a:pt x="1289" y="3799"/>
                </a:cubicBezTo>
                <a:cubicBezTo>
                  <a:pt x="1270" y="3872"/>
                  <a:pt x="1246" y="3944"/>
                  <a:pt x="1244" y="4020"/>
                </a:cubicBezTo>
                <a:cubicBezTo>
                  <a:pt x="1245" y="4027"/>
                  <a:pt x="1245" y="4033"/>
                  <a:pt x="1246" y="4040"/>
                </a:cubicBezTo>
              </a:path>
              <a:path w="3112" h="7416" extrusionOk="0">
                <a:moveTo>
                  <a:pt x="1779" y="3801"/>
                </a:moveTo>
                <a:cubicBezTo>
                  <a:pt x="1790" y="3831"/>
                  <a:pt x="1791" y="3843"/>
                  <a:pt x="1787" y="3878"/>
                </a:cubicBezTo>
                <a:cubicBezTo>
                  <a:pt x="1784" y="3909"/>
                  <a:pt x="1779" y="3939"/>
                  <a:pt x="1775" y="3969"/>
                </a:cubicBezTo>
                <a:cubicBezTo>
                  <a:pt x="1772" y="3988"/>
                  <a:pt x="1769" y="4008"/>
                  <a:pt x="1767" y="4027"/>
                </a:cubicBezTo>
                <a:cubicBezTo>
                  <a:pt x="1786" y="3974"/>
                  <a:pt x="1801" y="3919"/>
                  <a:pt x="1823" y="3867"/>
                </a:cubicBezTo>
                <a:cubicBezTo>
                  <a:pt x="1845" y="3815"/>
                  <a:pt x="1872" y="3759"/>
                  <a:pt x="1911" y="3717"/>
                </a:cubicBezTo>
                <a:cubicBezTo>
                  <a:pt x="1930" y="3697"/>
                  <a:pt x="1964" y="3668"/>
                  <a:pt x="1988" y="3698"/>
                </a:cubicBezTo>
                <a:cubicBezTo>
                  <a:pt x="2015" y="3732"/>
                  <a:pt x="2014" y="3786"/>
                  <a:pt x="2016" y="3826"/>
                </a:cubicBezTo>
                <a:cubicBezTo>
                  <a:pt x="2019" y="3870"/>
                  <a:pt x="2019" y="3915"/>
                  <a:pt x="2023" y="3959"/>
                </a:cubicBezTo>
                <a:cubicBezTo>
                  <a:pt x="2026" y="3974"/>
                  <a:pt x="2025" y="3978"/>
                  <a:pt x="2037" y="3979"/>
                </a:cubicBezTo>
                <a:cubicBezTo>
                  <a:pt x="2060" y="3943"/>
                  <a:pt x="2076" y="3904"/>
                  <a:pt x="2097" y="3867"/>
                </a:cubicBezTo>
                <a:cubicBezTo>
                  <a:pt x="2125" y="3817"/>
                  <a:pt x="2160" y="3755"/>
                  <a:pt x="2206" y="3719"/>
                </a:cubicBezTo>
                <a:cubicBezTo>
                  <a:pt x="2244" y="3689"/>
                  <a:pt x="2278" y="3704"/>
                  <a:pt x="2300" y="3743"/>
                </a:cubicBezTo>
                <a:cubicBezTo>
                  <a:pt x="2330" y="3797"/>
                  <a:pt x="2336" y="3863"/>
                  <a:pt x="2357" y="3920"/>
                </a:cubicBezTo>
                <a:cubicBezTo>
                  <a:pt x="2364" y="3940"/>
                  <a:pt x="2388" y="4019"/>
                  <a:pt x="2426" y="4008"/>
                </a:cubicBezTo>
                <a:cubicBezTo>
                  <a:pt x="2431" y="4004"/>
                  <a:pt x="2435" y="4000"/>
                  <a:pt x="2440" y="3996"/>
                </a:cubicBezTo>
              </a:path>
              <a:path w="3112" h="7416" extrusionOk="0">
                <a:moveTo>
                  <a:pt x="1683" y="2936"/>
                </a:moveTo>
                <a:cubicBezTo>
                  <a:pt x="1679" y="2812"/>
                  <a:pt x="1672" y="2689"/>
                  <a:pt x="1667" y="2566"/>
                </a:cubicBezTo>
                <a:cubicBezTo>
                  <a:pt x="1664" y="2499"/>
                  <a:pt x="1663" y="2431"/>
                  <a:pt x="1660" y="2364"/>
                </a:cubicBezTo>
                <a:cubicBezTo>
                  <a:pt x="1652" y="2160"/>
                  <a:pt x="1620" y="1961"/>
                  <a:pt x="1631" y="1756"/>
                </a:cubicBezTo>
                <a:cubicBezTo>
                  <a:pt x="1637" y="1649"/>
                  <a:pt x="1642" y="1546"/>
                  <a:pt x="1626" y="1440"/>
                </a:cubicBezTo>
                <a:cubicBezTo>
                  <a:pt x="1605" y="1299"/>
                  <a:pt x="1612" y="1159"/>
                  <a:pt x="1595" y="1018"/>
                </a:cubicBezTo>
                <a:cubicBezTo>
                  <a:pt x="1583" y="919"/>
                  <a:pt x="1570" y="829"/>
                  <a:pt x="1574" y="729"/>
                </a:cubicBezTo>
                <a:cubicBezTo>
                  <a:pt x="1576" y="674"/>
                  <a:pt x="1595" y="603"/>
                  <a:pt x="1584" y="549"/>
                </a:cubicBezTo>
                <a:cubicBezTo>
                  <a:pt x="1574" y="544"/>
                  <a:pt x="1571" y="543"/>
                  <a:pt x="1569" y="535"/>
                </a:cubicBezTo>
                <a:cubicBezTo>
                  <a:pt x="1556" y="551"/>
                  <a:pt x="1542" y="564"/>
                  <a:pt x="1530" y="584"/>
                </a:cubicBezTo>
                <a:cubicBezTo>
                  <a:pt x="1505" y="628"/>
                  <a:pt x="1482" y="675"/>
                  <a:pt x="1461" y="721"/>
                </a:cubicBezTo>
                <a:cubicBezTo>
                  <a:pt x="1448" y="748"/>
                  <a:pt x="1437" y="776"/>
                  <a:pt x="1425" y="803"/>
                </a:cubicBezTo>
                <a:cubicBezTo>
                  <a:pt x="1442" y="743"/>
                  <a:pt x="1456" y="681"/>
                  <a:pt x="1480" y="623"/>
                </a:cubicBezTo>
                <a:cubicBezTo>
                  <a:pt x="1496" y="583"/>
                  <a:pt x="1518" y="564"/>
                  <a:pt x="1540" y="538"/>
                </a:cubicBezTo>
                <a:cubicBezTo>
                  <a:pt x="1560" y="585"/>
                  <a:pt x="1577" y="635"/>
                  <a:pt x="1599" y="682"/>
                </a:cubicBezTo>
                <a:cubicBezTo>
                  <a:pt x="1648" y="787"/>
                  <a:pt x="1714" y="861"/>
                  <a:pt x="1817" y="912"/>
                </a:cubicBezTo>
              </a:path>
              <a:path w="3112" h="7416" extrusionOk="0">
                <a:moveTo>
                  <a:pt x="1709" y="4464"/>
                </a:moveTo>
                <a:cubicBezTo>
                  <a:pt x="1708" y="4487"/>
                  <a:pt x="1707" y="4509"/>
                  <a:pt x="1708" y="4532"/>
                </a:cubicBezTo>
                <a:cubicBezTo>
                  <a:pt x="1724" y="4820"/>
                  <a:pt x="1716" y="5107"/>
                  <a:pt x="1722" y="5395"/>
                </a:cubicBezTo>
                <a:cubicBezTo>
                  <a:pt x="1726" y="5581"/>
                  <a:pt x="1735" y="5766"/>
                  <a:pt x="1748" y="5951"/>
                </a:cubicBezTo>
                <a:cubicBezTo>
                  <a:pt x="1754" y="6046"/>
                  <a:pt x="1758" y="6141"/>
                  <a:pt x="1760" y="6236"/>
                </a:cubicBezTo>
                <a:cubicBezTo>
                  <a:pt x="1762" y="6304"/>
                  <a:pt x="1764" y="6371"/>
                  <a:pt x="1763" y="6439"/>
                </a:cubicBezTo>
                <a:cubicBezTo>
                  <a:pt x="1762" y="6522"/>
                  <a:pt x="1757" y="6606"/>
                  <a:pt x="1756" y="6689"/>
                </a:cubicBezTo>
                <a:cubicBezTo>
                  <a:pt x="1755" y="6740"/>
                  <a:pt x="1755" y="6791"/>
                  <a:pt x="1752" y="6842"/>
                </a:cubicBezTo>
                <a:cubicBezTo>
                  <a:pt x="1750" y="6889"/>
                  <a:pt x="1749" y="6936"/>
                  <a:pt x="1747" y="6983"/>
                </a:cubicBezTo>
                <a:cubicBezTo>
                  <a:pt x="1717" y="6952"/>
                  <a:pt x="1706" y="6944"/>
                  <a:pt x="1688" y="6898"/>
                </a:cubicBezTo>
                <a:cubicBezTo>
                  <a:pt x="1659" y="6822"/>
                  <a:pt x="1631" y="6749"/>
                  <a:pt x="1592" y="6677"/>
                </a:cubicBezTo>
                <a:cubicBezTo>
                  <a:pt x="1575" y="6647"/>
                  <a:pt x="1558" y="6622"/>
                  <a:pt x="1535" y="6597"/>
                </a:cubicBezTo>
                <a:cubicBezTo>
                  <a:pt x="1531" y="6595"/>
                  <a:pt x="1526" y="6594"/>
                  <a:pt x="1522" y="6592"/>
                </a:cubicBezTo>
                <a:cubicBezTo>
                  <a:pt x="1534" y="6615"/>
                  <a:pt x="1547" y="6637"/>
                  <a:pt x="1559" y="6660"/>
                </a:cubicBezTo>
                <a:cubicBezTo>
                  <a:pt x="1613" y="6766"/>
                  <a:pt x="1665" y="6861"/>
                  <a:pt x="1750" y="6945"/>
                </a:cubicBezTo>
                <a:cubicBezTo>
                  <a:pt x="1755" y="6949"/>
                  <a:pt x="1760" y="6954"/>
                  <a:pt x="1765" y="6958"/>
                </a:cubicBezTo>
                <a:cubicBezTo>
                  <a:pt x="1778" y="6936"/>
                  <a:pt x="1793" y="6913"/>
                  <a:pt x="1806" y="6888"/>
                </a:cubicBezTo>
                <a:cubicBezTo>
                  <a:pt x="1835" y="6833"/>
                  <a:pt x="1861" y="6777"/>
                  <a:pt x="1881" y="6718"/>
                </a:cubicBezTo>
                <a:cubicBezTo>
                  <a:pt x="1899" y="6660"/>
                  <a:pt x="1905" y="6639"/>
                  <a:pt x="1908" y="6597"/>
                </a:cubicBezTo>
              </a:path>
              <a:path w="3112" h="7416" extrusionOk="0">
                <a:moveTo>
                  <a:pt x="1941" y="4260"/>
                </a:moveTo>
                <a:cubicBezTo>
                  <a:pt x="1936" y="4295"/>
                  <a:pt x="1930" y="4331"/>
                  <a:pt x="1925" y="4366"/>
                </a:cubicBezTo>
                <a:cubicBezTo>
                  <a:pt x="1920" y="4401"/>
                  <a:pt x="1918" y="4414"/>
                  <a:pt x="1922" y="4439"/>
                </a:cubicBezTo>
              </a:path>
              <a:path w="3112" h="7416" extrusionOk="0">
                <a:moveTo>
                  <a:pt x="1911" y="4769"/>
                </a:moveTo>
                <a:cubicBezTo>
                  <a:pt x="1905" y="4789"/>
                  <a:pt x="1899" y="4807"/>
                  <a:pt x="1897" y="4828"/>
                </a:cubicBezTo>
                <a:cubicBezTo>
                  <a:pt x="1895" y="4849"/>
                  <a:pt x="1899" y="4868"/>
                  <a:pt x="1900" y="4889"/>
                </a:cubicBezTo>
                <a:cubicBezTo>
                  <a:pt x="1901" y="4907"/>
                  <a:pt x="1903" y="4925"/>
                  <a:pt x="1904" y="4943"/>
                </a:cubicBezTo>
              </a:path>
              <a:path w="3112" h="7416" extrusionOk="0">
                <a:moveTo>
                  <a:pt x="1907" y="5246"/>
                </a:moveTo>
                <a:cubicBezTo>
                  <a:pt x="1904" y="5271"/>
                  <a:pt x="1897" y="5294"/>
                  <a:pt x="1894" y="5319"/>
                </a:cubicBezTo>
                <a:cubicBezTo>
                  <a:pt x="1890" y="5346"/>
                  <a:pt x="1894" y="5370"/>
                  <a:pt x="1893" y="5396"/>
                </a:cubicBezTo>
                <a:cubicBezTo>
                  <a:pt x="1892" y="5401"/>
                  <a:pt x="1891" y="5406"/>
                  <a:pt x="1890" y="5411"/>
                </a:cubicBezTo>
              </a:path>
              <a:path w="3112" h="7416" extrusionOk="0">
                <a:moveTo>
                  <a:pt x="1912" y="5701"/>
                </a:moveTo>
                <a:cubicBezTo>
                  <a:pt x="1910" y="5725"/>
                  <a:pt x="1910" y="5751"/>
                  <a:pt x="1912" y="5775"/>
                </a:cubicBezTo>
                <a:cubicBezTo>
                  <a:pt x="1913" y="5782"/>
                  <a:pt x="1914" y="5789"/>
                  <a:pt x="1915" y="5796"/>
                </a:cubicBezTo>
              </a:path>
              <a:path w="3112" h="7416" extrusionOk="0">
                <a:moveTo>
                  <a:pt x="1901" y="6153"/>
                </a:moveTo>
                <a:cubicBezTo>
                  <a:pt x="1901" y="6176"/>
                  <a:pt x="1904" y="6198"/>
                  <a:pt x="1906" y="6221"/>
                </a:cubicBezTo>
                <a:cubicBezTo>
                  <a:pt x="1909" y="6254"/>
                  <a:pt x="1909" y="6288"/>
                  <a:pt x="1912" y="6321"/>
                </a:cubicBezTo>
                <a:cubicBezTo>
                  <a:pt x="1913" y="6330"/>
                  <a:pt x="1915" y="6340"/>
                  <a:pt x="1916" y="6349"/>
                </a:cubicBezTo>
              </a:path>
              <a:path w="3112" h="7416" extrusionOk="0">
                <a:moveTo>
                  <a:pt x="1917" y="7038"/>
                </a:moveTo>
                <a:cubicBezTo>
                  <a:pt x="1916" y="7052"/>
                  <a:pt x="1915" y="7065"/>
                  <a:pt x="1914" y="7079"/>
                </a:cubicBezTo>
              </a:path>
            </a:pathLst>
          </a:custGeom>
          <a:noFill/>
          <a:ln w="19050" cap="rnd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11" name="Comment 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904163" y="4167188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12" name="Comment 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796213" y="4259263"/>
            <a:ext cx="36512" cy="44450"/>
          </a:xfrm>
          <a:custGeom>
            <a:avLst/>
            <a:gdLst/>
            <a:ahLst/>
            <a:cxnLst>
              <a:cxn ang="0">
                <a:pos x="100" y="0"/>
              </a:cxn>
              <a:cxn ang="0">
                <a:pos x="67" y="42"/>
              </a:cxn>
              <a:cxn ang="0">
                <a:pos x="32" y="80"/>
              </a:cxn>
              <a:cxn ang="0">
                <a:pos x="0" y="123"/>
              </a:cxn>
            </a:cxnLst>
            <a:rect l="0" t="0" r="r" b="b"/>
            <a:pathLst>
              <a:path w="101" h="124" extrusionOk="0">
                <a:moveTo>
                  <a:pt x="100" y="0"/>
                </a:moveTo>
                <a:cubicBezTo>
                  <a:pt x="91" y="15"/>
                  <a:pt x="80" y="29"/>
                  <a:pt x="67" y="42"/>
                </a:cubicBezTo>
                <a:cubicBezTo>
                  <a:pt x="55" y="54"/>
                  <a:pt x="43" y="66"/>
                  <a:pt x="32" y="80"/>
                </a:cubicBezTo>
                <a:cubicBezTo>
                  <a:pt x="19" y="96"/>
                  <a:pt x="10" y="106"/>
                  <a:pt x="0" y="123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13" name="Comment 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689850" y="4400550"/>
            <a:ext cx="28575" cy="34925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3" y="50"/>
              </a:cxn>
              <a:cxn ang="0">
                <a:pos x="0" y="96"/>
              </a:cxn>
            </a:cxnLst>
            <a:rect l="0" t="0" r="r" b="b"/>
            <a:pathLst>
              <a:path w="80" h="97" extrusionOk="0">
                <a:moveTo>
                  <a:pt x="79" y="0"/>
                </a:moveTo>
                <a:cubicBezTo>
                  <a:pt x="63" y="16"/>
                  <a:pt x="47" y="32"/>
                  <a:pt x="33" y="50"/>
                </a:cubicBezTo>
                <a:cubicBezTo>
                  <a:pt x="21" y="66"/>
                  <a:pt x="11" y="79"/>
                  <a:pt x="0" y="96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14" name="Comment 1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585075" y="4543425"/>
            <a:ext cx="34925" cy="50800"/>
          </a:xfrm>
          <a:custGeom>
            <a:avLst/>
            <a:gdLst/>
            <a:ahLst/>
            <a:cxnLst>
              <a:cxn ang="0">
                <a:pos x="95" y="0"/>
              </a:cxn>
              <a:cxn ang="0">
                <a:pos x="44" y="69"/>
              </a:cxn>
              <a:cxn ang="0">
                <a:pos x="9" y="129"/>
              </a:cxn>
              <a:cxn ang="0">
                <a:pos x="0" y="143"/>
              </a:cxn>
            </a:cxnLst>
            <a:rect l="0" t="0" r="r" b="b"/>
            <a:pathLst>
              <a:path w="96" h="144" extrusionOk="0">
                <a:moveTo>
                  <a:pt x="95" y="0"/>
                </a:moveTo>
                <a:cubicBezTo>
                  <a:pt x="79" y="23"/>
                  <a:pt x="61" y="46"/>
                  <a:pt x="44" y="69"/>
                </a:cubicBezTo>
                <a:cubicBezTo>
                  <a:pt x="30" y="89"/>
                  <a:pt x="20" y="108"/>
                  <a:pt x="9" y="129"/>
                </a:cubicBezTo>
                <a:cubicBezTo>
                  <a:pt x="6" y="134"/>
                  <a:pt x="3" y="138"/>
                  <a:pt x="0" y="143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15" name="Comment 1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442200" y="4735513"/>
            <a:ext cx="49213" cy="65087"/>
          </a:xfrm>
          <a:custGeom>
            <a:avLst/>
            <a:gdLst/>
            <a:ahLst/>
            <a:cxnLst>
              <a:cxn ang="0">
                <a:pos x="135" y="0"/>
              </a:cxn>
              <a:cxn ang="0">
                <a:pos x="94" y="46"/>
              </a:cxn>
              <a:cxn ang="0">
                <a:pos x="31" y="133"/>
              </a:cxn>
              <a:cxn ang="0">
                <a:pos x="0" y="181"/>
              </a:cxn>
            </a:cxnLst>
            <a:rect l="0" t="0" r="r" b="b"/>
            <a:pathLst>
              <a:path w="136" h="182" extrusionOk="0">
                <a:moveTo>
                  <a:pt x="135" y="0"/>
                </a:moveTo>
                <a:cubicBezTo>
                  <a:pt x="116" y="12"/>
                  <a:pt x="108" y="28"/>
                  <a:pt x="94" y="46"/>
                </a:cubicBezTo>
                <a:cubicBezTo>
                  <a:pt x="73" y="74"/>
                  <a:pt x="49" y="103"/>
                  <a:pt x="31" y="133"/>
                </a:cubicBezTo>
                <a:cubicBezTo>
                  <a:pt x="18" y="159"/>
                  <a:pt x="14" y="168"/>
                  <a:pt x="0" y="181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16" name="Comment 1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319963" y="4919663"/>
            <a:ext cx="44450" cy="68262"/>
          </a:xfrm>
          <a:custGeom>
            <a:avLst/>
            <a:gdLst/>
            <a:ahLst/>
            <a:cxnLst>
              <a:cxn ang="0">
                <a:pos x="120" y="0"/>
              </a:cxn>
              <a:cxn ang="0">
                <a:pos x="87" y="58"/>
              </a:cxn>
              <a:cxn ang="0">
                <a:pos x="32" y="142"/>
              </a:cxn>
              <a:cxn ang="0">
                <a:pos x="0" y="188"/>
              </a:cxn>
            </a:cxnLst>
            <a:rect l="0" t="0" r="r" b="b"/>
            <a:pathLst>
              <a:path w="121" h="189" extrusionOk="0">
                <a:moveTo>
                  <a:pt x="120" y="0"/>
                </a:moveTo>
                <a:cubicBezTo>
                  <a:pt x="109" y="20"/>
                  <a:pt x="99" y="39"/>
                  <a:pt x="87" y="58"/>
                </a:cubicBezTo>
                <a:cubicBezTo>
                  <a:pt x="69" y="85"/>
                  <a:pt x="47" y="114"/>
                  <a:pt x="32" y="142"/>
                </a:cubicBezTo>
                <a:cubicBezTo>
                  <a:pt x="20" y="169"/>
                  <a:pt x="17" y="177"/>
                  <a:pt x="0" y="188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17" name="Comment 1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173913" y="5127625"/>
            <a:ext cx="41275" cy="50800"/>
          </a:xfrm>
          <a:custGeom>
            <a:avLst/>
            <a:gdLst/>
            <a:ahLst/>
            <a:cxnLst>
              <a:cxn ang="0">
                <a:pos x="115" y="0"/>
              </a:cxn>
              <a:cxn ang="0">
                <a:pos x="35" y="95"/>
              </a:cxn>
              <a:cxn ang="0">
                <a:pos x="0" y="139"/>
              </a:cxn>
            </a:cxnLst>
            <a:rect l="0" t="0" r="r" b="b"/>
            <a:pathLst>
              <a:path w="116" h="140" extrusionOk="0">
                <a:moveTo>
                  <a:pt x="115" y="0"/>
                </a:moveTo>
                <a:cubicBezTo>
                  <a:pt x="88" y="29"/>
                  <a:pt x="58" y="62"/>
                  <a:pt x="35" y="95"/>
                </a:cubicBezTo>
                <a:cubicBezTo>
                  <a:pt x="21" y="121"/>
                  <a:pt x="17" y="129"/>
                  <a:pt x="0" y="139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18" name="Comment 1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058025" y="5286375"/>
            <a:ext cx="41275" cy="57150"/>
          </a:xfrm>
          <a:custGeom>
            <a:avLst/>
            <a:gdLst/>
            <a:ahLst/>
            <a:cxnLst>
              <a:cxn ang="0">
                <a:pos x="113" y="0"/>
              </a:cxn>
              <a:cxn ang="0">
                <a:pos x="70" y="57"/>
              </a:cxn>
              <a:cxn ang="0">
                <a:pos x="17" y="138"/>
              </a:cxn>
              <a:cxn ang="0">
                <a:pos x="0" y="156"/>
              </a:cxn>
            </a:cxnLst>
            <a:rect l="0" t="0" r="r" b="b"/>
            <a:pathLst>
              <a:path w="114" h="157" extrusionOk="0">
                <a:moveTo>
                  <a:pt x="113" y="0"/>
                </a:moveTo>
                <a:cubicBezTo>
                  <a:pt x="99" y="20"/>
                  <a:pt x="85" y="38"/>
                  <a:pt x="70" y="57"/>
                </a:cubicBezTo>
                <a:cubicBezTo>
                  <a:pt x="50" y="83"/>
                  <a:pt x="36" y="112"/>
                  <a:pt x="17" y="138"/>
                </a:cubicBezTo>
                <a:cubicBezTo>
                  <a:pt x="11" y="144"/>
                  <a:pt x="6" y="150"/>
                  <a:pt x="0" y="156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19" name="Comment 1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970713" y="5461000"/>
            <a:ext cx="28575" cy="46038"/>
          </a:xfrm>
          <a:custGeom>
            <a:avLst/>
            <a:gdLst/>
            <a:ahLst/>
            <a:cxnLst>
              <a:cxn ang="0">
                <a:pos x="80" y="0"/>
              </a:cxn>
              <a:cxn ang="0">
                <a:pos x="36" y="57"/>
              </a:cxn>
              <a:cxn ang="0">
                <a:pos x="0" y="127"/>
              </a:cxn>
            </a:cxnLst>
            <a:rect l="0" t="0" r="r" b="b"/>
            <a:pathLst>
              <a:path w="81" h="128" extrusionOk="0">
                <a:moveTo>
                  <a:pt x="80" y="0"/>
                </a:moveTo>
                <a:cubicBezTo>
                  <a:pt x="65" y="17"/>
                  <a:pt x="49" y="37"/>
                  <a:pt x="36" y="57"/>
                </a:cubicBezTo>
                <a:cubicBezTo>
                  <a:pt x="21" y="80"/>
                  <a:pt x="10" y="102"/>
                  <a:pt x="0" y="127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20" name="Comment 1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884988" y="5626100"/>
            <a:ext cx="20637" cy="38100"/>
          </a:xfrm>
          <a:custGeom>
            <a:avLst/>
            <a:gdLst/>
            <a:ahLst/>
            <a:cxnLst>
              <a:cxn ang="0">
                <a:pos x="58" y="0"/>
              </a:cxn>
              <a:cxn ang="0">
                <a:pos x="14" y="82"/>
              </a:cxn>
              <a:cxn ang="0">
                <a:pos x="0" y="106"/>
              </a:cxn>
            </a:cxnLst>
            <a:rect l="0" t="0" r="r" b="b"/>
            <a:pathLst>
              <a:path w="59" h="107" extrusionOk="0">
                <a:moveTo>
                  <a:pt x="58" y="0"/>
                </a:moveTo>
                <a:cubicBezTo>
                  <a:pt x="41" y="27"/>
                  <a:pt x="29" y="54"/>
                  <a:pt x="14" y="82"/>
                </a:cubicBezTo>
                <a:cubicBezTo>
                  <a:pt x="9" y="90"/>
                  <a:pt x="5" y="98"/>
                  <a:pt x="0" y="106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21" name="Comment 1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757988" y="5783263"/>
            <a:ext cx="46037" cy="65087"/>
          </a:xfrm>
          <a:custGeom>
            <a:avLst/>
            <a:gdLst/>
            <a:ahLst/>
            <a:cxnLst>
              <a:cxn ang="0">
                <a:pos x="124" y="0"/>
              </a:cxn>
              <a:cxn ang="0">
                <a:pos x="75" y="71"/>
              </a:cxn>
              <a:cxn ang="0">
                <a:pos x="0" y="180"/>
              </a:cxn>
            </a:cxnLst>
            <a:rect l="0" t="0" r="r" b="b"/>
            <a:pathLst>
              <a:path w="125" h="181" extrusionOk="0">
                <a:moveTo>
                  <a:pt x="124" y="0"/>
                </a:moveTo>
                <a:cubicBezTo>
                  <a:pt x="111" y="25"/>
                  <a:pt x="92" y="47"/>
                  <a:pt x="75" y="71"/>
                </a:cubicBezTo>
                <a:cubicBezTo>
                  <a:pt x="49" y="108"/>
                  <a:pt x="23" y="142"/>
                  <a:pt x="0" y="180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22" name="Comment 1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597650" y="6007100"/>
            <a:ext cx="52388" cy="85725"/>
          </a:xfrm>
          <a:custGeom>
            <a:avLst/>
            <a:gdLst/>
            <a:ahLst/>
            <a:cxnLst>
              <a:cxn ang="0">
                <a:pos x="142" y="0"/>
              </a:cxn>
              <a:cxn ang="0">
                <a:pos x="86" y="84"/>
              </a:cxn>
              <a:cxn ang="0">
                <a:pos x="0" y="235"/>
              </a:cxn>
            </a:cxnLst>
            <a:rect l="0" t="0" r="r" b="b"/>
            <a:pathLst>
              <a:path w="143" h="236" extrusionOk="0">
                <a:moveTo>
                  <a:pt x="142" y="0"/>
                </a:moveTo>
                <a:cubicBezTo>
                  <a:pt x="124" y="29"/>
                  <a:pt x="105" y="55"/>
                  <a:pt x="86" y="84"/>
                </a:cubicBezTo>
                <a:cubicBezTo>
                  <a:pt x="54" y="132"/>
                  <a:pt x="25" y="183"/>
                  <a:pt x="0" y="235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23" name="Comment 1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432550" y="6243638"/>
            <a:ext cx="47625" cy="61912"/>
          </a:xfrm>
          <a:custGeom>
            <a:avLst/>
            <a:gdLst/>
            <a:ahLst/>
            <a:cxnLst>
              <a:cxn ang="0">
                <a:pos x="132" y="0"/>
              </a:cxn>
              <a:cxn ang="0">
                <a:pos x="92" y="43"/>
              </a:cxn>
              <a:cxn ang="0">
                <a:pos x="30" y="120"/>
              </a:cxn>
              <a:cxn ang="0">
                <a:pos x="0" y="173"/>
              </a:cxn>
            </a:cxnLst>
            <a:rect l="0" t="0" r="r" b="b"/>
            <a:pathLst>
              <a:path w="133" h="174" extrusionOk="0">
                <a:moveTo>
                  <a:pt x="132" y="0"/>
                </a:moveTo>
                <a:cubicBezTo>
                  <a:pt x="119" y="17"/>
                  <a:pt x="107" y="28"/>
                  <a:pt x="92" y="43"/>
                </a:cubicBezTo>
                <a:cubicBezTo>
                  <a:pt x="71" y="64"/>
                  <a:pt x="44" y="94"/>
                  <a:pt x="30" y="120"/>
                </a:cubicBezTo>
                <a:cubicBezTo>
                  <a:pt x="19" y="149"/>
                  <a:pt x="15" y="158"/>
                  <a:pt x="0" y="173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24" name="Comment 2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297613" y="6426200"/>
            <a:ext cx="33337" cy="53975"/>
          </a:xfrm>
          <a:custGeom>
            <a:avLst/>
            <a:gdLst/>
            <a:ahLst/>
            <a:cxnLst>
              <a:cxn ang="0">
                <a:pos x="92" y="0"/>
              </a:cxn>
              <a:cxn ang="0">
                <a:pos x="0" y="149"/>
              </a:cxn>
            </a:cxnLst>
            <a:rect l="0" t="0" r="r" b="b"/>
            <a:pathLst>
              <a:path w="93" h="150" extrusionOk="0">
                <a:moveTo>
                  <a:pt x="92" y="0"/>
                </a:moveTo>
                <a:cubicBezTo>
                  <a:pt x="63" y="52"/>
                  <a:pt x="34" y="100"/>
                  <a:pt x="0" y="149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25" name="Comment 2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221413" y="4125913"/>
            <a:ext cx="4762" cy="698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" y="73"/>
              </a:cxn>
              <a:cxn ang="0">
                <a:pos x="11" y="194"/>
              </a:cxn>
            </a:cxnLst>
            <a:rect l="0" t="0" r="r" b="b"/>
            <a:pathLst>
              <a:path w="12" h="195" extrusionOk="0">
                <a:moveTo>
                  <a:pt x="0" y="0"/>
                </a:moveTo>
                <a:cubicBezTo>
                  <a:pt x="2" y="24"/>
                  <a:pt x="4" y="49"/>
                  <a:pt x="5" y="73"/>
                </a:cubicBezTo>
                <a:cubicBezTo>
                  <a:pt x="6" y="114"/>
                  <a:pt x="8" y="154"/>
                  <a:pt x="11" y="194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26" name="Comment 2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205538" y="4343400"/>
            <a:ext cx="3175" cy="76200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8" y="75"/>
              </a:cxn>
              <a:cxn ang="0">
                <a:pos x="3" y="182"/>
              </a:cxn>
              <a:cxn ang="0">
                <a:pos x="0" y="209"/>
              </a:cxn>
            </a:cxnLst>
            <a:rect l="0" t="0" r="r" b="b"/>
            <a:pathLst>
              <a:path w="11" h="210" extrusionOk="0">
                <a:moveTo>
                  <a:pt x="10" y="0"/>
                </a:moveTo>
                <a:cubicBezTo>
                  <a:pt x="10" y="25"/>
                  <a:pt x="9" y="50"/>
                  <a:pt x="8" y="75"/>
                </a:cubicBezTo>
                <a:cubicBezTo>
                  <a:pt x="6" y="111"/>
                  <a:pt x="5" y="147"/>
                  <a:pt x="3" y="182"/>
                </a:cubicBezTo>
                <a:cubicBezTo>
                  <a:pt x="2" y="191"/>
                  <a:pt x="1" y="200"/>
                  <a:pt x="0" y="209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27" name="Comment 2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203950" y="4567238"/>
            <a:ext cx="1588" cy="444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47"/>
              </a:cxn>
              <a:cxn ang="0">
                <a:pos x="2" y="125"/>
              </a:cxn>
            </a:cxnLst>
            <a:rect l="0" t="0" r="r" b="b"/>
            <a:pathLst>
              <a:path w="5" h="126" extrusionOk="0">
                <a:moveTo>
                  <a:pt x="0" y="0"/>
                </a:moveTo>
                <a:cubicBezTo>
                  <a:pt x="1" y="16"/>
                  <a:pt x="1" y="31"/>
                  <a:pt x="2" y="47"/>
                </a:cubicBezTo>
                <a:cubicBezTo>
                  <a:pt x="4" y="73"/>
                  <a:pt x="4" y="99"/>
                  <a:pt x="2" y="125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28" name="Comment 2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202363" y="4773613"/>
            <a:ext cx="1587" cy="46037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1" y="69"/>
              </a:cxn>
              <a:cxn ang="0">
                <a:pos x="3" y="126"/>
              </a:cxn>
            </a:cxnLst>
            <a:rect l="0" t="0" r="r" b="b"/>
            <a:pathLst>
              <a:path w="5" h="127" extrusionOk="0">
                <a:moveTo>
                  <a:pt x="4" y="0"/>
                </a:moveTo>
                <a:cubicBezTo>
                  <a:pt x="2" y="23"/>
                  <a:pt x="1" y="46"/>
                  <a:pt x="1" y="69"/>
                </a:cubicBezTo>
                <a:cubicBezTo>
                  <a:pt x="1" y="89"/>
                  <a:pt x="1" y="106"/>
                  <a:pt x="3" y="126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29" name="Comment 2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207125" y="4940300"/>
            <a:ext cx="1588" cy="14288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0" y="40"/>
              </a:cxn>
            </a:cxnLst>
            <a:rect l="0" t="0" r="r" b="b"/>
            <a:pathLst>
              <a:path w="5" h="41" extrusionOk="0">
                <a:moveTo>
                  <a:pt x="4" y="0"/>
                </a:moveTo>
                <a:cubicBezTo>
                  <a:pt x="2" y="13"/>
                  <a:pt x="1" y="27"/>
                  <a:pt x="0" y="40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30" name="Comment 2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207125" y="5054600"/>
            <a:ext cx="3175" cy="71438"/>
          </a:xfrm>
          <a:custGeom>
            <a:avLst/>
            <a:gdLst/>
            <a:ahLst/>
            <a:cxnLst>
              <a:cxn ang="0">
                <a:pos x="6" y="13"/>
              </a:cxn>
              <a:cxn ang="0">
                <a:pos x="0" y="70"/>
              </a:cxn>
              <a:cxn ang="0">
                <a:pos x="5" y="198"/>
              </a:cxn>
            </a:cxnLst>
            <a:rect l="0" t="0" r="r" b="b"/>
            <a:pathLst>
              <a:path w="7" h="199" extrusionOk="0">
                <a:moveTo>
                  <a:pt x="6" y="13"/>
                </a:moveTo>
                <a:cubicBezTo>
                  <a:pt x="-11" y="-10"/>
                  <a:pt x="0" y="52"/>
                  <a:pt x="0" y="70"/>
                </a:cubicBezTo>
                <a:cubicBezTo>
                  <a:pt x="0" y="113"/>
                  <a:pt x="3" y="155"/>
                  <a:pt x="5" y="198"/>
                </a:cubicBezTo>
              </a:path>
            </a:pathLst>
          </a:custGeom>
          <a:noFill/>
          <a:ln w="19050" cap="rnd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31" name="Comment 2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726113" y="6388100"/>
            <a:ext cx="280987" cy="295275"/>
          </a:xfrm>
          <a:custGeom>
            <a:avLst/>
            <a:gdLst/>
            <a:ahLst/>
            <a:cxnLst>
              <a:cxn ang="0">
                <a:pos x="723" y="260"/>
              </a:cxn>
              <a:cxn ang="0">
                <a:pos x="712" y="203"/>
              </a:cxn>
              <a:cxn ang="0">
                <a:pos x="611" y="74"/>
              </a:cxn>
              <a:cxn ang="0">
                <a:pos x="522" y="32"/>
              </a:cxn>
              <a:cxn ang="0">
                <a:pos x="414" y="4"/>
              </a:cxn>
              <a:cxn ang="0">
                <a:pos x="247" y="30"/>
              </a:cxn>
              <a:cxn ang="0">
                <a:pos x="89" y="125"/>
              </a:cxn>
              <a:cxn ang="0">
                <a:pos x="0" y="369"/>
              </a:cxn>
              <a:cxn ang="0">
                <a:pos x="194" y="747"/>
              </a:cxn>
              <a:cxn ang="0">
                <a:pos x="484" y="818"/>
              </a:cxn>
              <a:cxn ang="0">
                <a:pos x="687" y="759"/>
              </a:cxn>
              <a:cxn ang="0">
                <a:pos x="778" y="730"/>
              </a:cxn>
            </a:cxnLst>
            <a:rect l="0" t="0" r="r" b="b"/>
            <a:pathLst>
              <a:path w="779" h="822" extrusionOk="0">
                <a:moveTo>
                  <a:pt x="723" y="260"/>
                </a:moveTo>
                <a:cubicBezTo>
                  <a:pt x="719" y="242"/>
                  <a:pt x="718" y="222"/>
                  <a:pt x="712" y="203"/>
                </a:cubicBezTo>
                <a:cubicBezTo>
                  <a:pt x="693" y="146"/>
                  <a:pt x="662" y="105"/>
                  <a:pt x="611" y="74"/>
                </a:cubicBezTo>
                <a:cubicBezTo>
                  <a:pt x="582" y="56"/>
                  <a:pt x="554" y="44"/>
                  <a:pt x="522" y="32"/>
                </a:cubicBezTo>
                <a:cubicBezTo>
                  <a:pt x="486" y="19"/>
                  <a:pt x="452" y="9"/>
                  <a:pt x="414" y="4"/>
                </a:cubicBezTo>
                <a:cubicBezTo>
                  <a:pt x="354" y="-4"/>
                  <a:pt x="302" y="4"/>
                  <a:pt x="247" y="30"/>
                </a:cubicBezTo>
                <a:cubicBezTo>
                  <a:pt x="196" y="54"/>
                  <a:pt x="131" y="87"/>
                  <a:pt x="89" y="125"/>
                </a:cubicBezTo>
                <a:cubicBezTo>
                  <a:pt x="17" y="192"/>
                  <a:pt x="-2" y="273"/>
                  <a:pt x="0" y="369"/>
                </a:cubicBezTo>
                <a:cubicBezTo>
                  <a:pt x="2" y="518"/>
                  <a:pt x="60" y="670"/>
                  <a:pt x="194" y="747"/>
                </a:cubicBezTo>
                <a:cubicBezTo>
                  <a:pt x="278" y="795"/>
                  <a:pt x="388" y="825"/>
                  <a:pt x="484" y="818"/>
                </a:cubicBezTo>
                <a:cubicBezTo>
                  <a:pt x="555" y="813"/>
                  <a:pt x="620" y="779"/>
                  <a:pt x="687" y="759"/>
                </a:cubicBezTo>
                <a:cubicBezTo>
                  <a:pt x="734" y="745"/>
                  <a:pt x="748" y="741"/>
                  <a:pt x="778" y="730"/>
                </a:cubicBezTo>
              </a:path>
            </a:pathLst>
          </a:custGeom>
          <a:noFill/>
          <a:ln w="34925" cap="rnd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6200" y="139038"/>
            <a:ext cx="2701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Clicker Question </a:t>
            </a:r>
            <a:r>
              <a:rPr lang="en-CA" sz="24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12376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encrypted-tbn3.gstatic.com/images?q=tbn:ANd9GcS5KIUwFwjR_B7QGvbchpVo_LfsY-5zDsUanW0fLtUnbw9zkdfhQ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96778">
            <a:off x="7565491" y="-108241"/>
            <a:ext cx="1700163" cy="127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11162" y="0"/>
            <a:ext cx="8229600" cy="708342"/>
          </a:xfrm>
        </p:spPr>
        <p:txBody>
          <a:bodyPr/>
          <a:lstStyle/>
          <a:p>
            <a:r>
              <a:rPr lang="en-US" dirty="0" smtClean="0"/>
              <a:t>Beats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2" y="871056"/>
            <a:ext cx="8229600" cy="2081150"/>
          </a:xfrm>
        </p:spPr>
        <p:txBody>
          <a:bodyPr/>
          <a:lstStyle/>
          <a:p>
            <a:r>
              <a:rPr lang="en-US" sz="2800" dirty="0" smtClean="0"/>
              <a:t>Periodic variations in the loudness of sound due to interference</a:t>
            </a:r>
          </a:p>
          <a:p>
            <a:r>
              <a:rPr lang="en-US" sz="2800" dirty="0" smtClean="0"/>
              <a:t>Occur when two waves of similar, but not equal frequencies are superposed.</a:t>
            </a:r>
          </a:p>
          <a:p>
            <a:r>
              <a:rPr lang="en-US" sz="2800" dirty="0" smtClean="0"/>
              <a:t>Provide a comparison of frequencies</a:t>
            </a:r>
          </a:p>
          <a:p>
            <a:r>
              <a:rPr lang="en-US" sz="2800" dirty="0" smtClean="0"/>
              <a:t>Frequency of beats is equal to the </a:t>
            </a:r>
            <a:r>
              <a:rPr lang="en-US" sz="2800" b="1" dirty="0" smtClean="0"/>
              <a:t>difference</a:t>
            </a:r>
            <a:r>
              <a:rPr lang="en-US" sz="2800" dirty="0" smtClean="0"/>
              <a:t> between the frequencies of the two waves.</a:t>
            </a:r>
          </a:p>
        </p:txBody>
      </p:sp>
      <p:pic>
        <p:nvPicPr>
          <p:cNvPr id="14338" name="Picture 2" descr="http://hyperphysics.phy-astr.gsu.edu/hbase/sound/imgsou/beat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0" y="4119377"/>
            <a:ext cx="4966814" cy="275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09159" y="6630067"/>
            <a:ext cx="43348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00" dirty="0" smtClean="0"/>
              <a:t>[</a:t>
            </a:r>
            <a:r>
              <a:rPr lang="en-CA" sz="1000" dirty="0"/>
              <a:t>image from </a:t>
            </a:r>
            <a:r>
              <a:rPr lang="en-CA" sz="1000" dirty="0">
                <a:hlinkClick r:id="rId4"/>
              </a:rPr>
              <a:t>http://</a:t>
            </a:r>
            <a:r>
              <a:rPr lang="en-CA" sz="1000" dirty="0" smtClean="0">
                <a:hlinkClick r:id="rId4"/>
              </a:rPr>
              <a:t>hyperphysics.phy-astr.gsu.edu/hbase/sound/beat.html</a:t>
            </a:r>
            <a:r>
              <a:rPr lang="en-CA" sz="1000" dirty="0" smtClean="0"/>
              <a:t> ]</a:t>
            </a:r>
            <a:endParaRPr lang="en-CA" sz="1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5630040" y="4194720"/>
              <a:ext cx="2997360" cy="1026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24280" y="4189680"/>
                <a:ext cx="3005640" cy="103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7025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Beats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 smtClean="0"/>
              <a:t>Applications</a:t>
            </a:r>
          </a:p>
          <a:p>
            <a:pPr lvl="1"/>
            <a:r>
              <a:rPr lang="en-US" sz="3200" dirty="0" smtClean="0"/>
              <a:t>Piano tuning by listening to the disappearance of beats from a known frequency and a piano key</a:t>
            </a:r>
          </a:p>
          <a:p>
            <a:pPr lvl="1"/>
            <a:r>
              <a:rPr lang="en-US" sz="3200" dirty="0" smtClean="0"/>
              <a:t>Tuning instruments in an orchestra by listening for beats between instruments and piano tone</a:t>
            </a:r>
            <a:endParaRPr lang="en-US" sz="2400" dirty="0" smtClean="0"/>
          </a:p>
        </p:txBody>
      </p:sp>
      <p:pic>
        <p:nvPicPr>
          <p:cNvPr id="15362" name="Picture 2" descr="piano tu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0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56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66007" y="228600"/>
            <a:ext cx="8595359" cy="490240"/>
          </a:xfrm>
        </p:spPr>
        <p:txBody>
          <a:bodyPr/>
          <a:lstStyle/>
          <a:p>
            <a:r>
              <a:rPr lang="en-US" sz="2800" b="1" dirty="0"/>
              <a:t>Class </a:t>
            </a:r>
            <a:r>
              <a:rPr lang="en-US" sz="2800" b="1" dirty="0" smtClean="0"/>
              <a:t>4 </a:t>
            </a:r>
            <a:r>
              <a:rPr lang="en-US" sz="2800" b="1" dirty="0" err="1"/>
              <a:t>Preclass</a:t>
            </a:r>
            <a:r>
              <a:rPr lang="en-US" sz="2800" b="1" dirty="0"/>
              <a:t> Quiz </a:t>
            </a:r>
            <a:r>
              <a:rPr lang="en-US" sz="2800" b="1" dirty="0" smtClean="0"/>
              <a:t>– Student Comments…</a:t>
            </a:r>
            <a:endParaRPr lang="en-US" sz="2800" b="1" dirty="0"/>
          </a:p>
        </p:txBody>
      </p:sp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271905" y="866616"/>
            <a:ext cx="8595360" cy="1659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i="1" dirty="0" smtClean="0"/>
              <a:t>“In </a:t>
            </a:r>
            <a:r>
              <a:rPr lang="en-CA" sz="2400" i="1" dirty="0"/>
              <a:t>the end of the pre-class quiz, </a:t>
            </a:r>
            <a:r>
              <a:rPr lang="en-CA" sz="2400" i="1" dirty="0" smtClean="0"/>
              <a:t>…You </a:t>
            </a:r>
            <a:r>
              <a:rPr lang="en-CA" sz="2400" i="1" dirty="0"/>
              <a:t>say that the beat frequency is 2 Hz, but the formula gave me 1 Hz...so are those two different frequencies</a:t>
            </a:r>
            <a:r>
              <a:rPr lang="en-CA" sz="2400" i="1" dirty="0" smtClean="0"/>
              <a:t>?”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endParaRPr lang="en-CA" sz="2400" i="1" dirty="0" smtClean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132855"/>
            <a:ext cx="6496448" cy="5547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28184" y="1916832"/>
            <a:ext cx="27363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C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amplitude is slowly modulated with a frequency </a:t>
            </a:r>
            <a:r>
              <a:rPr lang="en-CA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CA" sz="2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</a:t>
            </a:r>
            <a:r>
              <a:rPr lang="en-C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C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C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/2 (red-dashed line)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FF0000"/>
              </a:buClr>
            </a:pPr>
            <a:endParaRPr lang="en-C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C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Beats are heard at </a:t>
            </a:r>
            <a:r>
              <a:rPr lang="en-CA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CA" sz="2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beat</a:t>
            </a:r>
            <a:r>
              <a:rPr lang="en-C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2</a:t>
            </a:r>
            <a:r>
              <a:rPr lang="en-C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CA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</a:t>
            </a:r>
            <a:r>
              <a:rPr lang="en-C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C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7195680" y="5357880"/>
              <a:ext cx="1688400" cy="7272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88480" y="5352480"/>
                <a:ext cx="1706400" cy="73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95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102" y="727983"/>
            <a:ext cx="5637526" cy="593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188640"/>
            <a:ext cx="8185290" cy="608112"/>
          </a:xfrm>
        </p:spPr>
        <p:txBody>
          <a:bodyPr/>
          <a:lstStyle/>
          <a:p>
            <a:pPr algn="l"/>
            <a:r>
              <a:rPr lang="en-US" sz="2800" b="1" dirty="0"/>
              <a:t>Class 4</a:t>
            </a:r>
            <a:r>
              <a:rPr lang="en-US" sz="2800" b="1" dirty="0" smtClean="0"/>
              <a:t> </a:t>
            </a:r>
            <a:r>
              <a:rPr lang="en-US" sz="2800" b="1" dirty="0" err="1"/>
              <a:t>Preclass</a:t>
            </a:r>
            <a:r>
              <a:rPr lang="en-US" sz="2800" b="1" dirty="0"/>
              <a:t> Quiz on </a:t>
            </a:r>
            <a:r>
              <a:rPr lang="en-US" sz="2800" b="1" dirty="0" err="1"/>
              <a:t>MasteringPhysics</a:t>
            </a:r>
            <a:endParaRPr lang="en-US" sz="2800" b="1" dirty="0"/>
          </a:p>
        </p:txBody>
      </p:sp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0" y="1440723"/>
            <a:ext cx="4176464" cy="451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/>
              <a:t>This was due this morning at 8:00am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/>
              <a:t>672 students submitted the quiz on time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dirty="0" smtClean="0"/>
              <a:t>Two </a:t>
            </a:r>
            <a:r>
              <a:rPr lang="en-CA" sz="2400" dirty="0"/>
              <a:t>in-phase sources emit sound waves of equal wavelength and </a:t>
            </a:r>
            <a:r>
              <a:rPr lang="en-CA" sz="2400" dirty="0" smtClean="0"/>
              <a:t>intensity.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dirty="0" smtClean="0"/>
              <a:t>71% of students got: The </a:t>
            </a:r>
            <a:r>
              <a:rPr lang="en-CA" sz="2400" dirty="0"/>
              <a:t>interference is </a:t>
            </a:r>
            <a:r>
              <a:rPr lang="en-CA" sz="2400" b="1" dirty="0"/>
              <a:t>constructive</a:t>
            </a:r>
            <a:r>
              <a:rPr lang="en-CA" sz="2400" dirty="0"/>
              <a:t>. </a:t>
            </a:r>
            <a:endParaRPr lang="en-CA" sz="2400" dirty="0" smtClean="0"/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endParaRPr lang="en-CA" sz="2400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3984120" y="5602680"/>
              <a:ext cx="25560" cy="223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76200" y="5593680"/>
                <a:ext cx="36000" cy="3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6314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599"/>
            <a:ext cx="8229600" cy="2006097"/>
          </a:xfrm>
        </p:spPr>
        <p:txBody>
          <a:bodyPr/>
          <a:lstStyle/>
          <a:p>
            <a:pPr algn="l"/>
            <a:r>
              <a:rPr lang="en-CA" sz="2800" dirty="0"/>
              <a:t>Suppose you sound a 1056-hertz tuning fork at the same time you strike a note on the piano and hear 2 beats/second. </a:t>
            </a:r>
            <a:r>
              <a:rPr lang="en-CA" sz="2800" dirty="0" smtClean="0"/>
              <a:t>What </a:t>
            </a:r>
            <a:r>
              <a:rPr lang="en-CA" sz="2800" dirty="0"/>
              <a:t>is the frequency of the piano string? </a:t>
            </a:r>
            <a:endParaRPr lang="en-US" sz="3200" b="1" i="1" dirty="0" smtClean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268300"/>
            <a:ext cx="8229600" cy="3254721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sz="2800" dirty="0"/>
              <a:t>1054 Hz</a:t>
            </a:r>
          </a:p>
          <a:p>
            <a:pPr marL="609600" indent="-609600">
              <a:buFontTx/>
              <a:buAutoNum type="alphaUcPeriod"/>
            </a:pPr>
            <a:r>
              <a:rPr lang="en-US" sz="2800" dirty="0"/>
              <a:t>1056 Hz</a:t>
            </a:r>
          </a:p>
          <a:p>
            <a:pPr marL="609600" indent="-609600">
              <a:buFontTx/>
              <a:buAutoNum type="alphaUcPeriod"/>
            </a:pPr>
            <a:r>
              <a:rPr lang="en-US" sz="2800" dirty="0"/>
              <a:t>1058 Hz</a:t>
            </a:r>
          </a:p>
          <a:p>
            <a:pPr marL="609600" indent="-609600">
              <a:buFontTx/>
              <a:buAutoNum type="alphaUcPeriod"/>
            </a:pPr>
            <a:r>
              <a:rPr lang="en-US" sz="2800" dirty="0" smtClean="0"/>
              <a:t>Either A or C</a:t>
            </a:r>
          </a:p>
          <a:p>
            <a:pPr marL="609600" indent="-609600">
              <a:buFontTx/>
              <a:buAutoNum type="alphaUcPeriod"/>
            </a:pPr>
            <a:r>
              <a:rPr lang="en-US" sz="2800" dirty="0" smtClean="0"/>
              <a:t>Either A, B or C</a:t>
            </a:r>
          </a:p>
          <a:p>
            <a:pPr marL="609600" indent="-609600">
              <a:buFontTx/>
              <a:buAutoNum type="alphaUcPeriod"/>
            </a:pPr>
            <a:endParaRPr lang="en-US" sz="2800" dirty="0" smtClean="0"/>
          </a:p>
          <a:p>
            <a:pPr marL="609600" indent="-609600">
              <a:buFontTx/>
              <a:buNone/>
            </a:pPr>
            <a:endParaRPr lang="en-US" sz="2800" dirty="0" smtClean="0"/>
          </a:p>
          <a:p>
            <a:pPr marL="609600" indent="-609600">
              <a:buFontTx/>
              <a:buNone/>
            </a:pPr>
            <a:r>
              <a:rPr lang="en-US" sz="2800" dirty="0" smtClean="0"/>
              <a:t>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139038"/>
            <a:ext cx="2701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Clicker Question 7</a:t>
            </a:r>
            <a:endParaRPr lang="en-CA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7353720" y="5294520"/>
              <a:ext cx="13320" cy="100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49400" y="5291640"/>
                <a:ext cx="2088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7432920" y="2538000"/>
              <a:ext cx="4320" cy="111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423200" y="2528280"/>
                <a:ext cx="2196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/>
              <p14:cNvContentPartPr/>
              <p14:nvPr/>
            </p14:nvContentPartPr>
            <p14:xfrm>
              <a:off x="566280" y="5931360"/>
              <a:ext cx="27000" cy="79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0880" y="5928840"/>
                <a:ext cx="34920" cy="1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4803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599"/>
            <a:ext cx="8229600" cy="2006097"/>
          </a:xfrm>
        </p:spPr>
        <p:txBody>
          <a:bodyPr/>
          <a:lstStyle/>
          <a:p>
            <a:pPr algn="l"/>
            <a:r>
              <a:rPr lang="en-CA" sz="2800" dirty="0"/>
              <a:t>Suppose you sound a 1056-hertz tuning fork at the same time you strike a note on the piano and hear 2 beats/second. You tighten the piano string very slightly and now hear 3 beats/second. What is the frequency of the piano string? </a:t>
            </a:r>
            <a:endParaRPr lang="en-US" sz="3200" b="1" i="1" dirty="0" smtClean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3075" y="3603278"/>
            <a:ext cx="8229600" cy="3254721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sz="2800" dirty="0" smtClean="0"/>
              <a:t>1053 </a:t>
            </a:r>
            <a:r>
              <a:rPr lang="en-US" sz="2800" dirty="0"/>
              <a:t>Hz</a:t>
            </a:r>
          </a:p>
          <a:p>
            <a:pPr marL="609600" indent="-609600">
              <a:buFontTx/>
              <a:buAutoNum type="alphaUcPeriod"/>
            </a:pPr>
            <a:r>
              <a:rPr lang="en-US" sz="2800" dirty="0"/>
              <a:t>1056 Hz</a:t>
            </a:r>
          </a:p>
          <a:p>
            <a:pPr marL="609600" indent="-609600">
              <a:buFontTx/>
              <a:buAutoNum type="alphaUcPeriod"/>
            </a:pPr>
            <a:r>
              <a:rPr lang="en-US" sz="2800" dirty="0" smtClean="0"/>
              <a:t>1059 </a:t>
            </a:r>
            <a:r>
              <a:rPr lang="en-US" sz="2800" dirty="0"/>
              <a:t>Hz</a:t>
            </a:r>
          </a:p>
          <a:p>
            <a:pPr marL="609600" indent="-609600">
              <a:buFontTx/>
              <a:buAutoNum type="alphaUcPeriod"/>
            </a:pPr>
            <a:r>
              <a:rPr lang="en-US" sz="2800" dirty="0"/>
              <a:t>Either A or C</a:t>
            </a:r>
          </a:p>
          <a:p>
            <a:pPr marL="609600" indent="-609600">
              <a:buFontTx/>
              <a:buAutoNum type="alphaUcPeriod"/>
            </a:pPr>
            <a:r>
              <a:rPr lang="en-US" sz="2800" dirty="0"/>
              <a:t>Either A, B or C</a:t>
            </a:r>
          </a:p>
          <a:p>
            <a:pPr marL="609600" indent="-609600">
              <a:buFontTx/>
              <a:buNone/>
            </a:pPr>
            <a:endParaRPr lang="en-US" sz="2800" dirty="0" smtClean="0"/>
          </a:p>
          <a:p>
            <a:pPr marL="609600" indent="-609600">
              <a:buFontTx/>
              <a:buNone/>
            </a:pPr>
            <a:r>
              <a:rPr lang="en-US" sz="2800" dirty="0" smtClean="0"/>
              <a:t>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139038"/>
            <a:ext cx="2701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Clicker Question </a:t>
            </a:r>
            <a:r>
              <a:rPr lang="en-CA" sz="24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4255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4624"/>
            <a:ext cx="8763000" cy="792088"/>
          </a:xfrm>
        </p:spPr>
        <p:txBody>
          <a:bodyPr/>
          <a:lstStyle/>
          <a:p>
            <a:pPr eaLnBrk="1" hangingPunct="1"/>
            <a:r>
              <a:rPr lang="en-US" dirty="0"/>
              <a:t>Before Class</a:t>
            </a:r>
            <a:r>
              <a:rPr lang="en-US" dirty="0" smtClean="0"/>
              <a:t> 5 </a:t>
            </a:r>
            <a:r>
              <a:rPr lang="en-US" dirty="0"/>
              <a:t>on</a:t>
            </a:r>
            <a:r>
              <a:rPr lang="en-US" dirty="0" smtClean="0"/>
              <a:t> Monday</a:t>
            </a:r>
            <a:endParaRPr 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870509"/>
            <a:ext cx="8784976" cy="2983051"/>
          </a:xfrm>
        </p:spPr>
        <p:txBody>
          <a:bodyPr/>
          <a:lstStyle/>
          <a:p>
            <a:r>
              <a:rPr lang="en-CA" sz="2800" dirty="0" smtClean="0"/>
              <a:t>Complete Problem </a:t>
            </a:r>
            <a:r>
              <a:rPr lang="en-CA" sz="2800" dirty="0"/>
              <a:t>Set 1 on </a:t>
            </a:r>
            <a:r>
              <a:rPr lang="en-CA" sz="2800" dirty="0" err="1"/>
              <a:t>MasteringPhysics</a:t>
            </a:r>
            <a:r>
              <a:rPr lang="en-CA" sz="2800" dirty="0"/>
              <a:t> due </a:t>
            </a:r>
            <a:r>
              <a:rPr lang="en-CA" sz="2800" dirty="0" smtClean="0"/>
              <a:t>Sunday </a:t>
            </a:r>
            <a:r>
              <a:rPr lang="en-CA" sz="2800" dirty="0"/>
              <a:t>at </a:t>
            </a:r>
            <a:r>
              <a:rPr lang="en-CA" sz="2800" dirty="0" smtClean="0"/>
              <a:t>11:59pm on </a:t>
            </a:r>
            <a:r>
              <a:rPr lang="en-CA" sz="2800" dirty="0" err="1" smtClean="0"/>
              <a:t>Chs</a:t>
            </a:r>
            <a:r>
              <a:rPr lang="en-CA" sz="2800" dirty="0" smtClean="0"/>
              <a:t>. </a:t>
            </a:r>
            <a:r>
              <a:rPr lang="en-CA" sz="2800" dirty="0"/>
              <a:t>20, </a:t>
            </a:r>
            <a:r>
              <a:rPr lang="en-CA" sz="2800" dirty="0" smtClean="0"/>
              <a:t>21.  This is a rather long one so definitely get started early!</a:t>
            </a:r>
          </a:p>
          <a:p>
            <a:r>
              <a:rPr lang="en-US" sz="2800" dirty="0" smtClean="0"/>
              <a:t>Please </a:t>
            </a:r>
            <a:r>
              <a:rPr lang="en-US" sz="2800" dirty="0"/>
              <a:t>read </a:t>
            </a:r>
            <a:r>
              <a:rPr lang="en-CA" sz="2800" dirty="0" smtClean="0"/>
              <a:t>Knight </a:t>
            </a:r>
            <a:r>
              <a:rPr lang="en-CA" sz="2800" dirty="0"/>
              <a:t>Ch. </a:t>
            </a:r>
            <a:r>
              <a:rPr lang="en-CA" sz="2800" dirty="0" smtClean="0"/>
              <a:t>22, </a:t>
            </a:r>
            <a:r>
              <a:rPr lang="en-CA" sz="2800" dirty="0"/>
              <a:t>sections </a:t>
            </a:r>
            <a:r>
              <a:rPr lang="en-CA" sz="2800" dirty="0" smtClean="0"/>
              <a:t>22.1-22.4</a:t>
            </a:r>
            <a:endParaRPr lang="en-CA" sz="2800" dirty="0"/>
          </a:p>
          <a:p>
            <a:pPr eaLnBrk="1" hangingPunct="1"/>
            <a:r>
              <a:rPr lang="en-US" sz="2800" dirty="0" smtClean="0"/>
              <a:t>Please </a:t>
            </a:r>
            <a:r>
              <a:rPr lang="en-US" sz="2800" dirty="0"/>
              <a:t>do the short pre-class </a:t>
            </a:r>
            <a:r>
              <a:rPr lang="en-US" sz="2800" dirty="0" smtClean="0"/>
              <a:t>quiz on </a:t>
            </a:r>
            <a:r>
              <a:rPr lang="en-US" sz="2800" dirty="0" err="1" smtClean="0"/>
              <a:t>MasteringPhysics</a:t>
            </a:r>
            <a:r>
              <a:rPr lang="en-US" sz="2800" dirty="0" smtClean="0"/>
              <a:t> by Monday morning at the latest.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51520" y="4293096"/>
            <a:ext cx="828092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kern="0" dirty="0" smtClean="0"/>
              <a:t>Something to think about:  Light is a wave.  So is it possible for two beams of light to meet at the same place, destructively interfere, and produce </a:t>
            </a:r>
            <a:r>
              <a:rPr lang="en-US" sz="2800" b="1" kern="0" dirty="0" smtClean="0"/>
              <a:t>darkness</a:t>
            </a:r>
            <a:r>
              <a:rPr lang="en-US" sz="2800" kern="0" dirty="0" smtClean="0"/>
              <a:t>?</a:t>
            </a:r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100765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84584"/>
            <a:ext cx="8496944" cy="536104"/>
          </a:xfrm>
        </p:spPr>
        <p:txBody>
          <a:bodyPr/>
          <a:lstStyle/>
          <a:p>
            <a:pPr algn="l"/>
            <a:r>
              <a:rPr lang="en-US" sz="2800" b="1" dirty="0"/>
              <a:t>Class 4</a:t>
            </a:r>
            <a:r>
              <a:rPr lang="en-US" sz="2800" b="1" dirty="0" smtClean="0"/>
              <a:t> </a:t>
            </a:r>
            <a:r>
              <a:rPr lang="en-US" sz="2800" b="1" dirty="0" err="1"/>
              <a:t>Preclass</a:t>
            </a:r>
            <a:r>
              <a:rPr lang="en-US" sz="2800" b="1" dirty="0"/>
              <a:t> Quiz on </a:t>
            </a:r>
            <a:r>
              <a:rPr lang="en-US" sz="2800" b="1" dirty="0" err="1"/>
              <a:t>MasteringPhysics</a:t>
            </a:r>
            <a:endParaRPr lang="en-US" sz="2800" b="1" dirty="0"/>
          </a:p>
        </p:txBody>
      </p:sp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323528" y="779854"/>
            <a:ext cx="8661862" cy="2398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dirty="0" smtClean="0"/>
              <a:t>Two </a:t>
            </a:r>
            <a:r>
              <a:rPr lang="en-CA" sz="2400" dirty="0"/>
              <a:t>loudspeakers emit sound waves with the same wavelength and the same </a:t>
            </a:r>
            <a:r>
              <a:rPr lang="en-CA" sz="2400" dirty="0" smtClean="0"/>
              <a:t>amplitude, a. </a:t>
            </a:r>
            <a:r>
              <a:rPr lang="en-CA" sz="2400" dirty="0"/>
              <a:t>The waves are shown displaced, for clarity, but assume that both are traveling along the same axis. At the point where the dot is,</a:t>
            </a:r>
            <a:endParaRPr lang="en-US" sz="2400" dirty="0"/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dirty="0" smtClean="0"/>
              <a:t>71% of students got: The amplitude of the combined wave is between 0 and 2a.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055" y="3970837"/>
            <a:ext cx="4855945" cy="2905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90850"/>
            <a:ext cx="6244166" cy="1035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447120" y="3784320"/>
              <a:ext cx="6784560" cy="20728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0640" y="3781800"/>
                <a:ext cx="6793560" cy="208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5798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228600"/>
            <a:ext cx="8020372" cy="762000"/>
          </a:xfrm>
        </p:spPr>
        <p:txBody>
          <a:bodyPr/>
          <a:lstStyle/>
          <a:p>
            <a:pPr algn="l"/>
            <a:r>
              <a:rPr lang="en-US" sz="2800" b="1" dirty="0"/>
              <a:t>Class 4</a:t>
            </a:r>
            <a:r>
              <a:rPr lang="en-US" sz="2800" b="1" dirty="0" smtClean="0"/>
              <a:t> </a:t>
            </a:r>
            <a:r>
              <a:rPr lang="en-US" sz="2800" b="1" dirty="0" err="1"/>
              <a:t>Preclass</a:t>
            </a:r>
            <a:r>
              <a:rPr lang="en-US" sz="2800" b="1" dirty="0"/>
              <a:t> Quiz on </a:t>
            </a:r>
            <a:r>
              <a:rPr lang="en-US" sz="2800" b="1" dirty="0" err="1"/>
              <a:t>MasteringPhysics</a:t>
            </a:r>
            <a:endParaRPr lang="en-US" sz="2800" b="1" dirty="0"/>
          </a:p>
        </p:txBody>
      </p:sp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323528" y="1153256"/>
            <a:ext cx="8661862" cy="2118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dirty="0" smtClean="0"/>
              <a:t>Two </a:t>
            </a:r>
            <a:r>
              <a:rPr lang="en-CA" sz="2400" dirty="0"/>
              <a:t>sound waves of nearly equal frequencies are played simultaneously. What is the name of the acoustic phenomenon you hear if you listen to these two waves</a:t>
            </a:r>
            <a:r>
              <a:rPr lang="en-CA" sz="2400" dirty="0" smtClean="0"/>
              <a:t>? 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dirty="0" smtClean="0"/>
              <a:t>79% of students got:</a:t>
            </a:r>
            <a:r>
              <a:rPr lang="en-CA" sz="2400" b="1" dirty="0" smtClean="0"/>
              <a:t> Beats.  </a:t>
            </a:r>
            <a:endParaRPr lang="en-CA" sz="2400" b="1" dirty="0"/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endParaRPr lang="en-CA" sz="2400" dirty="0" smtClean="0"/>
          </a:p>
        </p:txBody>
      </p:sp>
      <p:pic>
        <p:nvPicPr>
          <p:cNvPr id="19458" name="Picture 2" descr="http://hyperphysics.phy-astr.gsu.edu/hbase/sound/imgsou/beat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23" y="3182797"/>
            <a:ext cx="6381672" cy="354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58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66007" y="228600"/>
            <a:ext cx="8595359" cy="490240"/>
          </a:xfrm>
        </p:spPr>
        <p:txBody>
          <a:bodyPr/>
          <a:lstStyle/>
          <a:p>
            <a:r>
              <a:rPr lang="en-US" sz="2800" b="1" dirty="0"/>
              <a:t>Class </a:t>
            </a:r>
            <a:r>
              <a:rPr lang="en-US" sz="2800" b="1" dirty="0" smtClean="0"/>
              <a:t>4 </a:t>
            </a:r>
            <a:r>
              <a:rPr lang="en-US" sz="2800" b="1" dirty="0" err="1"/>
              <a:t>Preclass</a:t>
            </a:r>
            <a:r>
              <a:rPr lang="en-US" sz="2800" b="1" dirty="0"/>
              <a:t> Quiz </a:t>
            </a:r>
            <a:r>
              <a:rPr lang="en-US" sz="2800" b="1" dirty="0" smtClean="0"/>
              <a:t>– Student Comments…</a:t>
            </a:r>
            <a:endParaRPr lang="en-US" sz="2800" b="1" dirty="0"/>
          </a:p>
        </p:txBody>
      </p:sp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107504" y="876927"/>
            <a:ext cx="3902244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i="1" dirty="0" smtClean="0"/>
              <a:t>“You </a:t>
            </a:r>
            <a:r>
              <a:rPr lang="en-CA" sz="2400" i="1" dirty="0"/>
              <a:t>were saying in the pre-class video that during a destructive interference you get a straight line which accounts for no sound hear (silence), </a:t>
            </a:r>
            <a:r>
              <a:rPr lang="en-CA" sz="2400" i="1" dirty="0" err="1"/>
              <a:t>i</a:t>
            </a:r>
            <a:r>
              <a:rPr lang="en-CA" sz="2400" i="1" dirty="0"/>
              <a:t> just wanted to ask if there are real life examples to that, </a:t>
            </a:r>
            <a:r>
              <a:rPr lang="en-CA" sz="2400" i="1" dirty="0" err="1"/>
              <a:t>i</a:t>
            </a:r>
            <a:r>
              <a:rPr lang="en-CA" sz="2400" i="1" dirty="0"/>
              <a:t> just can't think of two sounds played together that would create silence</a:t>
            </a:r>
            <a:r>
              <a:rPr lang="en-CA" sz="2400" i="1" dirty="0" smtClean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50114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66007" y="228600"/>
            <a:ext cx="8595359" cy="490240"/>
          </a:xfrm>
        </p:spPr>
        <p:txBody>
          <a:bodyPr/>
          <a:lstStyle/>
          <a:p>
            <a:r>
              <a:rPr lang="en-US" sz="2800" b="1" dirty="0"/>
              <a:t>Class </a:t>
            </a:r>
            <a:r>
              <a:rPr lang="en-US" sz="2800" b="1" dirty="0" smtClean="0"/>
              <a:t>4 </a:t>
            </a:r>
            <a:r>
              <a:rPr lang="en-US" sz="2800" b="1" dirty="0" err="1"/>
              <a:t>Preclass</a:t>
            </a:r>
            <a:r>
              <a:rPr lang="en-US" sz="2800" b="1" dirty="0"/>
              <a:t> Quiz </a:t>
            </a:r>
            <a:r>
              <a:rPr lang="en-US" sz="2800" b="1" dirty="0" smtClean="0"/>
              <a:t>– Student Comments…</a:t>
            </a:r>
            <a:endParaRPr lang="en-US" sz="2800" b="1" dirty="0"/>
          </a:p>
        </p:txBody>
      </p:sp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107504" y="876927"/>
            <a:ext cx="3902244" cy="5722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b="1" dirty="0" smtClean="0"/>
              <a:t>Harlow answer: </a:t>
            </a:r>
            <a:r>
              <a:rPr lang="en-CA" sz="2400" dirty="0" smtClean="0"/>
              <a:t>It is really rare because pure sinusoidal waves are very rare.  In reality, noise-canceling headphones must exactly recreate wave patterns and then invert them – this takes some complicated and fast electronics, and even still it isn’t perfect.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i="1" dirty="0" smtClean="0"/>
              <a:t>“OMG </a:t>
            </a:r>
            <a:r>
              <a:rPr lang="en-CA" sz="2400" i="1" dirty="0"/>
              <a:t>there's only 2 weeks left to the first term test </a:t>
            </a:r>
            <a:r>
              <a:rPr lang="en-CA" sz="2400" i="1" dirty="0" smtClean="0"/>
              <a:t>!”</a:t>
            </a:r>
          </a:p>
        </p:txBody>
      </p:sp>
      <p:pic>
        <p:nvPicPr>
          <p:cNvPr id="22532" name="Picture 4" descr="http://s.hswstatic.com/gif/noise-canceling-headphone-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748" y="866617"/>
            <a:ext cx="5134251" cy="537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26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84584"/>
            <a:ext cx="8496944" cy="536104"/>
          </a:xfrm>
        </p:spPr>
        <p:txBody>
          <a:bodyPr/>
          <a:lstStyle/>
          <a:p>
            <a:pPr algn="l"/>
            <a:r>
              <a:rPr lang="en-US" sz="2800" b="1" dirty="0" smtClean="0"/>
              <a:t>Announcement</a:t>
            </a:r>
            <a:endParaRPr lang="en-US" sz="2800" b="1" dirty="0"/>
          </a:p>
        </p:txBody>
      </p:sp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235897" y="876875"/>
            <a:ext cx="8661862" cy="5309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3200" dirty="0" smtClean="0"/>
              <a:t>Test 1 is Tuesday Jan. 27</a:t>
            </a:r>
            <a:r>
              <a:rPr lang="en-CA" sz="3200" baseline="30000" dirty="0" smtClean="0"/>
              <a:t>h</a:t>
            </a:r>
            <a:r>
              <a:rPr lang="en-CA" sz="3200" dirty="0" smtClean="0"/>
              <a:t> from 6:00-7:30pm.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3200" dirty="0" smtClean="0"/>
              <a:t>Room To Be Announced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endParaRPr lang="en-CA" sz="2400" dirty="0"/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dirty="0" smtClean="0"/>
              <a:t>If you have a conflict with the above time, the </a:t>
            </a:r>
            <a:r>
              <a:rPr lang="en-CA" sz="2400" b="1" dirty="0"/>
              <a:t>alternate sitting</a:t>
            </a:r>
            <a:r>
              <a:rPr lang="en-CA" sz="2400" dirty="0"/>
              <a:t> </a:t>
            </a:r>
            <a:r>
              <a:rPr lang="en-CA" sz="2400" dirty="0" smtClean="0"/>
              <a:t>will </a:t>
            </a:r>
            <a:r>
              <a:rPr lang="en-CA" sz="2400" dirty="0"/>
              <a:t>be from </a:t>
            </a:r>
            <a:r>
              <a:rPr lang="en-CA" sz="2400" dirty="0" smtClean="0"/>
              <a:t>4:30-6:00pm </a:t>
            </a:r>
            <a:r>
              <a:rPr lang="en-CA" sz="2400" dirty="0"/>
              <a:t>on Tuesday </a:t>
            </a:r>
            <a:r>
              <a:rPr lang="en-CA" sz="2400" dirty="0" smtClean="0"/>
              <a:t>Jan. 27</a:t>
            </a:r>
            <a:r>
              <a:rPr lang="en-CA" sz="2400" baseline="30000" dirty="0" smtClean="0"/>
              <a:t>th</a:t>
            </a:r>
            <a:r>
              <a:rPr lang="en-CA" sz="2400" dirty="0" smtClean="0"/>
              <a:t> </a:t>
            </a:r>
          </a:p>
          <a:p>
            <a:pPr marL="714375" lvl="1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dirty="0"/>
              <a:t>To register, students should submit the Alternate Sitting Registration Form, available now in the PHY132S Portal course menu. </a:t>
            </a:r>
          </a:p>
          <a:p>
            <a:pPr marL="714375" lvl="1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dirty="0" smtClean="0"/>
              <a:t>The </a:t>
            </a:r>
            <a:r>
              <a:rPr lang="en-CA" sz="2400" dirty="0"/>
              <a:t>location will be emailed </a:t>
            </a:r>
            <a:r>
              <a:rPr lang="en-CA" sz="2400" dirty="0" smtClean="0"/>
              <a:t>no later than Jan. 26 to </a:t>
            </a:r>
            <a:r>
              <a:rPr lang="en-CA" sz="2400" dirty="0"/>
              <a:t>the people who have registered</a:t>
            </a:r>
            <a:r>
              <a:rPr lang="en-CA" sz="2400" dirty="0" smtClean="0"/>
              <a:t>.</a:t>
            </a:r>
            <a:endParaRPr lang="en-CA" sz="2400" dirty="0"/>
          </a:p>
          <a:p>
            <a:pPr marL="714375" lvl="1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dirty="0" smtClean="0"/>
              <a:t>You have </a:t>
            </a:r>
            <a:r>
              <a:rPr lang="en-CA" sz="2400" dirty="0"/>
              <a:t>until Jan. </a:t>
            </a:r>
            <a:r>
              <a:rPr lang="en-CA" sz="2400" dirty="0" smtClean="0"/>
              <a:t>22 </a:t>
            </a:r>
            <a:r>
              <a:rPr lang="en-CA" sz="2400" dirty="0"/>
              <a:t>at </a:t>
            </a:r>
            <a:r>
              <a:rPr lang="en-CA" sz="2400" dirty="0" smtClean="0"/>
              <a:t>4:00pm </a:t>
            </a:r>
            <a:r>
              <a:rPr lang="en-CA" sz="2400" dirty="0"/>
              <a:t>to do it (the form will not be available after).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58929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66007" y="228600"/>
            <a:ext cx="8595359" cy="490240"/>
          </a:xfrm>
        </p:spPr>
        <p:txBody>
          <a:bodyPr/>
          <a:lstStyle/>
          <a:p>
            <a:r>
              <a:rPr lang="en-US" sz="2800" b="1" dirty="0" smtClean="0"/>
              <a:t>Piazza Question</a:t>
            </a:r>
            <a:endParaRPr lang="en-US" sz="2800" b="1" dirty="0"/>
          </a:p>
        </p:txBody>
      </p:sp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271905" y="866616"/>
            <a:ext cx="85953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i="1" dirty="0" smtClean="0"/>
              <a:t>“Does </a:t>
            </a:r>
            <a:r>
              <a:rPr lang="en-CA" sz="2400" i="1" dirty="0"/>
              <a:t>anyone know where can I find the answers for the conceptual questions in Knight</a:t>
            </a:r>
            <a:r>
              <a:rPr lang="en-CA" sz="2400" i="1" dirty="0" smtClean="0"/>
              <a:t>?”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78" y="1697613"/>
            <a:ext cx="6213744" cy="51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385" y="3789040"/>
            <a:ext cx="6572250" cy="2152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3648" cy="479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66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5016</TotalTime>
  <Words>1722</Words>
  <Application>Microsoft Office PowerPoint</Application>
  <PresentationFormat>On-screen Show (4:3)</PresentationFormat>
  <Paragraphs>176</Paragraphs>
  <Slides>32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Default Design</vt:lpstr>
      <vt:lpstr>Equation</vt:lpstr>
      <vt:lpstr>PHY132 Introduction to Physics II  Class 4 – Outline:</vt:lpstr>
      <vt:lpstr>PowerPoint Presentation</vt:lpstr>
      <vt:lpstr>Class 4 Preclass Quiz on MasteringPhysics</vt:lpstr>
      <vt:lpstr>Class 4 Preclass Quiz on MasteringPhysics</vt:lpstr>
      <vt:lpstr>Class 4 Preclass Quiz on MasteringPhysics</vt:lpstr>
      <vt:lpstr>Class 4 Preclass Quiz – Student Comments…</vt:lpstr>
      <vt:lpstr>Class 4 Preclass Quiz – Student Comments…</vt:lpstr>
      <vt:lpstr>Announcement</vt:lpstr>
      <vt:lpstr>Piazza Question</vt:lpstr>
      <vt:lpstr>Piazza Question</vt:lpstr>
      <vt:lpstr>Wave Interference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</vt:lpstr>
      <vt:lpstr>Interference in Two and Three Dimensions</vt:lpstr>
      <vt:lpstr>PowerPoint Presentation</vt:lpstr>
      <vt:lpstr>Two speakers, A and B, are “in phase” and emit a pure note with a wavelength 2 m.  The speakers are side-by-side, 3 m apart. Point C is 4 m directly in front of speaker A.</vt:lpstr>
      <vt:lpstr>Two speakers, A and B, are “in phase” and emit a pure note with a wavelength 2 m.  The speakers are side-by-side, 3 m apart. Point C is 4 m directly in front of speaker A.</vt:lpstr>
      <vt:lpstr>Two speakers, A and B, are “in phase” and emit a pure note with a wavelength 2 m.  The speakers are side-by-side, 3 m apart. Point C is 4 m directly in front of speaker A.</vt:lpstr>
      <vt:lpstr>Two speakers, A and B, are “in phase” and emit a pure note with a wavelength 2 m.  The speakers are side-by-side, 3 m apart. Point C is 4 m directly in front of speaker A.</vt:lpstr>
      <vt:lpstr>Two speakers, A and B, are “in phase” and emit a pure note with a wavelength 2 m.  The speakers are side-by-side, 3 m apart. Point C is 4 m directly in front of speaker A.</vt:lpstr>
      <vt:lpstr>Beats</vt:lpstr>
      <vt:lpstr>Beats</vt:lpstr>
      <vt:lpstr>Class 4 Preclass Quiz – Student Comments…</vt:lpstr>
      <vt:lpstr>Suppose you sound a 1056-hertz tuning fork at the same time you strike a note on the piano and hear 2 beats/second. What is the frequency of the piano string? </vt:lpstr>
      <vt:lpstr>Suppose you sound a 1056-hertz tuning fork at the same time you strike a note on the piano and hear 2 beats/second. You tighten the piano string very slightly and now hear 3 beats/second. What is the frequency of the piano string? </vt:lpstr>
      <vt:lpstr>Before Class 5 on Monday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PHY132 Introduction to Physics II</dc:title>
  <dc:creator>Jason Harlow</dc:creator>
  <cp:lastModifiedBy>Jason Harlow</cp:lastModifiedBy>
  <cp:revision>159</cp:revision>
  <cp:lastPrinted>2014-01-15T15:52:39Z</cp:lastPrinted>
  <dcterms:created xsi:type="dcterms:W3CDTF">2010-09-20T13:36:26Z</dcterms:created>
  <dcterms:modified xsi:type="dcterms:W3CDTF">2015-01-16T20:30:46Z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