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00" r:id="rId2"/>
    <p:sldId id="510" r:id="rId3"/>
    <p:sldId id="401" r:id="rId4"/>
    <p:sldId id="403" r:id="rId5"/>
    <p:sldId id="513" r:id="rId6"/>
    <p:sldId id="506" r:id="rId7"/>
    <p:sldId id="514" r:id="rId8"/>
    <p:sldId id="507" r:id="rId9"/>
    <p:sldId id="508" r:id="rId10"/>
    <p:sldId id="509" r:id="rId11"/>
    <p:sldId id="404" r:id="rId12"/>
    <p:sldId id="418" r:id="rId13"/>
    <p:sldId id="419" r:id="rId14"/>
    <p:sldId id="420" r:id="rId15"/>
    <p:sldId id="422" r:id="rId16"/>
    <p:sldId id="429" r:id="rId17"/>
    <p:sldId id="430" r:id="rId18"/>
    <p:sldId id="431" r:id="rId19"/>
    <p:sldId id="433" r:id="rId20"/>
    <p:sldId id="435" r:id="rId21"/>
    <p:sldId id="436" r:id="rId22"/>
    <p:sldId id="437" r:id="rId23"/>
    <p:sldId id="438" r:id="rId24"/>
    <p:sldId id="448" r:id="rId25"/>
    <p:sldId id="449" r:id="rId26"/>
    <p:sldId id="450" r:id="rId27"/>
    <p:sldId id="452" r:id="rId28"/>
    <p:sldId id="459" r:id="rId29"/>
    <p:sldId id="462" r:id="rId30"/>
    <p:sldId id="463" r:id="rId31"/>
    <p:sldId id="440" r:id="rId32"/>
    <p:sldId id="441" r:id="rId33"/>
    <p:sldId id="453" r:id="rId34"/>
    <p:sldId id="503" r:id="rId35"/>
    <p:sldId id="399" r:id="rId3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61" d="100"/>
          <a:sy n="61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09:20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 16978 12 0,'42'-40'6'0,"16"11"7"0,-42 18-5 0,-5-2-4 16,-3-3 0-16,0 3-2 16,-3 2 0-16,-2 3-3 15,-11 8 1-15,-8 8 0 16,-5 8 1-16,-8 0 1 15,2-5 1-15,9 7-4 16,7-2 1-16,-2 2 0 16,13-4 0-16,5-6 0 0,6-6 0 15,7-2 1-15,6-8 0 16,3-2-1-16,7-6 0 16,0-3-1-16,9-4 0 15,-4 4-26-15,-4 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48:56.2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4850 3419 37 0,'-11'-16'18'0,"11"3"5"16,0 5-19-16,0 2 1 16,11 6 0-16,-11 0 2 15,0 8 1-15,0 8-6 16,0 8 0-16,-11 8-1 16,9-6 1-16,-6 19-2 15,-3 0 0 1,-10 13 0-16,0 14 1 15,-3-1-1-15,6-7 0 16,-1-1 0-16,6-10 0 0,0-5 0 16,2-8 0-16,3-6 0 15,5-8 1-15,3-2 1 16,3-8 0-16,5-3 0 16,13-2 1-16,6-3-1 15,4-3 0-15,1-5 0 16,5-8 0-16,8-2-2 15,8 2 1-15,0 0-2 16,3-3 1-16,2 1-15 16,-11-4 1-16,-4 1-22 15,-1 3 1-15,-2-1 19 16,-6 0 1-16</inkml:trace>
  <inkml:trace contextRef="#ctx0" brushRef="#br0" timeOffset="457.6219">5625 3805 33 0,'-10'-26'16'0,"10"-19"6"0,-3 39-16 0,-5-2 0 15,-5 3 1-15,0-3-2 16,-6 3 0-16,1 0-2 15,-4 7 0-15,-1 4-1 16,-1 4 0-16,-3 14 1 16,4 13 0-16,1 5-3 15,9-2 0-15,3 10 0 16,4-5 1-16,6 0-1 16,6-5 1-16,4-11-2 15,3-8 1-15,9-10 1 16,-1-11 0-16,3-11-1 15,5-10 0-15,0-3 0 16,-5-13 1-16,-1-13-1 16,-4-3 0-16,-6 5 1 0,-5 9 0 15,-5 2 7-15,-6 10 0 16,0 14-3-16,-5 8 1 16,-2 21-4-16,-1 23 0 15,3 9-1-15,8-3 0 16,6 8-4-16,-1-8 1 15,11-6-29-15,5-7 1 16,3-13-14-16,5-6 0 0</inkml:trace>
  <inkml:trace contextRef="#ctx0" brushRef="#br0" timeOffset="1322.5795">5795 3787 36 0,'-6'0'18'0,"6"0"7"0,0 0-19 15,3 8-1-15,0 10 1 16,5 6-2-16,-1 8 0 16,4-11-1-16,2 13 0 15,1 9-3-15,1-14 1 16,-4 0-1-16,2-3 0 15,0-2 3-15,3-3 0 16,-5-8-1-16,2-10 0 16,0-3-1-16,3-11 0 0,-3-18-2 15,-2 3 1-15,0-8 0 16,-1-4 0-16,1 9 0 16,-1 8 0-16,4 8 1 15,1 13 1-15,-1 8 0 16,4 5 0-16,-5-5 0 15,-2 5 1-15,0 1 3 16,-1 9 0-16,1-1-2 16,-3 1 1-16,2-4 0 15,-4-11 0-15,4-8-2 16,-2-16 0-16,-5-11-3 16,2-18 0-16,-2-15 0 15,-3 1 0-15,0-1-25 16,0-1 25-16,0 61 0 15</inkml:trace>
  <inkml:trace contextRef="#ctx0" brushRef="#br0" timeOffset="2043.6302">7104 3824 30 0,'-29'-24'15'0,"-3"11"7"0,30 15-15 0,-6 6 3 16,-5 11 0-16,-6 10-4 15,3 3 0-15,0-9-2 16,11 12 0-16,0-1-4 16,10-2 1-16,6-11 0 15,-6 0 1-15,6-7 2 16,7-14 0-16,3-16-4 15,3 0 1-15,-3-8-1 16,6-10 0-16,-11-6-1 16,-6 0 0-16,-5 6-9 15,-10 5 0-15,-5 7-1 16,-4 15 0-16,1 7-3 16,-3 10 0-16,6 11-10 15,7 6 1-15,3-3 19 16,13-3 1-16</inkml:trace>
  <inkml:trace contextRef="#ctx0" brushRef="#br0" timeOffset="2279.8151">7559 3538 23 0,'-29'-32'11'0,"-5"-26"13"0,26 39-12 16,-3-2-5-16,1 3 0 15,-6-1 7-15,0 6 1 0,3 2-11 16,0 11 0-16,2 14-4 16,3 17 1-16,8 9-2 15,8 8 0-15,-3 10-13 16,3 21 1-16,0 9-9 16,3 15 1-16,-1-13-3 15,1 0 0-15</inkml:trace>
  <inkml:trace contextRef="#ctx0" brushRef="#br0" timeOffset="2436.069">7329 4033 53 0,'-26'-37'26'0,"26"8"13"16,5 18-27-16,6-2-12 0,7-3 1 16,3-3-3-16,1-4 1 15,7-4-23-15,8-2 0 16,10 2-16-16,9-4 1 15</inkml:trace>
  <inkml:trace contextRef="#ctx0" brushRef="#br0" timeOffset="3102.904">8843 3858 41 0,'-11'29'20'0,"1"21"1"0,7-42-21 0,-5 16 1 15,-3 8 1-15,1 2-2 16,-1 6 0-16,1-6 0 16,4-7 1-16,1-11 4 15,2-16 0-15,1-8-6 16,2-27 1-16,0-10 1 15,5-18 0-15,11-6-2 16,8-18 0-16,5 10 1 16,8 3 1-16,13 3-2 15,6 18 1-15,-14 16 1 16,-2 13 1-16,-6 16-1 0,-2 10 0 16,-6 9 0-16,-4-3 1 15,-7 8 0-15,-4 5 0 16,-6 3-2-16,-10 0 0 15,0-1-1-15,-11-7 1 16,-5-2 0-16,-11-4 1 16,-5 3-1-16,-3-5 0 15,6 3 5-15,2-3 0 16,3 5-1-16,8 6 0 16,8 7-2-16,7 6 1 15,12 2 2-15,7-2 0 0,16 2-4 16,8 9 1-16,3-4-5 15,2-4 1-15,8-6-29 16,6-11 1-16,7-4-8 16,11-12 0-16</inkml:trace>
  <inkml:trace contextRef="#ctx0" brushRef="#br0" timeOffset="3573.6477">9496 3980 33 0,'32'13'16'0,"10"-18"3"0,-31 5-17 16,2-6 5-16,8-2 0 0,6-5-6 16,-1-11 1-16,1-7-2 15,-3-9 0-15,-6 3 0 16,-5-5 1-16,-5 2-1 15,-13 6 1-15,-11-1 2 16,-10 17 0-16,-1 12 5 16,6 20 0-16,-11 15-2 15,-5 26 1-15,13 1 0 16,3 18 0-16,13-3-5 16,14 1 1-16,4-9-3 15,11-7 0-15,14-14-13 16,10-15 1-16,13-17-28 15,11-18 1-15,2-13 20 16,1-13 1-16</inkml:trace>
  <inkml:trace contextRef="#ctx0" brushRef="#br0" timeOffset="4278.5893">10290 3808 17 0,'-18'-8'8'0,"4"-8"10"0,12 11-9 16,-4-1 0-16,1 1 0 16,-3 2-5-16,-5 1 1 15,-6 2-3-15,-2 2 1 0,-3 6 1 16,3 6 1-16,0 4-4 16,0 6 0-16,2 2-1 15,9-2 1-15,-1-5 0 16,9 2 1-16,-4 8 1 15,6 8 0-15,8-5-2 16,3 2 0-16,7 1 0 16,3-4 0-16,3-4-2 15,5-9 0-15,3-7-8 16,3-8 1-16,-1-9-19 16,-5-4 1-16,0-1 8 15,-8-2 0-15</inkml:trace>
  <inkml:trace contextRef="#ctx0" brushRef="#br0" timeOffset="5116.299">10362 3376 30 0,'-38'-26'15'0,"15"2"3"0,12 22-14 16,0-1 4-16,1 3 0 15,-3 0-4-15,-6 0 1 16,1 8-3-16,4 5 1 16,1 11-2-16,-3 10 1 15,6 1 1-15,-1 18 1 0,6 7-1 16,0 12 0-16,10 13-2 16,0-9 1-16,3 9-1 15,3-8 0-15,-1-1-2 16,1-4 1-16,-1-9-1 15,1-12 0-15,-3-17-1 16,-3-5 1-16,0-8-21 16,-5-7 0-16,-5-14-12 15,0-14 1-15</inkml:trace>
  <inkml:trace contextRef="#ctx0" brushRef="#br0" timeOffset="5444.425">9973 3969 35 0,'-3'-8'17'0,"-8"-5"10"0,11 8-17 16,-5-1 0-16,2 4 0 15,3 2-8-15,0 0 0 16,8 5 1-16,3 0 0 16,-1-2 1-16,6 0 0 15,11-1-3-15,7-4 1 16,9-9 0-16,7-7 0 16,5-6-3-16,-2-3 1 15,-8 3-12-15,-2-2 0 0,-12 5-24 16,-2 2 0-16,-5 6 18 15,-3 0 1-15</inkml:trace>
  <inkml:trace contextRef="#ctx0" brushRef="#br0" timeOffset="6132.4799">10526 3969 34 0,'-6'3'17'0,"6"47"3"0,0-31-18 16,0-1 3-16,0-2 1 16,0 3-4-16,0-6 1 15,0-5 8-15,0-6 0 16,0-2-6-16,0-13 0 15,3-16-2-15,0 8 0 16,4-6-4-16,4-2 0 16,8-8 2-16,2 0 0 15,3 3-10-15,5 7 0 16,2 6-11-16,4 5 1 16,5 6 3-16,-9 4 1 0,1 4 4 15,0-1 0-15,-6 3 10 16,3 3 1-16,-7-1 4 15,-4 4 0-15,-5-4 13 16,-2 1 0-16,-3-3-11 16,-8-3 1-16,-6-2-6 15,4-3 1-15,-6 0 1 16,-3 3 0-16,-2 5 0 16,0 5 1-16,-3 14-1 15,5 10 1-15,1 0-1 16,-1 13 0-16,6 6-1 15,0 10 1-15,10 3-6 16,-2-11 1-16,5-15 4 16,5-14 0-16,5-13-3 15,-2-16 1-15,5-8 1 16,6-18 1-16,-11-6-3 0,2-5 1 16,-5-8 4-16,-2 3 1 15,-3 7 4-15,-8 9 1 16,0 13-4-16,-3 13 0 15,-2 16-4-15,5 16 0 16,0-1-2-16,5 17 0 16,1 2-5-16,4 1 1 15,9-4-29-15,10-4 1 16,5-9-5-16,9-10 1 0</inkml:trace>
  <inkml:trace contextRef="#ctx0" brushRef="#br0" timeOffset="6538.8529">11642 3847 26 0,'-8'-37'13'0,"-5"8"11"0,5 24-14 16,-5 2-4-16,-8 6 1 15,-6 5-1-15,1 8 1 16,-6 8-2-16,3 7 0 15,5-1-2-15,6 9 0 16,7 4-2-16,8-6 1 16,9-3-2-16,9-5 1 15,7-2-1-15,4-14 0 16,11-8-10-16,8-5 0 16,-5-13-26-16,-3-14 0 0,5 1 23 15,-5-11 1-15</inkml:trace>
  <inkml:trace contextRef="#ctx0" brushRef="#br0" timeOffset="6804.4813">11907 3361 47 0,'-16'-6'23'0,"24"1"4"15,-6 5-24-15,6 3 4 16,0 5 0-16,-5 10-5 15,5 11 0-15,-5 3 0 16,4 5 0-16,-4 8-2 16,0 0 1-16,2 3-2 15,-2 5 1-15,-3 5-1 16,2 3 1-16,-2-16-2 16,6 21-24-1,-6-13 0-15,0-16-7 0,2-8 1 16</inkml:trace>
  <inkml:trace contextRef="#ctx0" brushRef="#br0" timeOffset="7023.9077">11782 3755 40 0,'-13'2'20'0,"37"-4"9"0,-11 2-20 0,8 2-1 16,8 1 1-16,11-6-9 16,5 3 1-16,5-2-3 15,-7-3 0-15,-1-1-36 16,-5-2 1-16,5-5 19 16,-5-5 1-16</inkml:trace>
  <inkml:trace contextRef="#ctx0" brushRef="#br0" timeOffset="7133.2832">12333 3771 36 0,'-21'53'18'0,"2"39"6"16,19-76-17-16,0 8-8 15,0 8 0-15,-3-6-40 16,3 1 1-16</inkml:trace>
  <inkml:trace contextRef="#ctx0" brushRef="#br0" timeOffset="7284.0634">12491 3488 54 0,'-34'-22'27'0,"8"20"2"0,20 2-28 15,-2 5-9 1,-2 0 1-16,2 3-12 16,3 3 1-16,-1-1-11 15,12 4 1-15</inkml:trace>
  <inkml:trace contextRef="#ctx0" brushRef="#br0" timeOffset="7535.8822">12555 3935 44 0,'0'39'22'0,"11"65"13"0,-3-96-23 16,2 0-5-16,1-1-7 15,-11-7 0-15,37-31 14 16,-6 7 0-16,-4-13-14 15,-6-11 1-15,-8-5-1 16,-10 8 1-16,-8 0-3 16,-11 6 1-16,-5 15-8 15,-1 13 1-15,-4 14-9 16,-6 21 0-16,1 13-1 16,4 5 1-16,14-15-13 15,13-1 0-15</inkml:trace>
  <inkml:trace contextRef="#ctx0" brushRef="#br0" timeOffset="7848.4233">12955 3922 34 0,'-11'34'17'0,"3"-10"1"0,8-24-17 15,0 13 1-15,0 8 1 16,0-5 5-16,0 0 1 16,3-13 4-16,2-19 1 15,6-3-2-15,-1-18 1 16,3-13-5-16,9 2 1 0,7 1 0 16,-3 7 0-16,3 11-1 15,0 18 1-15,-5 19-9 16,0 24 0-16,5 16-19 15,-5-6 1-15,8 11-28 16,5-8 1-16,0-3 12 16,2-7 0-16</inkml:trace>
  <inkml:trace contextRef="#ctx0" brushRef="#br0" timeOffset="8130.5067">13952 3808 62 0,'-18'-13'31'0,"15"-3"-4"0,3 10-31 15,0 4-41-15,-3 4 0 0,-2 6 33 16,5 3 0-16</inkml:trace>
  <inkml:trace contextRef="#ctx0" brushRef="#br0" timeOffset="8257.3318">13997 3967 72 0,'-11'7'36'0,"19"28"-2"16,-5-22-36-16,2 0-29 15,1-2 0-15,9-6-7 16,1-5 0-16</inkml:trace>
  <inkml:trace contextRef="#ctx0" brushRef="#br0" timeOffset="8943.5487">15823 3580 37 0,'0'19'18'0,"5"44"5"15,0-50-19-15,-5 14-1 16,0 13 1-16,0 5-3 0,0 0 0 16,-5 2 1-16,2 1 1 15,1-6 0-15,-4-7 1 16,4-12-3-16,2-9 1 16,0-14-2-16,0-16 1 15,8-8-1-15,2-21 0 16,14-8 0-16,11-13 1 15,-6-6-1-15,2 6 1 16,4 8-1-16,-3 13 1 16,-3 16 6-16,-6 16 1 15,4 13-5-15,-11 21 1 0,0 11-4 16,-6 13 0-16,-7 16 0 16,0-1 0-16,2 7-9 15,0 1 1-15,3-9-32 16,3-9 0-16,2-13 23 15,8-11 0-15</inkml:trace>
  <inkml:trace contextRef="#ctx0" brushRef="#br0" timeOffset="9146.685">16569 3929 54 0,'-13'32'27'0,"13"11"9"16,0-25-26-16,-3 6-10 16,-2 0 1-16,-1 5-2 15,1 3 1-15,0-1-48 0,0-2 1 16,5-7 32-16,5-9 0 16</inkml:trace>
  <inkml:trace contextRef="#ctx0" brushRef="#br0" timeOffset="10065.4923">17360 3575 39 0,'-32'0'19'0,"3"-5"1"16,19 7-20-16,-14 4 3 15,-11 4 0-15,-2 6 1 16,0 10 1-16,-2-7-4 16,7 0 1-16,11 2-1 15,13-3 0-15,16 1-2 16,13-3 1-16,19-6 0 15,2-5 0-15,11-5-1 16,2 0 1-16,1 0 0 0,-8 3 1 16,-11 2-1-16,-6 3 0 15,-9 8 0-15,-15 3 1 16,-14 5-1-16,-15 2 0 16,-4-2-1-16,-6-6 1 15,-10-2-12-15,-8-3 1 16,7-2-25-16,9-6 0 15</inkml:trace>
  <inkml:trace contextRef="#ctx0" brushRef="#br0" timeOffset="10237.9307">17680 3765 54 0,'-26'40'27'0,"-3"42"0"16,26-66-27-16,-2 5-17 16,5 6 1-16,5-1-21 15,0-5 0-15</inkml:trace>
  <inkml:trace contextRef="#ctx0" brushRef="#br0" timeOffset="10396.471">17765 3506 62 0,'-24'-5'31'0,"13"5"-1"0,11 2-31 15,0 4-24-15,0 4 1 16,0 12-12-16,8-1 1 16</inkml:trace>
  <inkml:trace contextRef="#ctx0" brushRef="#br0" timeOffset="10664.0867">17897 3974 48 0,'-21'8'24'0,"21"-16"6"16,0 8-24-16,5-7-1 15,3-12 1-15,5-10-3 16,6-8 1-16,10 2 1 15,5 4 0-15,6-4 0 16,-8 9 0-16,-6 7-1 0,1 14 0 16,-6 5-3-16,-5 11 0 15,0 18-1-15,-3 10 0 16,0-2-29-16,3 3 0 16,0 0-19-16,5-6 0 15</inkml:trace>
  <inkml:trace contextRef="#ctx0" brushRef="#br0" timeOffset="11953.5648">18781 3575 34 0,'-11'-19'17'15,"-10"-2"3"-15,16 16-16 0,-11 0 0 16,0 2 1-16,-5 0-3 16,0 6 0-16,2 2 2 15,6 9 0-15,-8 9-5 16,2 9 1-16,1 5 1 16,7 16 0-16,9 8-1 31,2-11 0-31,2 3 1 0,9 0 1 0,7-5-1 15,11-11 1-15,3-16-1 16,3-11 1-16,-1-15-3 16,6-5 1-16,-1-6 1 0,-4-16 0 15,-4-10-3-15,-7-3 1 16,-5 0-3-16,-17-19 1 16,-4 9 1-16,-17-9 1 15,-5 3 0-15,-10 8 1 16,-8 14 2-16,-1 12 0 15,4 14 4-15,4 13 0 16,-4 16-3-16,7 5 1 16,8 11-1-16,8 13 0 15,11-8-2-15,5-3 1 0,5 1-1 16,14-6 1-16,12-6-2 16,9-4 0-16,3-11-10 15,12-3 1-15,1-2-30 16,-6-3 0-16,0-3 24 15,-7 1 1-15</inkml:trace>
  <inkml:trace contextRef="#ctx0" brushRef="#br0" timeOffset="12097.2175">19162 3927 62 0,'-11'45'31'0,"19"-3"1"0,-5-23-31 0,-3 5-15 16,0 2 1-16,0 6-36 16,0-6 1-16</inkml:trace>
  <inkml:trace contextRef="#ctx0" brushRef="#br0" timeOffset="12682.8776">20035 3670 47 0,'-16'5'23'0,"37"-12"3"0,-5 7-25 0,8 0-1 16,16-6 0-16,-6 4-1 15,1-1 0-15,4 0-21 16,1 1 0-16,-3-6-3 15,0 0 1-15</inkml:trace>
  <inkml:trace contextRef="#ctx0" brushRef="#br0" timeOffset="12886.0055">20056 3810 57 0,'6'22'28'0,"54"-17"1"0,-31-5-29 16,3-5-7-16,5-3 0 15,16-3-32-15,8 0 0 16,10-2 29-16,-2 5 0 16</inkml:trace>
  <inkml:trace contextRef="#ctx0" brushRef="#br0" timeOffset="14240.0928">21115 3448 28 0,'-6'-8'14'0,"6"24"5"0,6-6-14 16,-6 6-1-16,0 11 1 16,-6 12-3-16,1 1 1 15,-3-3 0-15,-2 3 0 16,-4 2-2-16,-2 3 1 0,3-2-2 16,0-9 0-16,8-5 1 15,2-5 0-15,3-11 0 16,0-13 0-16,11-18-1 15,7-17 0-15,6-10 0 16,8-16 0-16,7-15 0 16,9-4 0-16,2 14 0 0,-5 10 1 15,-2 17 1-15,-12 15 1 16,-4 11 5-16,-11 15 1 16,-6 20-6-16,-10 9 1 15,0 9-3-15,-2 13 1 16,-1-5-3-16,-5 4 1 15,0 9-1-15,5-2 1 16,3-14-26-16,3-8 1 16,13-8-11-16,0-16 1 15</inkml:trace>
  <inkml:trace contextRef="#ctx0" brushRef="#br0" timeOffset="14554.414">21702 3726 37 0,'11'-3'18'0,"28"6"3"16,-28-6-19-16,2 3-3 15,8 3 1-15,-2 2 2 16,-1 6 0-16,-4 4-1 16,-4 4 1-16,-7 5 1 15,-6-3 0-15,-5 0 1 16,-2 0 1-16,-6-2-1 0,-5-3 0 15,-6-3 3-15,6-2 1 16,0-1-4-16,8-2 0 16,2 0-4-16,8 3 0 15,6-1 0-15,10 3 0 16,8-2-2-16,11-3 1 16,10-5-33-16,1-3 1 15,7-8 4-15,6-3 0 16</inkml:trace>
  <inkml:trace contextRef="#ctx0" brushRef="#br0" timeOffset="15437.7076">22612 3432 31 0,'-10'-13'15'0,"-14"-3"6"0,13 13-17 0,-7 3 0 16,-3 6 1-16,-1 4-2 15,-1 6 0-15,-7 5-1 16,7-2 0-16,4 7 0 16,16 3 0-16,6 3-1 15,5-3 0-15,11 0-2 16,4-5 0-16,6-3 3 0,3-2 1 15,-5-3-1-15,-1 0 1 16,-5-1 0-16,-10 4 1 16,-6-3-3-16,-10 2 1 0,-11 1-3 15,-8 2 1-15,-5 0-1 16,-3 6 1-16,-2-6-1 16,0-5 0-16,4-3-24 15,9-3 0-15,11-4-4 16,12-12 0-16</inkml:trace>
  <inkml:trace contextRef="#ctx0" brushRef="#br0" timeOffset="15614.8356">22924 3506 42 0,'-18'42'21'0,"-1"33"1"16,17-54-21-16,-1 3-2 15,-7 7 1-15,-6 9-3 16,2-3 1-16,4-5-19 16,2-11 1-16,5-13 1 15,6-13 0-15</inkml:trace>
  <inkml:trace contextRef="#ctx0" brushRef="#br0" timeOffset="15786.6568">22991 3107 54 0,'-11'-24'27'0,"3"5"1"0,8 17-26 16,0 2-13-16,0 7 0 15,0 7-6-15,5 7 1 16,1 13-6-16,4 6 1 16,9-3 15-16,-1 11 1 15</inkml:trace>
  <inkml:trace contextRef="#ctx0" brushRef="#br0" timeOffset="15960.8194">23110 3781 31 0,'-14'80'15'0,"1"-12"16"16,13-62-17-16,0-4-1 16,0-10 0-16,5-18-7 15,14-16 1-15,5-6 1 16,8-10 0-16,-1 8-4 16,-2 10 1-16,-5 8-5 15,-3 14 0-15,1 18-2 16,-4 10 0-16,1 9-33 15,-4-1 0-15,7 3-5 16,-1 3 0-16</inkml:trace>
  <inkml:trace contextRef="#ctx0" brushRef="#br0" timeOffset="16578.9474">23935 3324 40 0,'-34'2'20'0,"-16"27"5"0,36-13-19 15,-4 13-4-15,-3 16 1 16,5 16 2-16,0 0 0 0,5 8-5 15,9-3 1-15,4-8 0 16,14-10 0-16,8-14 2 16,8-10 1-16,2-11-3 15,8-15 1-15,9-20-2 16,-1-9 0-16,-8-12 0 16,-7-12 1-16,-4-14-6 15,-9-10 1-15,-12 2 1 16,-10-5 0-16,-18 13 4 15,-9 19 0-15,-10 13 4 16,0 29 0-16,-5 21-1 16,-1 11 1-16,6 10-2 15,14 11 1-15,9-3-3 16,17 6 0-16,10-8-1 16,16-6 1-16,14-13-4 0,2-7 0 15,2-9-29-15,1-5 0 16,10-8 0-16,-2 0 32 15,-56 8 0 1</inkml:trace>
  <inkml:trace contextRef="#ctx0" brushRef="#br0" timeOffset="17505.9559">24295 3802 39 0,'-11'-2'19'0,"19"-1"3"0,0-2-19 0,3 0-1 16,5-3 0-16,10-6-2 15,-2 6 1-15,5 1-1 16,-2 1 1-16,-9 1 0 15,1 5 1-15,-6 5 0 0,-5 8 1 16,-6 9 0-16,-4 4 1 0,-6 3-2 16,-3-2 1-16,-2-1-1 15,-3 1 1-15,6-4 2 16,-6-4 1-16,5-6-6 16,1 0 0-16,-1-2 0 15,3-3 0-15,0 3 2 16,5-1 0-16,3 1-1 15,8 2 1-15,3-2-2 16,5-1 0-16,5 1-11 16,5-3 1-16,1 0-28 15,-1-8 1-15,1-11 19 16,2-5 1-16</inkml:trace>
  <inkml:trace contextRef="#ctx0" brushRef="#br0" timeOffset="18103.5216">23276 3607 10 0,'-2'-14'5'0,"7"9"10"0,0 0-5 0,-2 0-3 15,0 2 1-15,5 3 4 16,-1 10 1-16,-1 6-4 16,4 11 1-16,1-3-2 15,-1 7 1-15,1 4-7 16,5 2 0-16,-3-3-3 15,0 1 1-15,3-6-4 16,-5-5 1-16,-6-3-53 16,3-3 1-16</inkml:trace>
  <inkml:trace contextRef="#ctx0" brushRef="#br0" timeOffset="20529.9975">15526 3114 36 0,'-10'3'18'0,"-1"26"1"16,6-2-18-16,0 4 1 15,-11 22 0-15,0 19 0 0,-3 23 1 16,-2 0-2-16,-3 14 0 15,-5-1-1-15,-2-4 1 16,1-1-2-16,7-5 1 16,1-14 0-16,9-7 1 15,3-6 0-15,4-10 0 16,6-13-1-16,8-6 0 16,5-2 1-16,9-3 0 15,4-5 1-15,6-3 0 16,10-3-2-16,3-4 0 0,0-7 0 15,8-7 0-15,8-2 0 16,5-4 0-16,16-2 0 16,-5 0 1-16,13 0-1 15,0 0 0-15,13 3 0 16,-10-3 1-16,4 0-1 16,1-3 1-16,8-2 0 15,-3 0 0-15,3-6-3 16,0 1 1-16,11 2 5 15,-4 0 0-15,4 0-4 16,2 0 0-16,5 2 0 16,-7-1 0-16,-1-1 0 15,14 2 0-15,-6 1 1 16,6-3 0-16,5 3-1 16,-8 2 1-16,2 1 0 0,-2-4 0 15,3 1 0-15,-6 2 0 16,1 3 1-16,7-2 0 15,-8 4-3-15,3-2 0 16,3 3 0-16,-3 2 1 16,0-2 1-16,0 0 0 15,5-1-1-15,-5-2 0 16,3 3 0-16,5-1 0 16,-6-2 0-16,6 0 1 15,6 0-2-15,-6 3 1 16,-3 0 0-16,5-3 1 0,-4 2-1 15,-4-2 0-15,-2-2 0 16,3 2 0-16,-6-3 0 16,3 0 0-16,0 3 0 15,-10-2 1-15,-1 2 0 16,-2-5 0-16,5 2-1 16,-13-2 1-16,2 5-1 15,-2-6 0-15,5 6 0 16,-13 0 0-16,-2 0 0 15,-1 3 0-15,-3 2-1 16,4-2 1-16,-9 0 0 16,0-1 0-16,3 3 0 15,0-2 0 32,140 5 1-47,-68 0 0 16,-46-3-1-16,-31-2 1 15,-16 0-1-15,-16-1 1 16,-11 1-1-16,-8-3 0 16,-5 2 0-16,-7-2 1 15,-6 0 3-15,-1-5 0 16,-4 0-4-16,0-3 0 16,-6-8-1-16,3-8 1 15,0-5 0-15,-3-5 0 16,6-6 0-16,5-5 1 0,-1-5-1 15,7 5 0-15,-1-16 0 16,0 0 0-16,8-10 0 16,5-11 1-16,-2 5-2 15,0-13 1-15,0 3 0 16,-1-3 0-16,1 8 0 16,0 10 0-16,-14 3 0 15,-2 3 0-15,-8 11 0 16,-8 2 0-16,0 0-1 15,0 0 1-15,0 5 0 16,0 3 1-16,0 6-1 16,-5-1 0-16,-3 3-1 15,-3 8 0-15,-7 5 1 16,-6 3 1-16,-10 5-3 16,-9 8 1-16,-7 0 0 0,-11 8 1 15,3 3 0-15,-16-1 1 16,-5 1-1-16,-11 5 0 15,-6-5 0-15,-10 7 0 16,-7-2 0-16,-12 0 0 16,6 0 0-16,-8-3 0 15,-8-2 1-15,8 0 0 16,-2-3-2-16,-6 0 0 16,5-6 0-16,-5 1 1 15,3-3 0-15,5-3 1 16,-8 1-2-16,0-3 0 0,-3 7 1 15,-2 1 0-15,-5 2-1 16,4 3 1-16,-9 6-1 16,-9 7 1-16,3-5 1 15,-3 5 1-15,-2-2-5 16,-4-1 0-16,1-2 3 16,6 3 0-16,-9 2 0 15,-5 0 0-15,3 6 0 16,-6 2 0-16,11 5 0 15,-13 3 0 1,-141 11 0 0,83-3 0-16,18-13 0 15,21-11 1-15,16-5-2 16,3-8 1-16,5 0 1 16,-3-2 0-16,6-4-1 15,-1 4 0-15,-2-4 0 0,-5 1 0 16,-3 2 0-16,-5-5 0 15,0 3 0-15,2-3 0 16,11 0 0-16,-2-2 0 16,10-4-1-16,18 4 0 15,6-1-15-15,13 9 1 16,13-4-22-16,19 6 1 16,18 6 28-16,3-6 1 15</inkml:trace>
  <inkml:trace contextRef="#ctx0" brushRef="#br0" timeOffset="22846.5643">4559 13252 8 0,'0'2'4'0,"5"-2"8"0,-5 0-4 16,3 0-5-16,2 0-3 16,-5 0 0-1,0 11 4-15,3-3 0 16,-1-5-3-16,4 2 1 16,-4 5 0-16,1 4 1 0,2 2-1 15,-5 5 0-15,0-3-2 16,3 1 1-16,-3-6-3 15,3 0 1-15,-3 3-9 16,0 0 1-16,2 3-8 16,4-4 1-16</inkml:trace>
  <inkml:trace contextRef="#ctx0" brushRef="#br0" timeOffset="23244.2875">4596 13516 10 0,'-8'19'5'0,"8"23"3"16,0-31-4-16,0 2 2 15,0 6 0-15,5-1-5 16,-2-2 0-16,0 5 0 15,-1 3 0-15,-2 5-2 0,0-5 0 16,0 0 0-16,0 0 0 16,0-1-18-16,0-1 1 15</inkml:trace>
  <inkml:trace contextRef="#ctx0" brushRef="#br0" timeOffset="23448.7103">4617 14059 20 0,'-2'32'10'0,"4"-24"1"0,1-1-10 0,2 9 1 15,-2 3 1-15,-1 5-5 16,4-6 1-16,-6-2 0 15,5-3 1-15,0 1-21 16,-2-1 1-16</inkml:trace>
  <inkml:trace contextRef="#ctx0" brushRef="#br0" timeOffset="23630.1084">4683 14469 15 0,'-5'32'7'0,"18"-3"2"16,-10-21-8-16,2 8-1 15,-5 7 0-15,3-9 0 16,-3 2 0-16,0 2 0 16,0 1 1-16,0 4-4 15,0 4 1-15,0-3-12 16,2 0 1-16</inkml:trace>
  <inkml:trace contextRef="#ctx0" brushRef="#br0" timeOffset="23786.3595">4752 14980 58 0,'-40'53'29'0,"22"-38"-14"0,15-12-28 16,3 8-9-16,0 7 0 16,3 3 0-16,5 1 0 15</inkml:trace>
  <inkml:trace contextRef="#ctx0" brushRef="#br0" timeOffset="23958.7359">4731 15607 36 0,'-29'66'18'15,"18"-29"0"-15,11-29-18 0,3 5 0 16,2 14 0-16,-2-1-9 15,-3-2 0-15,2 0-17 16,4 0 0-16</inkml:trace>
  <inkml:trace contextRef="#ctx0" brushRef="#br0" timeOffset="24622.7003">4255 14366 31 0,'-21'8'15'0,"15"-6"7"0,6-2-16 0,0 0-6 15,0 0 1-15,0 0-1 16,6 3 1-16,-4 5 0 16,6 3 0-16,13 4 1 15,-8 1 0-15,19 5 2 16,-3-7 0-16,-5 4 0 15,8 3 0-15,0-5-4 16,2 0 0-16,3-11-1 16,-3-2 1-16,-7-14-12 15,2 9 1-15,0-6-25 16,0-5 0-16</inkml:trace>
  <inkml:trace contextRef="#ctx0" brushRef="#br0" timeOffset="25397.6112">4350 14657 31 0,'-32'-13'15'0,"-15"34"6"15,41-11-16-15,-4 12-4 16,-9 9 0-16,6 6-1 16,-3-5 0-16,3 10 1 15,2 6 1-15,3-8-1 16,8-1 1-16,8 4-2 16,3-4 0-16,2-1 1 15,14-4 1-15,-4-8-2 16,6-10 1-16,-2-10 0 0,2-12 1 15,-8-7 1-15,0-5 1 16,-7-1-4-16,1-18 0 16,-4-5 0-16,-8-1 0 15,-3-2-1-15,-3-2 1 16,-8-1-1-16,-10 8 0 16,-8 6 1-16,-3 5 0 15,1 13-2-15,-1 8 1 16,0 11 3-16,14 7 0 15,2 9-2-15,8 7 1 16,8 1 0-16,8-6 1 0,8-3-2 16,10-2 0-16,6-3-1 15,2-5 1-15,-2 0-11 16,-3-5 0-16,3 5-25 16,0-5 0-16</inkml:trace>
  <inkml:trace contextRef="#ctx0" brushRef="#br0" timeOffset="25634.7083">4556 15070 46 0,'-21'5'23'0,"11"48"6"0,7-37-23 15,-2 10-5-15,2 3 1 16,0 0-4-16,3 6 1 16,0 5-42-16,0-9 1 15,6-4 33-15,2-9 1 16</inkml:trace>
  <inkml:trace contextRef="#ctx0" brushRef="#br0" timeOffset="26391.5811">2892 13572 33 0,'-8'21'16'0,"8"19"1"0,5-27-17 16,-2-2 1-16,0 7 0 15,-3 14-1-15,0-3 0 16,-3 3 0-16,0-3 1 15,-2-3 3-15,2-4 1 16,-2-7 0-16,2-4 1 16,3-11-6-16,0-3 0 15,0-7 0-15,3-19 0 16,5 0 0-16,0-3 0 16,3-13-1-16,-3-5 1 0,13-1 0 15,0 6 0-15,0 16 0 16,0 8 1-16,6 0-1 15,-6 10 1-15,0 11 2 16,0 16 0-16,-2 13-2 16,-9 3 0-16,4 8 0 15,-4 13 0-15,-2-6-9 16,-5-2 0-16,5 0-34 16,0-8 1-16</inkml:trace>
  <inkml:trace contextRef="#ctx0" brushRef="#br0" timeOffset="26563.459">3429 13852 53 0,'-16'19'26'0,"14"44"0"0,2-41-27 16,2 4 0-16,-2 1 1 15,6 10-36-15,-4 5 1 16,6-2 19-16,5-11 1 15</inkml:trace>
  <inkml:trace contextRef="#ctx0" brushRef="#br0" timeOffset="27778.7372">4556 13112 19 0,'-2'-6'9'0,"4"-15"0"0,1 10-10 15,2 4 0-15,-2-9 1 16,2-3-11-16,-5-15 0 16,0 7 5-16,0-2 0 15</inkml:trace>
  <inkml:trace contextRef="#ctx0" brushRef="#br0" timeOffset="27903.7858">4525 12590 23 0,'-14'-21'11'0,"4"-11"3"0,10 22-13 0,0 2-2 16,0 0 0-16,-3-5-22 15,-2-3 1-15</inkml:trace>
  <inkml:trace contextRef="#ctx0" brushRef="#br0" timeOffset="28044.4035">4498 11963 9 0,'-10'-50'4'0,"-4"0"-7"16,12 36-5-16</inkml:trace>
  <inkml:trace contextRef="#ctx0" brushRef="#br0" timeOffset="28278.9485">4427 11243 46 0,'-11'-8'23'0,"0"-47"-8"0,14 31-23 16,2-5-13-16,1-5 0 16,2-11 5-16,0-3 0 0</inkml:trace>
  <inkml:trace contextRef="#ctx0" brushRef="#br0" timeOffset="28765.8362">4456 12077 41 0,'5'0'20'0,"51"5"2"0,-33-2-21 0,4-6-2 15,15 3 1-15,9 3 0 16,-7 5 1-16,4 5 0 15,-6 16 1-15,-5-10-1 16,1 4 0-16,-7 9 0 16,-4 5 0-16,-6 0-2 15,-5 0 1-15,-6-5-20 16,-4-3 0-16,-1-13-4 16,-10-13 0-16</inkml:trace>
  <inkml:trace contextRef="#ctx0" brushRef="#br0" timeOffset="29491.5135">4882 11439 25 0,'-29'-13'12'0,"13"16"11"16,8-3-14-16,-3 2-5 16,-2 1 1-16,-3 5-6 15,6 5 1-15,4 8 0 16,-4 11 1-16,10 8-1 0,5-11 0 0,3 26 0 15,5-4 0-15,3 9 0 16,-3 7 1-16,0-9-1 16,6-11 1-16,0-15-1 15,4-5 1-15,6-11 0 16,-2-16 1-16,-1-19-1 16,1-18 0-16,-6-3-1 15,-2-7 1-15,-9-6-1 16,-7-8 0-16,-3-5 0 15,-11 5 0-15,-10 0-1 16,-11-5 0-16,6 13 0 16,-11 13 0-16,0 14 5 15,-3 10 0-15,8 19-4 16,1 12 0-16,7 9 1 16,13 13 1-16,6 8-2 15,15-2 0-15,9-6-2 16,-1-8 1-16,4-8 0 0,1-8 0 15,17 0-7-15,-3-5 0 16,5-2-17-16,1-1 1 16,-1-5 13-16,-2-3 0 15</inkml:trace>
  <inkml:trace contextRef="#ctx0" brushRef="#br0" timeOffset="29887.6454">5244 11579 33 0,'0'3'16'0,"21"2"2"15,-13-7-17-15,0-1-1 16,-2-2 0-16,2 2 0 0,-1 3 0 16,-4 0 7-16,0 3 1 15,-3 5-8-15,0 5 0 16,0 3 3-16,-3 0 0 16,3 13-1-16,-3 0 1 15,3 3-3-15,0-9 0 16,3-7 0-16,-3 0 0 15,3-3 2-15,2-5 0 0,-2-2-3 16,5-12 1-16,-3 1-3 16,3 2 0-16,0 1-9 15,-3 4 1-15,3 1-18 16,3-3 0-16,2 0 25 16,3-5 0-16</inkml:trace>
  <inkml:trace contextRef="#ctx0" brushRef="#br0" timeOffset="30556.0888">5223 11542 25 0,'-10'-2'12'0,"-1"-22"6"0,11 19-14 16,0 5 2-16,0-6 0 0,0 6-5 15,8 0 1-15,2 0 0 16,4 0 1-16,2 0-2 15,-3 3 1-15,-3 0-3 16,-2-3 0-16,6 2 5 16,-4 4 1-16,-2 1-2 15,-3 1 1-15,1 3-4 16,-6 5 0-16,-6 0 0 16,4 2 0-16,-1 1 0 15,-8-1 1-15,1-10 0 16,-1 0 1-16,6 3-2 15,2-1 0-15,1-4-1 16,4 2 1-16,6-3 3 16,-2 0 0-16,-1 3-1 15,0 0 0-15,6 3-1 16,7 5 0-16,1-6-1 16,2 3 0-16,0-7-26 0,0-6 1 15,0-11-4-15,-7-10 0 16</inkml:trace>
  <inkml:trace contextRef="#ctx0" brushRef="#br0" timeOffset="31391.8632">2694 12072 33 0,'5'13'16'0,"11"0"3"0,-11 3-17 15,-2 10 1-15,-3-4 1 16,0 1-1-16,0 1 0 15,0 3-1-15,0 4 0 16,0 1 1-16,0 0 1 16,-3-6-4-16,3-2 1 15,0-11 5-15,0-5 0 0,0-13-6 16,3-19 0-16,-3-7 0 16,8-22 0-16,-3 0 0 15,8-6 0-15,11-7-1 16,0 5 0-16,0 14 1 15,2 10 0-15,-5 18 4 16,0 17 0-16,-7 15-3 16,1 16 1-16,1-3-2 15,-5 19 0-15,-3 0-9 16,5 11 0-16,0 10-39 16,3-8 0-16</inkml:trace>
  <inkml:trace contextRef="#ctx0" brushRef="#br0" timeOffset="31704.3659">3249 12238 37 0,'6'-2'18'0,"23"7"3"0,-16-5-19 15,-3 0-2-15,1 0 0 16,-3 0 3-16,3 3 0 15,-4 5 0-15,-1 2 0 16,-6 3-3-16,0 3 0 16,-6 5 0-16,1 6 1 15,-8-3-1-15,-3-1 0 16,3-1 6-16,0-9 0 16,10 3-5-16,-2-8 0 0,5 0-1 15,8-6 0-15,2 4 0 16,6-1 1-16,8-2-10 15,2-1 1-15,6 3-36 16,5-7 1-16</inkml:trace>
  <inkml:trace contextRef="#ctx0" brushRef="#br0" timeOffset="37891.6982">14219 13059 23 0,'-16'5'11'0,"6"-21"3"0,10 11-11 0,0-9-4 15,2-7 1-15,1-2-17 16,2-4 1-16,-5 3 8 16,3-5 0-16</inkml:trace>
  <inkml:trace contextRef="#ctx0" brushRef="#br0" timeOffset="38026.1328">14188 12267 35 0,'-22'-21'17'0,"12"-29"-17"16,7 31-18-16,-5-7 1 16,-2-3 1-16</inkml:trace>
  <inkml:trace contextRef="#ctx0" brushRef="#br0" timeOffset="38184.2875">14082 11468 26 0,'-6'-29'13'0,"9"-13"1"31,0 29-14-31,-3-6-14 0,0-5 0 16,0 3 2-16,0 0 1 15</inkml:trace>
  <inkml:trace contextRef="#ctx0" brushRef="#br0" timeOffset="38685.9929">14182 12466 37 0,'-32'0'18'0,"43"-13"1"0,0 7-19 15,5 1 0-15,5 2 1 16,8 6 0-16,13 2 1 15,14 6-2-15,13 7 0 16,7 4 0-16,-2 1 0 16,3 9 2-16,-6 0 1 15,-7 8 2-15,-11 5 1 0,-8 2-5 16,-8 1 1-16,-13 5-1 16,-11-3 0-16,-5-8-2 15,-5-2 0-15,-3-5-27 16,0-9 1-16,0-10 6 15,-3-3 1-15</inkml:trace>
  <inkml:trace contextRef="#ctx0" brushRef="#br0" timeOffset="39420.4043">14955 12045 21 0,'-16'-45'10'0,"5"8"7"16,9 29-10-16,-6 3 1 16,-3 2 1-16,-2 6-8 15,-6 10 1-15,4 8 0 16,-4 6 0-16,1 18 0 16,7 5 0-16,6 14-1 15,-1 4 0-15,12 9-1 16,7-8 0-16,5-11 0 15,4-13 0-15,1-13 0 16,9-16 1-16,3-14 0 16,4-12 0-16,-4-14-1 0,-6-10 1 15,0-11-2-15,-8 0 0 16,-8-14-3-16,-5-2 1 16,-8 6 3-16,-16-1 0 15,-7 3 0-15,-12 8 1 16,-2 14 2-16,0 15 0 15,0 16 1-15,5 13 0 16,8 6-2-16,6 12 1 16,7 4-3-16,11-6 0 15,8-3 0-15,11-5 0 0,13-7-1 16,10-4 1-16,0-7 0 16,3-3 1-16,8-8-16 15,3-3 1-15,-3-4-21 16,-6 1 0-16</inkml:trace>
  <inkml:trace contextRef="#ctx0" brushRef="#br0" timeOffset="39796.8129">15349 12252 33 0,'3'0'16'0,"26"-8"2"0,-16 5-17 0,6 3-1 16,-1 0 0-16,-2 0 2 16,0 5 1-16,-6 1-1 15,-4 4 1-15,-6 3-1 16,-3 6 1-16,-7 2 0 15,-9 3 0-15,3-3 2 16,-5 3 1-16,2-8-2 16,6 0 1-16,3-3-5 15,2 0 0-15,8-2 0 16,8-3 0-16,2-3-5 16,11 0 0-16,11-5-26 15,0-2 0-15,2-4 13 16,11-2 0-16</inkml:trace>
  <inkml:trace contextRef="#ctx0" brushRef="#br0" timeOffset="40130.583">15870 12016 37 0,'-13'-16'18'15,"21"11"1"-15,-3 5-19 0,11 0-1 16,-3 0 1 0,-13 0 0-16,40 0-15 15,-8 0 1-15,-6 0-7 16,3 3 0-16</inkml:trace>
  <inkml:trace contextRef="#ctx0" brushRef="#br0" timeOffset="40302.41">15815 12159 45 0,'-19'13'22'0,"30"8"1"0,-1-15-23 16,9-4-1-16,13 1 1 16,-1-3-28-16,4-5 1 15,7-1 10-15,6-7 1 16</inkml:trace>
  <inkml:trace contextRef="#ctx0" brushRef="#br0" timeOffset="41043.5887">16648 11886 10 0,'-5'-8'5'0,"2"-15"10"15,1 17-6-15,-4-2-5 16,1 0 1-16,-11-2-2 16,0 2 1-16,-5 0-1 15,-5 5 1-15,2 9-1 16,-5-1 0-16,2 3-2 15,-2 10 0-15,-3 11-1 16,9 6 0-16,-4-1-1 0,17-5 1 16,7-5 1-16,0-3 0 15,9-7 1-15,12-6 0 16,1-8-2-16,-3-8 0 16,10-8 0-16,0-8 0 15,4-5 0-15,1-3 0 16,1 0-1-16,-3 3 1 15,-8 5 5-15,-7 9 0 0,-4 7-3 16,-7 8 1-16,-3 5-2 16,-5 11 0-16,-11 13 0 15,0 11 0-15,-3 5-2 16,1 15 1-16,4-1-2 16,1-1 1-16,3-3-16 15,4-12 0-15,6-12-10 16,8-12 0-16</inkml:trace>
  <inkml:trace contextRef="#ctx0" brushRef="#br0" timeOffset="41340.7663">16902 11860 34 0,'-18'3'17'0,"-1"44"1"16,17-28-17-16,-6 7-1 0,-3 14 1 15,0 10-1-15,6-8 1 16,0 3-1-16,10-5 1 16,0-5 2-16,6-12 1 15,5-9-1-15,0-12 1 16,5-2-2-16,5-10 1 16,-2-12-4-16,-5-9 0 15,-6 2 1-15,-5-6 0 16,-13-2 1-16,-1-3 0 15,-10 3-3-15,1 8 1 0,-1 6-14 16,3 9 0-16,2 12-14 16,3 7 0-16</inkml:trace>
  <inkml:trace contextRef="#ctx0" brushRef="#br0" timeOffset="41637.5875">17170 11722 39 0,'-40'32'19'0,"19"29"2"16,21-50-20-16,0 7-2 16,0 1 0-16,0-6 5 15,8-3 0-15,5-4-1 16,3-9 1-16,0-5-3 15,2-3 0-15,1-2 0 0,-6-8 0 16,-3-3 0-16,-10 0 0 16,-8-2-2-16,-2 2 1 15,-3 6-12-15,-1 7 0 16,-1 14-25-16,4 5 1 16</inkml:trace>
  <inkml:trace contextRef="#ctx0" brushRef="#br0" timeOffset="57628.31">17114 11227 19 0,'-11'-15'9'0,"-10"-14"1"0,11 18-10 0,-12-5 4 15,-7 0 1-15,-5 0-2 16,-14 0 0-16,-7 1-1 16,-11 1 0-16,-16 6 0 15,0 3 0-15,-14 0-3 16,-4 7 0-16,-11 9 0 16,-6 5 1-16,-5 8 1 15,-10 7 0-15,0 4-2 16,-6 15 1-16,-7 8-1 15,5 1 1-15,-6 7 0 16,0 3 0-16,17 10 0 0,-1-2 1 16,8 2-2-16,14 6 1 15,15-3 1-15,19 5 0 16,8-10-1-16,11-3 0 16,15 3 0-16,16-3 0 15,16 0 0-15,11-5 1 16,5-9-1-16,10 1 0 15,14-2 1-15,13-1 0 16,11-5 0-16,12-6 1 16,12 1-1-16,12-8 1 0,25-3-3 15,-9-16 1-15,19-8 1 16,16-10 0-16,-5-6-1 16,2-8 0-16,11-7 1 15,5-9 0-15,3-12 0 16,-1-6 0-16,4-8-1 15,7-8 1-15,-13-5-2 16,0-11 1 0,93-66-1-1,-72 35 1-15,-39 7 0 16,-35 14 1-16,-26 13-1 0,-27-11 1 16,-26 6-1-16,-27-3 0 15,-18 5 2-15,-29-2 1 16,-16-3-3-16,-24 5 1 15,-16-3-1-15,-3 6 1 16,-15 6-2-16,-3 15 0 16,8 13-14-16,-8 11 1 15,-8 16-11-15,16 18 1 16</inkml:trace>
  <inkml:trace contextRef="#ctx0" brushRef="#br0" timeOffset="58376.8759">15542 11296 33 0,'-34'19'16'16,"-11"-6"3"-16,37-10-17 0,-3-1-1 15,1-2 0-15,-3-10 2 16,-6-3 1-16,-2-3-4 15,0-6 1-15,-3-7 1 16,-5-8 1-16,-6-5-3 16,-2-8 0-16,-16-16 2 15,-5-1 1-15,-13-15-1 16,-6 6 0-16,3-14-1 16,-11 2 1-16,3-10-2 15,0 8 0-15,3-7 0 16,5-4 1-16,10-7-1 0,1 4 1 15,-1-7-2-15,6-11 1 16,13 3 0-16,5-5 0 16,17-3-1-16,9 8 0 15,9-3 1-15,10 11 0 16,16 0 1-16,11 8 0 16,0 15-1-16,10 1 0 15,11 8-1-15,5 2 1 16,22 6 0-16,-1 7 0 15,11 8 0-15,0 11 0 16,21 11 0-16,-13 10 0 0,11 3-15 16,2 5 1-16,5 6-20 15,-21 7 1-15</inkml:trace>
  <inkml:trace contextRef="#ctx0" brushRef="#br0" timeOffset="59326.7876">14897 11143 36 0,'-6'-3'18'0,"30"35"1"16,-13-19-19-16,13 6 0 15,7-6 1-15,6 3-1 16,-5 2 1-16,-5-2 4 16,2-3 0-16,-6-5 2 15,4-5 0-15,-6-6 1 16,-5-2 1-16,3 0-7 16,-1-6 1-16,-5-5-3 15,0-5 0-15,3-5 0 16,-2-9 1-16,4 1-29 15,-5-11 1 1,-2-11-6-16,-14-5 0 0</inkml:trace>
  <inkml:trace contextRef="#ctx0" brushRef="#br0" timeOffset="60117.2633">15381 8079 29 0,'-13'-11'14'0,"13"27"0"0,2-6-14 15,1 6 1-15,5 3 1 16,0 7 2-16,2 9 0 16,4 4-1-16,-1 1 1 15,5-5-1-15,1-9 0 0,-3-7-1 16,5-4 0-16,-5-7 0 16,-3-2 0-16,0-14-3 15,3-11 1-15,-3-10 0 16,1-3 1-16,1 1-2 15,-4-1 1-15,-6 0 1 16,3 0-1 0,-8 32 0-16,3 16 7 15,8 5 0-15,-1 19-9 16,6 2 1-16,5 3 6 16,0-2 0-16,0-9 0 15,1-13 0-15,-1-10-3 16,0-16 1-16,0-11-4 15,-5-16 0-15,3-8-12 16,-12 3 1-16,-12-3-21 16,0 1 1-16,-6-6 16 0,-5 0 1 15</inkml:trace>
  <inkml:trace contextRef="#ctx0" brushRef="#br0" timeOffset="60775.4564">16003 7727 33 0,'-6'-8'16'0,"22"10"1"16,-10 4-16-16,4 2 3 15,-2 10 0-15,0 11 0 16,-3 11 0-16,1 5-1 16,-6 13 1-16,0 6-4 15,-6 4 1-15,4 4-3 16,-1-6 1-16,-2-13 1 16,5-16 1-16,0-11 1 15,0-10 1-15,5-13-4 16,0-19 1-16,11-10 0 0,0-1 0 15,3-5 0-15,-1 1 1 16,-2 7-2-16,0 11 1 16,-3 7 0-16,-2 12 0 15,-3 4 1-15,-3 6 0 16,3 5 2-16,0 8 0 16,-3 3-1-16,6 0 1 15,10-6-2-15,0-4 1 16,5-7-2-16,6-4 0 15,-8-6 0-15,0-5 0 16,2-10 1-16,-2-6 1 0,0-8-3 16,2-5 0-16,-4 2 1 15,-1-7 1-15,-8-6-2 16,-5-2 1-16,-8 5 0 16,-8 5 0-16,-3 8 0 15,1 8 1-15,-1 11-1 16,1 16 1-16,-1 15 0 15,3 3 0-15,5 11-1 16,1 8 0-16,4-1 0 16,6-7 0-16,8-3-2 15,11-5 0-15,-1-14-19 16,6-4 1-16,5-7-14 16,0-12 1-16</inkml:trace>
  <inkml:trace contextRef="#ctx0" brushRef="#br0" timeOffset="61066.2246">16810 8068 33 0,'-8'11'16'0,"-6"42"4"16,14-46-17-16,0 9 2 16,-2 11 0-16,-3 7-3 15,5 9 1-15,0-6 0 16,5-11 0-16,0-7 5 15,6-17 1-15,5-18-4 0,-1-15 0 16,7-4-2-16,7-7 1 16,0 2-1-16,-5 11 0 15,-1 11 0-15,-1 18 1 16,-6 13-4-16,-6 11 0 16,1 15-13-16,2 4 0 15,8-6-18-15,13-11 0 16,17-7 6-16,10-11 0 15</inkml:trace>
  <inkml:trace contextRef="#ctx0" brushRef="#br0" timeOffset="61462.0696">18111 7735 31 0,'-13'-29'15'0,"8"60"7"0,5-20-16 0,0 15-3 15,-3 22 0-15,1 5 0 16,-4 8 0-16,4-3-3 16,-1 5 0-16,-2-2 0 15,5-2 0-15,0-9-2 16,0-8 1-16,5-10-32 15,0-11 0-15,3-13 25 16,-5-13 1-16</inkml:trace>
  <inkml:trace contextRef="#ctx0" brushRef="#br0" timeOffset="61966.1325">17892 8031 44 0,'-3'18'22'0,"32"14"-1"15,-15-26-21 1,4-1 0-16,9-3 0 16,10-2 1-16,-6 0 0 15,1-5-4-15,2-11 1 16,1 0-15-16,2-2 0 16,-3-9-3-16,-2-4 1 15,-3-4 14-15,-8-2 1 16,-5 6 60-1,-16 31-56 1,5-22 8-16,-5 9 1 0,-5 16-6 16,0 13 0-1,-3 13 0-15,0 8 0 0,3 8-1 16,-3 2 0-16,-3 4-1 16,3 4 0-16,6 1-1 15,4-11 1-15,6-11 0 16,5-15 0-16,6-17-1 15,5-18 0-15,8-13 0 16,10-18 0-16,-2-1-1 16,-9 0 0-16,-2 6 1 15,-7 10 0-15,-7 11 0 16,1 13 1-16,-5 11-2 16,-6 13 1-16,1 10-2 0,-6 6 0 15,0 0-1-15,0 0 0 16,2-6-6-16,6-7 1 15,3-6-16-15,-1-8 0 16,3-10 15-16,9-6 1 16</inkml:trace>
  <inkml:trace contextRef="#ctx0" brushRef="#br0" timeOffset="62075.5387">18823 8039 31 0,'-2'32'15'0,"-6"29"3"0,8-48-15 0,-3 0-6 15,0 8 0-15,-2 3-27 16,5 0 1-16</inkml:trace>
  <inkml:trace contextRef="#ctx0" brushRef="#br0" timeOffset="62216.1663">18977 7833 43 0,'-21'-32'21'0,"10"24"-3"15,11 8-22-15,0 2-12 16,5 9 1-16,6 5-8 16,5 2 1-16</inkml:trace>
  <inkml:trace contextRef="#ctx0" brushRef="#br0" timeOffset="62450.5444">19265 7997 22 0,'-34'8'11'0,"-35"-1"9"0,48-1-11 15,-3 7 5-15,0 3 1 16,-5 2-6-16,5 1 0 16,-2-1-7-16,10 1 0 15,5-6 7-15,3 3 0 16,6 0 0-16,2 0 0 16,2 0-7-16,1 2 1 15,-3 3-4-15,-3 1 1 0,-5-1-8 16,-5 0 1-1,-8-3-27-15,0-2 1 0,0-8-2 16,-1-2 1-16</inkml:trace>
  <inkml:trace contextRef="#ctx0" brushRef="#br0" timeOffset="63025.8115">19974 7594 45 0,'8'-5'22'0,"19"42"2"0,-19-18-24 16,-1 7 1-16,-1 11 1 15,2 8-1-15,-8 11 1 16,0 2 2-16,-8 19 1 15,-5-6-4-15,-6 1 0 16,6-12-1-16,2-12 1 16,3-14 0-16,8-18 1 15,8-16-2-15,11-13 0 16,5-16 1-16,5-19 0 0,2 3-2 16,4 0 1-16,-3 8-1 15,-3 11 1-15,-6 10 1 16,-4 13 1-16,-6 9-2 15,0 20 0-15,-2 11 0 16,-3-2 0-16,-5 2-6 16,2 2 1-16,-2-2-20 15,4-2 0-15,4-4-1 16,0 1 26-16,-11-32 0 16</inkml:trace>
  <inkml:trace contextRef="#ctx0" brushRef="#br0" timeOffset="63353.9423">20649 8028 30 0,'-37'-21'15'0,"-8"11"7"0,34 10-14 15,-2 2-4-15,-8 14 1 16,-6 8-4-16,4 10 1 16,-1-2-2-16,5 2 1 15,6 4-1-15,2-4 1 16,6-2-1-16,10-6 0 15,6-7 1-15,5-14 0 16,10-10-1-16,9-14 1 16,4-2 0-16,-1-8 0 15,-7-8-2-15,-4-6 1 0,-6 12 9 16,-8 10 1-16,-5 5-7 16,-8 10 1-16,-8 14-3 15,-5 13 0-15,-3 9-2 16,-5 15 1-16,0 10-5 15,10-7 1-15,8-1-16 16,17-7 0-16,15-13-15 16,11-14 0-16</inkml:trace>
  <inkml:trace contextRef="#ctx0" brushRef="#br0" timeOffset="63855.1612">20977 8306 34 0,'-16'87'17'0,"6"1"5"0,4-62-17 16,-10 17-1-16,1 12 1 15,-7-2-4-15,1 13 0 16,0 0-2-16,5-15 0 0,3-9 1 16,5-13 0-16,3-16 0 15,-1-31 0-15,6-22-1 16,6-26 0-16,4-27 0 15,11-10 1-15,3-8 0 16,11 5 0-16,12 11 0 16,-2 26 1-16,-5 14-2 15,-6 15 1-15,-2 13-1 16,-3 14 1-16,-8 13 7 16,-5 13 1-16,-8 6-3 15,-8 2 1-15,-8 8-6 16,-5 8 0-16,-16 6 0 15,-5-4 1-15,-1 1-8 16,3-3 1-16,3-5-22 16,8-11 1-16,8-10 7 0,8-14 0 15</inkml:trace>
  <inkml:trace contextRef="#ctx0" brushRef="#br0" timeOffset="64247.3764">21353 8147 37 0,'-11'32'18'0,"-2"26"4"0,10-34-19 16,-5 11-3-16,0 7 1 15,-5 16 3-15,-5 0 1 0,-4 11-4 16,1 3 1-16,0-14-1 16,8-13 0-16,2-11 3 15,3-21 1-15,3-21-9 16,5-21 0-16,0-18 2 15,5-19 0-15,11-16 3 16,5 2 0-16,11 1-2 16,3 2 1-16,7 8 0 15,11 16 1-15,0 11-1 16,-3 16 0-16,-5 10 3 16,-5 10 0-16,-14 14 6 15,-7 11 0-15,-11 2-4 16,-16 5 0-16,-6 9-3 15,-17 5 1-15,-12-1-3 16,-7-2 0-16,-3-5-10 0,3-5 1 16,8-6-25-16,10-8 1 15,11-8 10-15,18-5 1 16</inkml:trace>
  <inkml:trace contextRef="#ctx0" brushRef="#br0" timeOffset="64638.8156">21750 8298 41 0,'-19'19'20'0,"30"10"1"16,-3-24-21-16,5-2 3 15,0-6 1-15,8-5-2 16,6-5 0-16,-1-8-2 16,3-8 1-16,0 2 0 15,-7-7 0-15,-7-3-2 16,-7 0 0-16,-10 8 1 16,-14 2 0-16,0 14 0 15,-5 16 1-15,-6 15 4 16,1 9 1-16,-3 15-4 15,5 11 0-15,5 5-3 0,9 11 1 16,7-14-1-16,6-10 1 16,10-10-6-16,14-11 0 15,7-22-11-15,6-18 1 16,-3-13-15-16,2-13 0 16</inkml:trace>
  <inkml:trace contextRef="#ctx0" brushRef="#br0" timeOffset="64952.7049">22186 7999 31 0,'0'-2'15'0,"-2"12"9"0,2-2-17 0,-6 16-4 16,1 5 1-16,-3 3-1 15,-3 10 0-15,-2 11 1 16,-3 3 0-16,3 4-3 16,3-4 0-16,2-16 2 15,8-11 1-15,8-16-3 16,5-21 0-16,8-13-2 15,8-19 0-15,5-5 1 16,9-5 1-16,-1-8-1 16,-5 10 1-16,-10 8-1 15,-6 11 1-15,-3 19 6 16,-7 12 0-16,-3 17-6 16,-13 2 1-16,-6 11-3 0,-2 10 0 15,2 1-5-15,3 2 0 16,8-3-24-16,11 5 0 15,7-9 4-15,6-15 0 16</inkml:trace>
  <inkml:trace contextRef="#ctx0" brushRef="#br0" timeOffset="65283.1013">23099 8002 40 0,'-42'3'20'0,"-16"4"1"16,39-1-20-16,-2 2 2 15,-3 10 1-15,3 6-3 16,0-3 0-16,10 6 1 16,6 2 0-16,5 0-1 15,8 3 1-15,2-3 4 16,4 0 1-16,1 0 2 15,-1-3 1-15,-4-2-8 16,-7 0 0-16,-6 0-2 16,-7 0 1-16,-9-1-3 0,-7 1 1 15,-17 0-20-15,4-8 0 16,4-5-10-16,6-3 1 16,16-3 16-16,2-5 0 15</inkml:trace>
  <inkml:trace contextRef="#ctx0" brushRef="#br0" timeOffset="65423.7869">23316 8510 56 0,'-11'63'28'0,"-10"-23"1"0,5-19-29 0,-15 8-12 16,-12 6 0-16,-10 4-21 15,-5 9 1-15,5-3 20 16,-5-8 1-16</inkml:trace>
  <inkml:trace contextRef="#ctx0" brushRef="#br0" timeOffset="66364.086">16130 9034 17 0,'0'-42'8'0,"-16"-9"9"0,10 41-9 16,-4-4 2-16,-6 1 0 15,0 8-5-15,-2 5 0 16,-6 8-2-16,-3 0-3 15,27-8 0 1,-53 69 5-16,27-6 0 0,0 24-4 16,12 3 0-16,6 8-1 15,16-21 1-15,11-19-2 16,5-18 0-16,-1-14 2 16,7-12 0-16,1-20-2 15,9-17 1-15,-6-7-1 16,1-20 1-16,-9-3-4 15,-10-8 1-15,-5-5-1 16,-11 5 1-16,-14 6 2 16,-9 2 0-16,-9 5 2 15,-10 11 0-15,-9 16 5 16,6 13 0-16,-2 13 0 16,4 14 0-16,9 15-5 15,13 9 1-15,10 2-2 16,11 10 0-16,13-5 1 0,17-7 0 15,9-14-2-15,6-8 0 16,16-13-22-16,3-8 0 16,12-5-7-16,1-6 1 15</inkml:trace>
  <inkml:trace contextRef="#ctx0" brushRef="#br0" timeOffset="66567.158">16513 9455 44 0,'-13'13'22'0,"13"50"2"0,0-44-23 0,0-1-1 15,0 17 0-15,0 10-17 16,0-8 0-16,5-11-11 15,11-5 1-15</inkml:trace>
  <inkml:trace contextRef="#ctx0" brushRef="#br0" timeOffset="69645.2638">17278 9119 24 0,'5'-11'12'0,"-5"29"8"0,0-10-12 16,3 6-5-16,0 2 0 16,-3 7-2-16,5 4 1 0,-5-1-3 15,0 9 0-15,-5-9-31 16,2-2 1-16,0 0 27 16,-2-6 1-16</inkml:trace>
  <inkml:trace contextRef="#ctx0" brushRef="#br0" timeOffset="69770.3277">17307 8825 45 0,'-8'-5'22'0,"3"7"-21"16,5-2-23-16,0 5 0 0,0 3 0 16</inkml:trace>
  <inkml:trace contextRef="#ctx0" brushRef="#br0" timeOffset="70086.3781">17601 9002 36 0,'-43'8'18'0,"-4"19"1"16,36-22-19-16,-2 5 2 15,0 6 0-15,2 0-1 16,3 0 0-16,8 3 1 15,8-1 0-15,5-2-1 16,11 0 0-16,8 2 0 16,8 6 1-16,-9-8 2 15,1 3 0-15,-3-4-4 16,-8 1 1-16,-5 0-1 16,-8 0 1-16,-8 0-2 15,-8 0 1-15,-13-6-1 16,-5 1 0-16,-3 2-17 15,5-8 0-15,5 1-11 0,11-1 1 16</inkml:trace>
  <inkml:trace contextRef="#ctx0" brushRef="#br0" timeOffset="70352.0243">18537 8730 44 0,'-2'29'22'0,"20"18"-11"16,-18-31-22-16,0 8-21 16,0 2 0-16</inkml:trace>
  <inkml:trace contextRef="#ctx0" brushRef="#br0" timeOffset="70508.2571">18651 8817 48 0,'-24'58'24'0,"16"16"-7"0,8-61-24 15,0 6-34-15,8-1 1 16</inkml:trace>
  <inkml:trace contextRef="#ctx0" brushRef="#br0" timeOffset="70922.6411">19159 9081 17 0,'-13'-26'8'0,"-13"13"10"0,20 8-9 16,-10 5-2-16,1 2 1 15,-7 6-2-15,-4 3 1 16,2 7-3-16,-5 9 0 15,8-1-3-15,5 11 1 16,5 5 0-16,6 1 0 0,13-11-1 16,3-1 0-16,2 1-2 15,3-5 1-15,0-6-2 16,10-11 1-16,6-10-12 16,2-2 1-16,6-12-18 15,-3-9 1-15,5-9 25 16,-5 3 1-16</inkml:trace>
  <inkml:trace contextRef="#ctx0" brushRef="#br0" timeOffset="71204.8883">19331 9227 26 0,'0'19'13'0,"6"15"7"0,-6-23-13 16,0 4-4-16,0 4 0 16,2-6-2-16,1 3 1 15,2-8 4-15,6-8 1 16,-1-16-6-16,1-10 1 0,-1-3 0 16,1-6 1-16,0-2-2 15,-1 5 0-15,1 3-2 16,-1 8 1-16,1 5-14 15,0 6 1-15,-1 2-21 16,3 2 0-16</inkml:trace>
  <inkml:trace contextRef="#ctx0" brushRef="#br0" timeOffset="71532.9605">19699 9039 17 0,'3'-5'8'0,"-6"13"11"0,3-8-8 16,3 2-2-16,-3 6 0 15,0 8-2-15,5 8 1 16,-5 3-5-16,0 2 1 16,-5 8-4-16,2 8 0 15,0-6-1-15,-2-7 1 16,5-5-22-16,0-6 1 16,5-8-4-16,6-2 1 0</inkml:trace>
  <inkml:trace contextRef="#ctx0" brushRef="#br0" timeOffset="71658.0221">19802 8820 34 0,'-16'-6'17'0,"16"4"-12"16,0 4-17-16,0 9-9 15,0 10 0-15</inkml:trace>
  <inkml:trace contextRef="#ctx0" brushRef="#br0" timeOffset="71880.2453">20006 8706 36 0,'-13'-16'18'0,"18"21"3"0,0 0-19 16,1 9 1-16,2 4 1 15,-1 9-1-15,-7 12 1 16,0 9-4-16,-7 13 1 0,-1 8-2 16,2 5 1-16,-2 5-20 15,0-10 0-15,6-11-5 16,-1-10 1-16</inkml:trace>
  <inkml:trace contextRef="#ctx0" brushRef="#br0" timeOffset="72005.2465">19903 9026 30 0,'-3'-19'15'15,"11"17"-6"-15,-3-4-15 0,6 4-17 16,5-1 0-16</inkml:trace>
  <inkml:trace contextRef="#ctx0" brushRef="#br0" timeOffset="72177.0682">20263 9037 51 0,'-22'31'25'0,"12"22"4"0,10-34-27 15,-3-1-3-15,1 14 0 16,-4 10-16-16,4-5 0 16,2-2-18-16,0-1 35 15,0-34 0 1</inkml:trace>
  <inkml:trace contextRef="#ctx0" brushRef="#br0" timeOffset="72270.8763">20289 8973 44 0,'-11'-34'22'0,"11"20"-6"16,0 14-23-16,0 8-30 16,-5 8 1-16</inkml:trace>
  <inkml:trace contextRef="#ctx0" brushRef="#br0" timeOffset="72692.7562">20681 9182 37 0,'-32'3'18'0,"-18"10"5"0,36-8-19 0,-4 14 0 15,-3 10 0-15,-3 3-3 16,3 2 1-16,2 6-3 16,9 2 1-16,7-2-1 15,8-6 1-15,14-10-18 16,15-11 1-16,9-13-11 15,9-10 1-15</inkml:trace>
  <inkml:trace contextRef="#ctx0" brushRef="#br0" timeOffset="73038.0882">21043 9190 27 0,'-32'-5'13'0,"-7"13"3"16,33-3-13-16,-9 8 1 15,-1 14 1-15,-5 10-4 0,-1-3 0 16,4 8 0-16,-1 1 0 16,9-4-2-16,7-4 0 15,3-11 3-15,3-8 0 16,7-11-2-16,6-10 1 16,0-14-1-16,11-2 0 15,-1-8 0-15,6-11 0 16,-3 0 0-16,-5 6 0 15,-6 7 5-15,-7 9 1 16,-3 5-3-16,-8 13 1 0,0 10-4 16,-6 14 1-16,1 3-1 15,-5 12 0-15,2 6-10 16,8-2 1-16,8-6-17 16,2-11 1-16,3-13 13 15,9-13 1-15</inkml:trace>
  <inkml:trace contextRef="#ctx0" brushRef="#br0" timeOffset="73557.9858">21464 8822 20 0,'-11'8'10'0,"3"16"14"16,11-11-10-16,-3 6-5 15,5 4 1-15,-5 1-6 16,0 5 1-16,0 11-4 16,0 10 1-16,3 3 3 15,-3 16 0-15,0 18-5 16,8 9 0-16,5 15-6 16,6-16 0-16,2-18-35 15,0-32 0-15,3-27 34 16,0-28 1-16</inkml:trace>
  <inkml:trace contextRef="#ctx0" brushRef="#br0" timeOffset="74025.1029">19911 9015 39 0,'-29'3'19'0,"26"10"2"0,6-10-21 16,7 0 2-16,11-1 0 15,11-7-3-15,16-6 1 16,5 3-32-16,2 0 0 0,-2 0 23 16,-3 1 1-16</inkml:trace>
  <inkml:trace contextRef="#ctx0" brushRef="#br0" timeOffset="74412.5851">21951 8857 45 0,'-19'29'22'0,"11"24"-11"0,8-40-23 16,0-3-21-16,6 4 1 15</inkml:trace>
  <inkml:trace contextRef="#ctx0" brushRef="#br0" timeOffset="74538.4587">22176 8825 44 0,'-14'0'22'0,"6"34"-1"16,6-18-22-16,-6 8-6 16,-3 10 1-16,-2 14-30 15,-3 2 1-15</inkml:trace>
  <inkml:trace contextRef="#ctx0" brushRef="#br0" timeOffset="76292.2619">7070 8343 33 0,'-29'-16'16'0,"8"16"2"15,10 0-17-15,-10 0-1 16,-11 0 0-16,0 3 2 16,-2 0 1-16,-3 2-2 15,11-2 0-15,4 2-1 16,6 3 0-16,14 0 0 16,4 2 0-16,14-2 0 0,16 3 0 15,5 2 0-15,3 3 0 16,2 8 2-16,1 5 1 15,-4 0 0-15,-4 0 1 16,-4 3 0-16,-7 2 1 16,-8-2-5-16,-11 0 0 15,-7-3 0-15,-12-3 1 16,-7-7-1-16,0-1 1 16,-8-4-3-16,-5-6 1 15,-6-6-17-15,6-7 1 0,4-8-12 16,12-9 0-16</inkml:trace>
  <inkml:trace contextRef="#ctx0" brushRef="#br0" timeOffset="76483.7157">7435 8526 31 0,'-3'61'15'0,"6"-24"1"16,-3-24-15-16,0 3-8 16,0 0 0-16,0-3-17 0,5-5 0 15</inkml:trace>
  <inkml:trace contextRef="#ctx0" brushRef="#br0" timeOffset="76610.7041">7440 8187 30 0,'-5'-8'15'0,"10"11"-22"16,-5-3-14-16,3 2 13 15,0 6 1-15</inkml:trace>
  <inkml:trace contextRef="#ctx0" brushRef="#br0" timeOffset="76860.7086">7581 8523 28 0,'-3'50'14'0,"-2"-23"6"16,5-22-14-16,5-2 0 16,-2-6 0-16,5-2-4 15,2-14 0-15,3-4 2 16,6-7 1-16,5 9 0 16,7 5 1-16,1 1-2 0,3 1 1 15,-6 22-4-15,-8 11 0 16,-3 5-1-16,-4 5 1 15,-1 2-20-15,3 4 0 16,-3-3-17-16,5-3 0 16,6-8 34-16,5-5 0 15</inkml:trace>
  <inkml:trace contextRef="#ctx0" brushRef="#br0" timeOffset="77970.3967">8533 8079 27 0,'-18'-32'13'0,"-9"8"2"15,19 19-14-15,-5 2 5 16,-8 0 0-16,-6 6-1 15,4 8 0-15,1 7-2 0,1 11 0 32,0 3-2-32,3 8 0 15,4 7-2-15,6 1 1 0,8-8 0 16,0-11 1-16,8-11-1 16,3-10 0-16,2-10 0 15,8-14 0-15,8-11-1 16,1-4 1-16,-4-9 0 15,3-8 0-15,-5 9-1 16,2 1 1-16,-10 12 0 16,0 7 0-16,-11 9 2 15,1 7 0-15,-6 16 0 16,-6 14 1-16,1 13 0 16,-5 13 1-16,-1 5-5 15,3 5 1-15,5 6-1 0,-5-11 1 16,8-7-10-16,3-12 0 15,8-18-20-15,10-10 1 16,8-22 20-16,5-15 1 16</inkml:trace>
  <inkml:trace contextRef="#ctx0" brushRef="#br0" timeOffset="78234.6374">8790 8129 38 0,'-21'63'19'0,"7"41"2"15,17-78-18-15,2 19-1 16,1 5 0-16,10-5-1 16,-1-8 0-16,7-8 8 15,7-10 0-15,0-14-5 16,3-15 0-16,-1-14-6 16,1-5 1-16,-8-14 2 15,-3-4 1-15,-13-3-3 16,-8 2 0-16,-16 0-1 15,-5-2 1-15,-6 5-10 16,-2 11 0-16,0 12-9 16,3 17 0-16,-1 10-3 15,6 9 1-15</inkml:trace>
  <inkml:trace contextRef="#ctx0" brushRef="#br0" timeOffset="78531.516">9229 7912 28 0,'0'34'14'0,"11"38"10"0,-9-59-14 15,6 0-6-15,-2-8 1 16,4-5-1-16,1-5 0 16,5-3-5-16,-6-5 1 0,1-5 1 15,-6-4 0-15,0-1-1 16,-10 1 0-16,0 1-8 16,-11 5 0-16,0 6-30 15,-3 7 0-15</inkml:trace>
  <inkml:trace contextRef="#ctx0" brushRef="#br0" timeOffset="78797.0922">9668 8171 44 0,'-10'-13'22'0,"28"13"1"0,-7-5-23 16,2-3 0-16,6 2 0 16,-1 1-2-16,-2 3 1 15,0 2-41-15,0 0 0 16</inkml:trace>
  <inkml:trace contextRef="#ctx0" brushRef="#br0" timeOffset="78961.2496">9655 8351 58 0,'19'11'29'0,"36"-22"-11"0,-36 6-30 16,2-3-5-16,5 0 1 15,11 0-13-15,0-5 0 16</inkml:trace>
  <inkml:trace contextRef="#ctx0" brushRef="#br0" timeOffset="79152.8084">10219 7975 46 0,'-3'-2'23'0,"14"34"10"16,-9-19-24-16,3 18-4 16,-5 4 0-16,-5 13-5 15,5 10 1-15,0 5-10 16,0 11 0-16,0-5-42 31,8 5 0-31</inkml:trace>
  <inkml:trace contextRef="#ctx0" brushRef="#br0" timeOffset="86973.251">19262 10074 24 0,'-10'-19'12'0,"2"6"5"0,5 10-12 0,-2-2 0 16,2-3 1-16,-5 0-4 15,3-2 1-15,-5-1-1 16,-6 0 0-16,0 4-2 15,-3 1 1-15,-2 6-1 16,0 3 1-16,0 5-1 16,0 2 1-16,-1 4-1 15,4 4 1-15,2 1-1 16,-3 4 0-16,6 4 0 16,3-1 1-16,-1 6-1 15,6 8 0-15,5 5-1 16,5 0 1-16,6 5 0 15,-1-5 0-15,6-3 0 0,5-10 1 16,11-5-1-16,5-11 0 16,0-19 0-16,13-5 1 15,1-8-1-15,-6-13 0 16,-6-11 0-16,-7-5 0 16,-8-2 0-16,-6-12 1 15,-4 4-2-15,-12-1 1 16,-15 1-1-16,-16 4 0 15,-8 6 1-15,-11 8 0 16,1 11 1-16,-4 10 1 16,1 11-2-16,5 10 0 0,3 8 0 15,7 8 1-15,6 3 0 16,16 11 0-16,5 7-1 16,11-2 1-16,7-9-2 15,9-1 1-15,10-9-1 16,8-5 1-16,5-6-1 15,17-7 0-15,-4 2-20 16,-5-2 0-16,-5-6 0 16,6-10 1-16</inkml:trace>
  <inkml:trace contextRef="#ctx0" brushRef="#br0" timeOffset="87659.1641">19670 10412 16 0,'0'-18'8'0,"-3"-3"9"0,1 13-8 16,-4 3-5-16,-4-3 1 16,-3 5 1-16,-6 3 0 15,-2 3-3-15,0 7 1 16,0 6-2-16,-1 0-2 15,22-16 0 1,-16 42 5-16,9-2 1 16,4-8-6-16,6-8 1 0,7-3-1 15,9-5 1-15,2-6-3 16,5-2 0-16,11-5-26 16,0-11 1-16,11-11 10 15,-6-5 1-15</inkml:trace>
  <inkml:trace contextRef="#ctx0" brushRef="#br0" timeOffset="88002.8614">19972 10198 33 0,'2'3'16'0,"30"5"4"0,-19-8-17 15,8-3-2-15,8 0 0 16,6-4-1-16,2 1 0 16,-3-2-23-16,-2-2 0 15,-3 4 9-15,-5-4 1 16</inkml:trace>
  <inkml:trace contextRef="#ctx0" brushRef="#br0" timeOffset="88192.5316">20006 10315 41 0,'-11'8'20'0,"40"10"1"16,-15-15-20-16,7-3-2 15,11-3 1-15,2 0-31 16,3 1 0-16,0-1 22 15,0-2 0-15</inkml:trace>
  <inkml:trace contextRef="#ctx0" brushRef="#br0" timeOffset="92128.3906">21107 10190 29 0,'0'-13'14'0,"-11"0"6"0,8 5-15 0,-4 3-4 15,-7-1 1-15,-4 1-1 16,-6 0 1-16,-5 2-2 16,-3 3 1-16,-2 5 0 15,-6 1 0-15,6 4-1 16,4 3 0-16,9-2 0 15,8-3 1-15,5 0-2 16,11 2 0-16,13 4 1 16,7-1 1-16,12 0-1 15,13 0 0-15,-1 1 0 16,1-1 1-16,-11 0 0 16,-5 0 1-16,-6 1 3 15,-13 1 0-15,-5 1-5 16,-8 3 0-16,-16-6 1 0,-10-2 0 15,-6-1-2-15,-5-5 0 16,-5-2-1-16,5-6 0 16,0-10-26-16,10-5 1 15,11-6 11-15,14 3 1 16</inkml:trace>
  <inkml:trace contextRef="#ctx0" brushRef="#br0" timeOffset="92285.5704">21379 10121 54 0,'-21'53'27'0,"-5"3"1"15,23-40-28-15,-5 10-1 16,3 6 1-16,-6-3-15 16,3-5 0-16,6-3-23 15,2-5 0-15</inkml:trace>
  <inkml:trace contextRef="#ctx0" brushRef="#br0" timeOffset="92426.1975">21416 9820 37 0,'-24'-8'18'0,"14"8"2"16,10 0-19-16,0 5-26 15,0 8 0-15,0 11 12 0,2 8 1 16</inkml:trace>
  <inkml:trace contextRef="#ctx0" brushRef="#br0" timeOffset="92649.0552">21541 10328 35 0,'-30'18'17'0,"9"-23"8"0,19-6-19 0,2-7-5 16,2-3 0-16,6 0 2 15,5-6 1-15,3 1-2 16,-2 5 0-16,4 5 2 15,-2 8 0-15,0 13-3 16,-3 6 1-16,-2 10-3 16,-3 8 1-16,-3 5-1 15,6-2 0-15,4-8-21 16,1-6 1-16,5-7-9 16,1-8 0-16</inkml:trace>
  <inkml:trace contextRef="#ctx0" brushRef="#br0" timeOffset="92836.4996">21924 9841 49 0,'0'8'24'0,"29"-19"4"0,-18 9-26 15,0 2-4-15,-1-3 1 16,1 3-3-16,2-3 0 15,5 1-42-15,4-1 1 16</inkml:trace>
  <inkml:trace contextRef="#ctx0" brushRef="#br0" timeOffset="93008.4345">22311 9621 41 0,'-11'-2'20'0,"11"18"9"16,0-16-22-16,0 10-6 15,-5 14 1-15,5 0 0 16,0 2 0-16,-3 1-3 16,0 4 1-16,-2 6-25 15,2 6 0-15,6-4-1 16,2 1 0-16</inkml:trace>
  <inkml:trace contextRef="#ctx0" brushRef="#br0" timeOffset="93592.6869">22840 9674 25 0,'-11'-24'12'0,"1"24"3"0,2 0-12 15,0 6 3-15,-6 4 0 16,-7 6-3-16,0 8 1 16,-3 0-2-16,-7 8 1 0,-6 15 1 15,2 9 0-15,1 23 1 16,2 6 0-16,6 15 1 16,4 11 0-16,12-2-2 15,7 2 0-15,11-13-3 16,16-3 0-16,10-2-3 15,9-24 0-15,15-11-30 16,0-16 1-16,11-13 6 16,-3-10 0-16</inkml:trace>
  <inkml:trace contextRef="#ctx0" brushRef="#br0" timeOffset="94249.7687">22959 9912 14 0,'-3'-13'7'0,"6"0"9"0,-3 13-7 16,2 3-1-16,4 4 1 15,-6 7-4-15,0 4 0 16,0 3-2-16,0 6 0 16,0-1-1-16,0 3 0 0,-6 1 0 15,4-7 1-15,-1 1-2 31,-2-3 0-31,2-5-1 0,1-3 1 16,2-5 1-16,0-8 0 16,2-10-2-16,9-17 1 15,7-4-2-15,6-12 1 16,5-4-1-16,3 2 1 16,0 13 0-16,-6 3 0 15,1 8 1-15,-3 10 0 16,-6 11 3-16,-2 11 0 15,0 10-4-15,-6 5 1 16,1 3 0-16,-6 11 0 0,3 5-3 16,-5-11 1-16,5 3-25 15,0-5 1-15,-3-11-1 16,11-2 1-16</inkml:trace>
  <inkml:trace contextRef="#ctx0" brushRef="#br0" timeOffset="95054.9743">23456 10103 23 0,'-10'5'11'0,"12"-5"2"0,4 0-12 0,-1-8-1 16,5 3 1-16,6-3 3 16,-2 3 0-16,9-1-2 15,4 6 1-15,-1 3-1 16,1 2 0-16,-6 1 2 16,-5 4 0-16,-6-2-2 15,-4 8 1-15,-12 3-3 16,-4-6 0-16,-6-3 0 15,-5 4 0-15,0-4 1 16,-6 1 0-16,6-3 1 16,5-3 1-16,6 0-2 15,2-2 0-15,8 2 0 0,8-2 0 16,7-3-1-16,12 0 0 16,5 3-3-16,2-3 0 15,0-3-39-15,6 0 1 16</inkml:trace>
  <inkml:trace contextRef="#ctx0" brushRef="#br0" timeOffset="95679.9605">22898 10439 30 0,'-13'-3'15'0,"15"-10"3"0,4 8-15 0,-1-1 1 16,6 4 1-16,7 2-1 15,6 2 1-15,13 1-2 16,16 0 1-16,5-3-3 16,6 0 1-16,15-6-2 15,-2 4 0-15,10-3 0 16,-5-3 0-16,-8 2-3 16,0 4 1-16,-10 2-33 15,-11 5 1-15,-11 0 24 16,-13 1 1-16</inkml:trace>
  <inkml:trace contextRef="#ctx0" brushRef="#br0" timeOffset="96180.1018">23266 10629 23 0,'-3'-2'11'0,"-2"-1"3"0,5 3-13 0,0 3 2 15,-3 10 1-15,-5 6-1 16,-2 7 0-16,-1 6 1 16,-2-3 1-16,0 8-2 15,-3-3 1-15,5-7-3 16,1-3 0-16,4-11 3 16,6-8 0-16,3-8-5 15,8-4 0-15,7-12 2 16,3-5 0-16,-5-2-1 15,5-3 1-15,6 2-2 16,-3 9 1-16,-1 4 1 16,-2 6 0-16,1 11 2 15,-4 8 0-15,-5 5-4 16,3 5 0-16,-5 0 1 16,-6 11 0-16,3 2-13 0,-5 6 0 15,-3-8-20-15,8-3 0 16</inkml:trace>
  <inkml:trace contextRef="#ctx0" brushRef="#br0" timeOffset="96336.3552">23731 10794 47 0,'-13'5'23'0,"13"29"2"0,0-23-24 16,0 7-2-16,0 3 0 0,0 9-12 15,-5-4 1-15,2-5-22 16,6-2 1-16</inkml:trace>
  <inkml:trace contextRef="#ctx0" brushRef="#br0" timeOffset="96874.9671">23943 9669 25 0,'0'-27'12'0,"19"20"7"16,-9 7 15 46,123 254-19-62,-44-59 0 16,-36-39-15-16,-21-18 0 15,-21-16-1-15,-19-3 1 16,-13-16-1-16,-3-18 1 16,-3-16-24-16,-4-14 1 15,4-13-12-15,-2-7 1 16</inkml:trace>
  <inkml:trace contextRef="#ctx0" brushRef="#br0" timeOffset="114518.4901">19043 11434 33 0,'-3'-48'16'0,"-5"-36"2"0,6 62-17 15,-4-4 3-15,-4-6 1 16,-11-5-3-16,-6 5 1 15,-5 6 0-15,-5 5 1 0,3 10-2 16,-8 11 0-16,-1 19-1 16,1 15 1-16,2 16-2 15,3 17 0-15,5 15 1 16,11 10 1-16,11 11-2 16,4-10 0-16,12-8 0 15,7-11 1-15,16-21-1 16,8-11 0-16,11-21 0 15,7-16 0-15,1-15 2 16,-3-17 0-16,-3-10-2 16,-8-5 1-16,-10-16-2 15,-13-6 1-15,-17 3 0 0,-12-5 0 16,-22-2 0-16,-13 4 1 16,-13 11 4-16,5 16 0 15,0 21-3-15,8 21 0 16,11 19-1-16,2 19 0 15,5 17-1-15,14-4 0 16,5 5 0-16,16-6 0 16,21-12 0-16,16-22 0 15,29-16-8-15,14-7 1 16,7-14-42-16,11-3 1 16,-3-2 44-16,-16 0 0 15</inkml:trace>
  <inkml:trace contextRef="#ctx0" brushRef="#br0" timeOffset="115549.5378">19276 11826 19 0,'-14'-6'9'0,"14"22"1"0,0-16-10 16,0 0 1-16,-5 3 0 16,5-3-2-16,0 0 1 15,0 0-1-15,0-3 1 16,8 0 0-16,0-2 1 16,-3 5 1-16,3 0 1 0,0-2 2 15,-8 2 0-15,3-3-2 16,-3-2 0-16,-3 2 0 15,-2-2 0-15,2 2-1 16,1 0 1-16,-4 3-3 16,4 0 0-16,-1 0 0 15,-2 0 1 1,5 0-2-16,0-2 0 16,0 2 1-16,0 2 1 15,0 4-1-15,0-4 0 0,0 1 0 16,0 0 1-16,0-1 0 15,0 4 0-15,0-4 0 16,0 3 0-16,-3 6 2 16,0 2 0-16,-2 6 0 0,3 2 0 15,2 0-4-15,0-5 1 16,0 3-1-16,0-4 1 16,0 1-5-16,0-2 1 15,0-1-34-15,2-5 0 16</inkml:trace>
  <inkml:trace contextRef="#ctx0" brushRef="#br0" timeOffset="116032.5458">19670 11455 17 0,'-3'-8'8'0,"3"5"-12"0,0 3-9 16,0 0 10-16,3 0 0 15</inkml:trace>
  <inkml:trace contextRef="#ctx0" brushRef="#br0" timeOffset="116503.5805">19681 11429 25 0,'-3'-6'12'0,"-8"1"8"0,11 5-14 0,-2 3-3 15,2-3 1-15,-6 0-2 16,6 0 0-16,0 0-2 16,0 0 0-16,0 0 0 15,0-3 1-15,0 3 1 16,0 0 0-16,0 0 0 15,0 0 1-15,0 0 2 16,0-3 0-16,0 6-1 16,0-6 1-16,-2 3-2 15,-1-2 0-15,3 2-3 16,0 0 1-16,0 0-1 0,0 2 1 16,0 1-1-1,0 0 1-15,3-1-1 0,5 1 0 16,2 5 1-16,6 8 1 15,11 2 0-15,4 3 0 16,1-2-2-16,2-3 0 16,6 0 0-16,2-6 0 0,-4-2-1 15,1 0 1-15,1 0 0 16,-6 5 0-16,-2-10 5 16,-11 5 1-16,-8 0-4 15,-5 0 0-15,-10 5-2 16,-9 8 0-16,-10 3 7 15,-11 0 1-15,-7 8-8 16,4-6 0-16,-5-2-1 16,-5 2 1-16,3 6-29 15,2-3 1-15,11-2-16 16,16-6 0-16</inkml:trace>
  <inkml:trace contextRef="#ctx0" brushRef="#br0" timeOffset="117432.4061">20734 11495 16 0,'-6'-11'8'0,"12"-10"8"0,-4 16-9 16,-2-1-5-16,0 1 1 16,0-5 0-16,0 2 0 0,0-3 1 15,0-2 1-15,0-3-2 16,-2 3 1-16,-4-3-2 16,4 8 0-16,-1 0-1 15,-8 3 1-15,1-1-1 16,-9 4 1-16,-2 7-1 15,0 6 1-15,-3 2-2 16,-5 3 1-16,0 2 0 16,2 6 0-16,-2 5-1 15,6 11 0-15,1-3 1 16,7 5 0-16,12 11 2 16,3-3 0-16,8-5-3 15,5-2 1-15,6-9-1 16,7-7 1-16,11-9 1 15,-3-7 1-15,1-9-4 0,2-7 1 16,0-11 0-16,3-16 1 16,-6-2-1-16,-2-3 0 15,-6-11 0-15,-10 1 0 16,-5-1 0-16,-11-5 0 16,-14 3 0-16,-7 0 0 15,0 15-1-15,-11 9 0 16,-2 7 1-16,-6 19 1 15,1 16 0-15,2 3 1 16,5 10-2-16,3 8 1 0,10 0-2 16,14 0 0-16,5-8 2 15,10-3 1-15,14-2-2 16,8-3 0-16,2-5-2 16,9-5 0-16,10-6-27 15,0-7 0-15,10-1 6 16,6-2 0-16</inkml:trace>
  <inkml:trace contextRef="#ctx0" brushRef="#br0" timeOffset="117776.1543">21236 11799 24 0,'-10'-16'12'0,"-6"-5"6"0,8 18-12 15,-3 3 6-15,1 3 0 16,-9 8-6-16,-5 2 1 15,1 5-2-15,-4 4 0 16,11 1-3-16,8-2 1 16,16-2-2-16,3-3 0 0,10-6-6 15,5-7 0-15,12-6-44 16,4-2 1-16,0-3 45 16,1 0 0-16</inkml:trace>
  <inkml:trace contextRef="#ctx0" brushRef="#br0" timeOffset="118214.355">19731 12230 30 0,'-11'-13'15'0,"43"-19"11"0,-14 9-14 0,6-4-10 16,8-7 1-16,10-6-2 15,11-5 0-15,8 0-17 16,-3 8 0-16,3-5-12 16,-11-1 0-16</inkml:trace>
  <inkml:trace contextRef="#ctx0" brushRef="#br0" timeOffset="118767.8791">22004 11839 40 0,'2'13'20'0,"-12"21"4"0,7-23-19 0,-13 10-6 15,-5 6 1-15,-11-1-2 16,-2 14 0-16,-8-3-40 16,-1 5 1-16</inkml:trace>
  <inkml:trace contextRef="#ctx0" brushRef="#br0" timeOffset="119500.8682">22673 11601 19 0,'-3'-16'9'0,"3"-11"8"0,0 17-11 0,0-6-3 16,0-3 1-16,-5 3-2 15,0 3 0-15,-11 3 1 16,0 2 1-16,-5 5 0 16,-6 6 0-16,1 10-4 15,-3 13 1-15,8 11 1 16,0 8 0-16,-1 11-1 15,9-14 1-15,5 1-2 16,8-6 1-16,3-14 0 16,7-9 1-16,12-9-1 15,9-21 0-15,6-13-2 16,-2-5 1-16,-1-9 0 0,-2-4 0 16,-3 4 0-16,-5 6 1 15,-8 11 2-15,-11 5 0 16,-5 13-2-16,-3 10 1 15,-5 14-3-15,-2 11 1 16,-1 10-1-16,1 13 1 16,4-2-3-16,6-3 0 15,6-6-22-15,12-7 0 16,11-11 5-16,3-10 0 0</inkml:trace>
  <inkml:trace contextRef="#ctx0" brushRef="#br0" timeOffset="119721.4394">23088 11275 40 0,'-10'27'20'0,"-6"36"1"16,8-44-21-16,-5 10 1 15,-6 10 1-15,-2 12-3 16,3 4 1-16,2 3 0 15,5-5 1-15,3-13-31 16,11-13 0-16,13-9 19 0,-3-15 0 16</inkml:trace>
  <inkml:trace contextRef="#ctx0" brushRef="#br0" timeOffset="119864.9457">23319 11291 45 0,'-14'11'22'0,"7"68"6"0,4-55-23 0,-5 13-5 16,-3 13 0-16,-2 16-11 16,-3 3 0-16,6-8-27 15,7 2 0-15</inkml:trace>
  <inkml:trace contextRef="#ctx0" brushRef="#br0" timeOffset="120549.0648">18365 12246 36 0,'-2'-34'18'0,"2"39"1"16,0 0-18-16,2 3 5 16,-2 14 0-16,0 12-5 0,0 8 0 15,-2 14-1-15,-3 5 1 16,-1-6-1-16,-2 3 0 16,0-2-9-16,6-6 1 15,4-7-28-15,6-14 1 16</inkml:trace>
  <inkml:trace contextRef="#ctx0" brushRef="#br0" timeOffset="120658.4407">18651 12572 26 0,'-2'18'13'0,"-6"27"1"0,8-26-14 0,-3 10-26 15,-2 5 0-15</inkml:trace>
  <inkml:trace contextRef="#ctx0" brushRef="#br0" timeOffset="120799.0683">18746 12312 30 0,'-18'-47'15'0,"2"44"-17"15,11 6-15-15,2 5 4 16,3 13 1-16</inkml:trace>
  <inkml:trace contextRef="#ctx0" brushRef="#br0" timeOffset="121229.1262">19011 12603 27 0,'-11'0'13'0,"-7"6"6"16,7-6-15-16,-4 5-3 15,-7 3 1-15,-7 5 2 16,0 6 0-16,-3 7-1 15,6 6 0-15,5 0-2 16,2-6 1-16,9-7-1 16,7-6 1-16,3-8-3 15,5-5 0-15,6-8 1 16,7-8 0-16,4-5-9 16,1-3 0-16,6 1 2 15,1 1 0-15,-7-1 5 0,-1 4 1 16,-1-5 1-16,-8 8 1 15,-2 1 7-15,-1 15 0 16,-2 2-2-16,-5 11 0 16,-3 14-3-16,0 7 0 15,0 14-1-15,-3 10 0 16,3 8-4-16,-3-2 1 16,-5-1 6-16,-2-2 0 15,-9-8-1-15,-2-8 1 16,-3-21-6-16,1-11 1 0,-7-10-10 15,1-11 1-15,6-8-25 16,1-3 0-16,9-12 26 16,3-12 1-16</inkml:trace>
  <inkml:trace contextRef="#ctx0" brushRef="#br0" timeOffset="121588.9701">19104 12299 36 0,'5'16'18'0,"11"40"2"15,-13-38-18-15,-1 6 1 16,3 13 1-16,-2 11-4 16,0 2 0-16,2 5-1 15,-2 1 1-15,-1-8 1 0,6-9 1 16,0-12 0-1,-3-6 1-15,3-10-2 0,-5-11 0 16,8-11-2-16,-1-10 1 16,9-6 0-16,-1-4 1 15,3 12-2-15,1 6 1 16,-1 5 3-16,-5 8 1 16,2 3-3-16,-7 10 0 15,-1 5-3-15,-2 11 0 16,3-2 1-16,-1 2 0 0,1 5-19 15,0-2 1-15,-1-5-8 16,3-4 1-16</inkml:trace>
  <inkml:trace contextRef="#ctx0" brushRef="#br0" timeOffset="121840.8478">19538 12275 33 0,'-8'8'16'0,"10"40"6"16,4-24-18-16,-4 5 1 15,1 16 0-15,2 5-6 0,1 3 0 16,1 8 1-16,1 2 0 15,-2-10-29-15,-1 3 0 16,-2-8 17-16,-3-14 1 16</inkml:trace>
  <inkml:trace contextRef="#ctx0" brushRef="#br0" timeOffset="121969.9027">19485 12667 59 0,'-16'-11'29'0,"32"-4"4"0,-6 7-29 0,6 2-4 15,5 1 0-15,6-6-20 16,5 1 0-16,2-3-22 16,11-3 1-16</inkml:trace>
  <inkml:trace contextRef="#ctx0" brushRef="#br0" timeOffset="122592.8413">20686 12646 29 0,'-13'26'14'0,"21"14"2"16,-8-27-15-16,0 3 0 16,0 11 0-16,0-6 3 0,0 5 1 15,0 3-3-15,0-8 1 16,0-5 5-16,2-13 1 16,6-11-2-16,-2-8 0 15,4-10-7-15,6-9 1 16,0-2-2-16,5 3 0 15,0 2-34-15,0 6 0 16,1 7 18-16,-4 9 0 16</inkml:trace>
  <inkml:trace contextRef="#ctx0" brushRef="#br0" timeOffset="122862.407">21086 12765 42 0,'2'10'21'0,"30"-15"7"0,-22 0-21 0,6-3-6 15,0-8 0-15,5-2-2 16,1-4 1-16,-1-7 0 16,-5-2 1-16,-11-1 1 15,-5 3 0-15,-5 5-2 0,-11 5 1 16,0 17 5-16,-5 12 0 16,-8 9-4-16,-3 10 1 15,0 11-2-15,8 5 0 16,6 0-5-16,15 0 1 15,8-8-16-15,17-8 0 16,4-13-17-16,6-9 0 16,10-4 33-16,0-6 0 15</inkml:trace>
  <inkml:trace contextRef="#ctx0" brushRef="#br0" timeOffset="123206.945">21594 12421 24 0,'2'-32'12'0,"-2"-13"8"15,0 35-12-15,0-4 1 16,-2 1 1-16,-1 5-4 16,-5 8 0-16,-3 13-4 15,-2 9 0-15,-5 9 0 16,-1 12 1-16,-2 12-3 16,0 9 1-16,0 7-1 0,7 1 0 15,1 4-7-15,3-7 0 16,2-13-15-16,5-11 1 15,3-16-2-15,0-11 0 16</inkml:trace>
  <inkml:trace contextRef="#ctx0" brushRef="#br0" timeOffset="123332.5813">21337 12730 40 0,'-11'-34'20'0,"14"21"7"0,0 8-20 0,7-1-6 15,6-2 0-15,5 3-1 16,3 0 0-16,5 5-14 15,3 2 0-15,0 4-19 16,2-4 0-16</inkml:trace>
  <inkml:trace contextRef="#ctx0" brushRef="#br0" timeOffset="123598.1521">21911 12344 26 0,'-13'3'13'0,"8"5"0"16,5-3-12-16,-3 8 0 16,0 3 0-16,-2-3 2 15,0 9 0-15,-3 1-1 0,0 12 1 16,2-1-5-16,-1 1 0 16,-1 7 10-16,2 3 0 15,-2 5-6-15,-2 3 1 16,7-13-3-16,-5-3 1 15,6-13-34-15,-4-6 0 16,4-10 24-16,-6-11 1 16</inkml:trace>
  <inkml:trace contextRef="#ctx0" brushRef="#br0" timeOffset="124006.2721">21982 12786 34 0,'14'11'17'0,"17"-14"4"0,-17 0-18 16,7-5 1-16,8-2 0 15,0-6-4-15,-2-3 1 16,2 1-1-16,-6-1 1 16,-7-4-1-16,-5 1 0 15,-8-4-1-15,-11 2 1 16,-6 8 3-16,-7 8 0 15,-8 11 1-15,3 10 0 16,-3 8-4-16,7 11 1 0,4 8-1 16,5 2 1-16,5 6-12 15,13-6 1-15,8-5-29 16,16-8 1-16</inkml:trace>
  <inkml:trace contextRef="#ctx0" brushRef="#br0" timeOffset="124256.2751">22670 12635 26 0,'-8'-26'13'0,"-13"18"9"0,13 5-12 0,-5 6-5 16,-5 7 1-16,-4 4-3 15,-4 15 1-15,0 8-1 16,10 0 1-16,0-8-5 15,5 3 1-15,9-1 0 16,4 1 0-16,9-3 0 0,10-8 1 16,5-2-20-16,1-6 0 15,10-7-9-15,5-12 0 16</inkml:trace>
  <inkml:trace contextRef="#ctx0" brushRef="#br0" timeOffset="124446.8579">22893 12304 48 0,'-11'22'24'0,"3"46"2"15,8-41-24-15,-2 18 2 16,2 3 0-16,-6 10-4 16,1 11 0-16,0-1-6 15,5 1 0-15,-3-5-26 16,3-25 1-16,0-10 15 15,0-18 1-15</inkml:trace>
  <inkml:trace contextRef="#ctx0" brushRef="#br0" timeOffset="124603.1104">22737 12633 50 0,'-8'-11'25'0,"45"-8"4"0,-24 14-25 15,5 0-5-15,4 0 1 16,4-1-15-16,11 6 1 15,0 0-9-15,3 8 0 16,2 0 7-16,8 3 1 16</inkml:trace>
  <inkml:trace contextRef="#ctx0" brushRef="#br0" timeOffset="124873.3985">23327 12635 20 0,'-11'11'10'15,"0"-11"8"-15,11 0-11 0,-5 2 1 16,0 1 1-16,-11-3 0 16,3 3 1-16,-8 5-1 15,2 2 1-15,6 1-9 16,2 5 1-16,9 2-1 16,4 3 0-16,9 1 1 15,-1 1 1-15,4-7 0 0,-4 3 1 16,-2 2-2-16,0 0 0 15,-8 3-3-15,-8-8 1 16,-5 0-2-16,-8 0 1 16,0-3-21-16,2 5 1 15,6-7-20-15,5-3 0 16</inkml:trace>
  <inkml:trace contextRef="#ctx0" brushRef="#br0" timeOffset="124992.0345">23596 12932 75 0,'0'5'37'0,"-5"19"-19"0,-3-24-38 0,-2 5-34 0,-9 6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84436" units="1/cm"/>
          <inkml:channelProperty channel="Y" name="resolution" value="39.79275" units="1/cm"/>
        </inkml:channelProperties>
      </inkml:inkSource>
      <inkml:timestamp xml:id="ts0" timeString="2014-01-20T22:55:24.0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21729 5730</inkml:trace>
  <inkml:trace contextRef="#ctx0" brushRef="#br0" timeOffset="1072.0683">21729 5730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15:15.7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17516 13731 13 0,'3'-8'6'0,"10"-8"6"0,-5 11-7 16,0-1-2-16,2 4 1 31,25-6-2-31,-3 2 1 15,-1-1-3-15,4 1 0 16,2 1 0-16,-3 2 1 16,1 3-2-1,-4 0 1-15,1 0-1 0,-3 0 1 0,-5 3-8 16,2 0 1-16,-2-3-8 16,0 0 0-16</inkml:trace>
  <inkml:trace contextRef="#ctx0" brushRef="#br0" timeOffset="508.0545">18310 13744 10 0,'10'-16'5'0,"17"16"8"0,-19-3-6 16,2-2 0-16,1 0 1 15,8 0-7-15,2-1 1 16,11 1-2-16,-6 2 0 16,6 1 1-16,5-1 1 15,5-2-4-15,0 2 1 16,1 0 0-16,-6 1 1 16,2 2-16-16,1 0 1 15,3 2 5-15,-9 4 1 0</inkml:trace>
  <inkml:trace contextRef="#ctx0" brushRef="#br0" timeOffset="905.3011">19247 13762 13 0,'5'-5'6'0,"5"8"5"0,-7-3-6 16,8 0-3-16,7 0 0 0,6-3-2 16,0 3 1-16,8-5 0 15,10 0 0 1,43 2-1 15,-3 3 1-31,-11 3-9 0,-7-6 0 0,-6 0-5 16,3 3 0-16</inkml:trace>
  <inkml:trace contextRef="#ctx0" brushRef="#br0" timeOffset="1251.0958">20273 13765 17 0,'-2'-10'8'0,"25"-6"2"16,-7 8-8-16,5 2 4 15,6-4 0-15,5 2-5 16,5-3 0-16,-3 6-1 16,11-3 0-16,3 0-1 15,-3 0 1-15,0 3-1 16,8 2 1-16,-1 1-16 16,1 2 1-16,-2 0 6 15,2 2 1-15</inkml:trace>
  <inkml:trace contextRef="#ctx0" brushRef="#br0" timeOffset="1557.6121">21130 13691 14 0,'6'-16'7'0,"10"14"7"0,-6 2-6 0,11-3-5 0,9 0 1 16,4 1-3-16,6-1 0 15,10 0-2-15,5-2 1 16,-2 0 0-16,8 2 0 15,3 0-15-15,-6 3 0 16,0 0 5-16,-5 3 1 16</inkml:trace>
  <inkml:trace contextRef="#ctx0" brushRef="#br0" timeOffset="1783.0577">22038 13710 18 0,'19'-6'9'0,"36"9"-1"0,-36-6-8 16,4 1 2-16,7-4 1 16,-4 4-3-16,11-4 1 15,0 4-2-15,0-4 0 16,-2 1-18-16,4 0 0 15</inkml:trace>
  <inkml:trace contextRef="#ctx0" brushRef="#br0" timeOffset="2004.296">22930 13731 8 0,'16'-6'4'0,"37"4"4"16,-38-1-3-16,12 3 4 16,5 3 1-16,13-1-10 15,5 4 0-15,5-4 0 0,9 4 1 16,-1-1-10-16,1 3 0 16,7 0-4-16,-12 2 1 15</inkml:trace>
  <inkml:trace contextRef="#ctx0" brushRef="#br0" timeOffset="3127.133">20739 14080 23 0,'-3'-5'11'0,"6"7"1"15,-3-2-12-15,0 0 3 16,5 0 0-16,-2 3-2 0,5-3 0 16,-3 0 2-16,6 0 0 15,-1 0 1-15,9 0 1 31,5-3-2-31,5 1 0 16,10-4-3-16,9-2 0 16,2 1 1-16,-5-1 0 15,-2 0-3-15,-4 2 1 0,-4 4 1 16,-6-1 1-16,-8 3 0 16,-3 0 1-16,-7 0 2 15,-6-3 0-15,1 3-2 16,-6-2 1-16,0-4-1 15,0-1 0-15,0-4-1 16,2-5 0-16,6-2 0 16,3-4 0-16,2-1-1 15,6-12 0-15,-4-4-1 16,1 1 1-16,-5 7-35 16,-8 7 0-16,-11 5 22 15,-3 9 0-15</inkml:trace>
  <inkml:trace contextRef="#ctx0" brushRef="#br0" timeOffset="4199.5921">20649 13233 9 0,'-8'-2'4'0,"16"4"10"0,-8-2-5 15,5-2-4-15,1 2 1 16,-6 0 0-16,2-3 1 15,-2 0-6-15,-2 1 1 16,-6-1 0-16,-3 0 1 16,0 3-3-16,-7-2 0 15,2-1 0-15,-10 3 1 0,-9 3-1 16,-7 2 1-16,-1 0 2 16,9 1 0-16,-6-1-1 15,6 0 0-15,5-2-2 16,8-1 0-16,2 1 0 15,9 0 0-15,4-1-1 16,1 1 1-16,10 2 0 16,1 3 0-16,-1 6 0 0,-2 1 0 15,-1 7 0-15,3 1 1 16,-5 4 1-16,-7-1 1 16,-1 3-2-16,-6 6 0 15,4 5-1-15,-3-3 1 16,2-6-2-16,0 1 0 15,3-5-13-15,6-1 0 16,4-5-14-16,-2-18 0 16</inkml:trace>
  <inkml:trace contextRef="#ctx0" brushRef="#br0" timeOffset="4925.2766">22303 13313 27 0,'-14'-11'13'0,"14"38"1"15,3-22-13-15,-3 5-1 16,0 6 0-16,0 3 0 0,-3-6 1 16,-2 3-1-16,2-6 1 15,1 4-1-15,-3-4 1 16,2 4-1-16,0-4 0 16,-2 1 1-16,2-3 0 15,3 0-1-15,0-8 1 16,11-8-2-16,2 0 1 15,8-13 0-15,8-11 0 16,-5-5 0-16,3 2 1 16,-11 6 0-16,2 8 0 0,-7 8 1 15,-1 5 1-15,-7 5-2 16,2 11 1-16,-5 8-2 16,0 5 1-16,-5 3-2 15,5 0 1-15,0-3 0 16,0 0 0-16,0 0-4 15,5-2 0-15,0-3-27 16,6-6 1-16</inkml:trace>
  <inkml:trace contextRef="#ctx0" brushRef="#br0" timeOffset="5223.9786">22692 13273 25 0,'-8'-5'12'0,"-3"36"1"16,11-17-12-16,-3 9-2 0,-2 1 1 16,5 3 0-16,0-1 0 15,8 1 3-15,5-4 0 16,8-1 0-16,6-6 1 16,-1-9-1-16,3-7 1 15,-5-5-3-15,3-5 0 16,-11-1-1-16,-6-8 0 15,-4-2 1-15,-14-3 1 16,-6-5-3-16,-15 3 1 16,-3 2 0-16,1 8 1 0,2 6-7 15,5 4 0-15,3 12-25 16,7 7 0-16</inkml:trace>
  <inkml:trace contextRef="#ctx0" brushRef="#br0" timeOffset="5624.5985">22961 13239 17 0,'16'-14'8'0,"8"4"2"15,-16 10-8-15,-3 5 3 16,1 3 0-16,-4 3-4 15,1 4 1-15,-3 9 0 16,0 0 0-16,-3 3 0 16,-5-1 0-16,3-2-2 15,-3-3 1-15,0-3 0 16,3-2 0-16,0-5-1 16,5-8 1-16,5-1 1 15,0-10 1-15,6-8-1 16,5-5 0-16,-3-3 1 15,0 1 0-15,6 1-3 16,2 4 1-16,0-1-3 0,3 4 1 16,2 1-4-16,-2 6 1 15,-3 0-10-15,0 3 0 16,1 5-4-16,-1 0 0 16</inkml:trace>
  <inkml:trace contextRef="#ctx0" brushRef="#br0" timeOffset="6178.7402">23414 13246 25 0,'-11'19'12'0,"-7"29"2"0,15-32-13 15,-5 2 2-15,3 3 0 16,-3 0-2-16,0-2 0 16,5-3-1-16,1-3 0 15,-4-2 3-15,6-6 0 16,0-5-3-16,8 0 0 16,0-8 0-16,3-8 0 15,2-5-2-15,6-8 1 16,2 5 2-16,-5 0 1 0,2 6-2 15,-5 4 1-15,3 4-3 16,-5 5 1-16,-6 5 2 16,1 10 0-16,-6 6-2 15,-6 8 0-15,4 0 2 16,-1-1 0-16,-2-4-2 16,5-3 0-16,0-3 2 15,0-2 1-15,5-6-2 16,-2-2 0-16,7-3 0 15,1-8 0-15,7-11-1 16,6-7 1-16,0-3 0 16,5 2 0-16,-5 1-2 15,-3 4 0-15,-2 7 4 16,-6 4 1-16,-3 6-2 16,-2 7 1-16,-8 14-2 0,3 11 0 15,-3 4-1-15,-3 1 0 16,1 3-7-16,2-1 0 15,2-2-18-15,6-8 1 16</inkml:trace>
  <inkml:trace contextRef="#ctx0" brushRef="#br0" timeOffset="6606.4915">24020 13299 22 0,'-5'-15'11'0,"-11"12"2"16,13 0-10-16,-5 1-2 15,-2 4 0-15,-1 4 0 16,-2 9 0-16,-6 4 1 0,3 2 1 16,-2 3-3-16,-1-3 0 15,6 3 0-15,2 0 1 16,4 0-2-16,4-1 1 15,3-1 1-15,3-7 1 16,7-4-3-16,6-8 0 16,0-9 0-16,2-4 1 15,4-6 0-15,-1-3 0 16,3-4 0-16,-3-9 0 16,-3 0 1-16,-7 3 0 0,-3 8-1 15,-6 5 1-15,-2 8-1 16,0 3 1-16,-2 10-1 15,-4 13 1-15,1 4-2 16,0-1 1-16,2 3 0 16,1 5 0-16,2 0-6 15,2-5 0-15,6-6-18 16,5-5 0-16</inkml:trace>
  <inkml:trace contextRef="#ctx0" brushRef="#br0" timeOffset="6841.5912">24345 13064 27 0,'-18'37'13'0,"2"40"4"0,11-54-13 16,-6 20-1-16,-2 7 0 15,2 8-5-15,-7 8 0 16,12-5-24-16,1-8 0 16,10-5 21-16,1-14 1 15</inkml:trace>
  <inkml:trace contextRef="#ctx0" brushRef="#br0" timeOffset="55205.3987">19728 17295 23 0,'-5'-24'11'0,"21"11"8"15,-14 8-12-15,1-3-4 16,5 8 0-16,0 8 3 16,-5 2 0-16,-1 6-4 15,-2 0 0-15,0 11-2 0,0 4 1 16,0 4 0-16,-2-1 0 16,-1 3-2-16,3-5 1 15,0 2 1-15,-5-7 0 16,5-3-1-16,-3-14 0 15,3-10 0-15,3-10 0 16,5-14 0-16,5-19 1 16,5-2-2-16,1-13 1 15,-3 5-1-15,5 3 1 16,-3 10 0-16,1 6 1 0,-6 21 3 16,-2 7 0-16,-1 22 2 15,-7 3 0-15,2 13-5 16,-2 5 1-16,0 2-3 15,2-2 0-15,0-8-7 16,3-7 1-16,3-1-25 16,2-8 0-16,5-5 18 15,-7-11 1-15</inkml:trace>
  <inkml:trace contextRef="#ctx0" brushRef="#br0" timeOffset="55580.6033">20231 17422 27 0,'18'11'13'0,"6"-14"2"0,-19-2-15 15,-2 5 0-15,-3 0 0 16,3 5 1-16,-3-2 1 16,0 5 2-16,-3 5 0 15,0-3 0-15,-7 1 0 16,-1 2-2-16,-5 0 1 16,6 1 1-16,-1-4 1 15,6 3-5-15,5-7 1 0,3 2-1 16,5-8 0-16,5 0 0 15,0 0 0-15,3-8 0 16,-3 5 0-16,6 0-20 16,-3 3 1-16,2 0-5 15,1 3 0-15</inkml:trace>
  <inkml:trace contextRef="#ctx0" brushRef="#br0" timeOffset="56110.7096">20310 17504 18 0,'-8'-3'9'0,"8"-2"5"15,0 0-9-15,0-6 1 16,0 3 0-16,0-2-1 16,0-3 1-16,-2 5-6 15,-4 8 0-15,4 0-1 16,-6 8 0-16,-5 2-32 16,-1-2 1-16</inkml:trace>
  <inkml:trace contextRef="#ctx0" brushRef="#br0" timeOffset="58742.5348">20887 16877 28 0,'-13'-5'14'0,"-6"10"2"0,17-2-14 16,-6 2 1-16,-6 3 1 0,-4 0-2 15,-3 5 1-15,5 3-1 16,-11 10 1-16,-4 1-2 15,-1-3 1-15,0 2-1 16,0 1 0-16,1-4 1 16,4 4 0-16,1 2 0 0,5-8 0 15,7-2-1 1,6-4 0-16,6-1 1 0,4-4 0 16,9-2 1-16,8-5 1 15,2 2-4-15,8-2 1 16,3-3-1-16,-6 5 1 15,3-2-1-15,0 2 1 16,-5-2-2-16,0 5 0 16,2-3-7-16,-4 0 0 15,-1 3-17-15,-5-3 1 0,2-2 5 16,-5-3 1-16</inkml:trace>
  <inkml:trace contextRef="#ctx0" brushRef="#br0" timeOffset="59387.6862">21125 16930 28 0,'-5'-3'14'0,"13"6"3"31,-8-3-15-31,2 8 2 0,4 2 0 0,-4 12-2 16,1 4 0-16,-3 3-1 15,0 6 0-15,-3 4 2 16,-5 6 1-16,6-2-3 15,-1-6 0-15,-2-3-2 16,2-5 1-16,3-10 0 31,3-11 1-31,2-8-1 0,-2-8 0 0,5-19-1 16,2-2 1-16,1-5 1 16,2-1 0-16,6 1-1 15,-3 2 0-15,2 6-1 16,1 4 1-16,-6 4 1 15,0 10 0-15,3 5 3 16,-5 11 0-16,-6 6-2 16,3 1 0-16,-6 9-1 15,-2 3 0-15,6 4-3 16,-4-1 1-16,6-7-19 16,-2 4 1-16,4-11-10 15,-2 0 1-15</inkml:trace>
  <inkml:trace contextRef="#ctx0" brushRef="#br0" timeOffset="59593.7815">21591 17245 42 0,'-11'16'21'0,"11"29"1"0,0-37-21 16,0 13-2-16,0 0 1 0,0 11-23 16,0-6 0-16,3 6 4 15,5-6 0-15</inkml:trace>
  <inkml:trace contextRef="#ctx0" brushRef="#br0" timeOffset="60301.0376">19675 16787 19 0,'-26'24'9'0,"-6"34"6"0,27-47-11 16,-11 18 0-16,0 16 0 15,-3 5 2-15,1 19 0 16,7 10-2-16,9 14 1 16,10 23-5-16,13-10 1 15,5 10-2-15,11-20 0 16,11-12-7-1,2-15 1-15,0-13-23 0,9-19 1 16</inkml:trace>
  <inkml:trace contextRef="#ctx0" brushRef="#br0" timeOffset="60808.0735">21575 16581 31 0,'0'-6'15'0,"32"43"0"0,-14-21-15 0,6 3 3 16,5 15 1-16,0 19-1 16,-2 8 1-16,-6 16-1 15,-3 13 1-15,-7-3-4 16,-3 16 1-16,-13-5 0 16,-6 8 1-16,-5-13-2 15,-10 10 1-15,-1-3-2 16,-2-7 0-16,5-14-18 15,3-13 0-15,3-13-4 16,-3-21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18:10.6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21443 10145 40 0,'-19'11'20'0,"9"-11"-2"0,12 5-19 0,4 0 1 16,-1-5 0-16,5 6 0 16,6-1 0-16,5-5 0 31,1 0 1-31,4 3 0 15,11-3 0-15,5 0 0 0,6-3 1 16,13 3-2-16,10 3 1 16,-2-3 2-16,16-3 1 15,7 3-4-15,12 3 1 16,1-6 2-16,12-5 0 16,10 0 1-16,0 0 0 15,11-5-3-15,4-3 1 16,-4 3-1-16,5 0 0 0,0-1-1 15,-16 4 0-15,0 4 0 16,-13 1 0-16,-1 8 0 16,-15 2 1-16,0 3 3 15,-3-3 1-15,-2 1-5 16,2 2 0-16,-18-8 0 16,2 0 0-16,-5 0-38 15,-7-3 1-15,-15-2 15 16,-20-1 0-16</inkml:trace>
  <inkml:trace contextRef="#ctx0" brushRef="#br0" timeOffset="3715.1677">21903 9105 14 0,'-5'-5'7'16,"7"0"4"-16,-2 5-6 0,3-3-1 15,2 0 1-15,-5 1-2 31,3-4 0-31,-3 6 0 16,3-5 1-16,2 3-1 0,-2-1 1 16,-1 6-1-16,4-1 1 15,-4 1-4-15,1 2 1 16,2 3 1-16,0 3 0 16,3 2-1-16,0 5 0 0,-2-2 0 15,2 0 1-15,-1 0-2 16,-1 3 1-16,4-1 0 0,6 3 0 15,-3 0-1-15,1 3 1 16,2 0 0-16,-3-3 1 16,5 0-3-16,-4 3 1 15,4 3 0-15,-2 2 1 16,2 0-1-16,1-3 1 16,-6 1-1-16,0-1 1 15,3-5-2-15,0 3 1 16,3 0 1-16,-1 3 0 15,-5-4-1-15,6 1 1 0,-3-3-1 16,0 0 1-16,-6-5-1 16,1 0 1-16,-1-3-2 15,1-2 0-15,0 2 1 16,-1 3 1-16,-4 0-1 16,1 3 0-16,1-1 1 15,-2 1 0-15,2-1-2 16,0-2 1-16,-3 0 0 15,3 0 1-15,-6-3-1 16,4 0 1-16,-1-5-2 16,0 0 1-16,-2 0 0 15,0 0 0-15,2-3 0 16,-2-2 1-16,-1 2-2 16,-2 1 1-16,0-1 0 0,0-3 0 15,0 1 0-15,5 2 1 16,-5-2 0-16,0 2 0 31,0-2 1-31,0-3 1 0,0 3-2 16,0-3 1-16,0 0-2 15,0 0 1-15,0-6-1 16,3 4 0-16,-3-4 0 16,0 6 0-16,0 0-1 15,0 0 1-15,0 0 0 16,0 0 1-16,0 0-2 15,0 3 0-15,0 0 1 16,0-3 1-16,0 5-1 16,0-5 0-16,0 3 0 15,0-1 1-15,0-2 1 16,0 0 0-16,0 0-1 16,0 0 1-16,0 3-3 15,0-3 1-15,0 0 0 0,0 0 1 16,0 0-1-16,0 0 0 15,0 0 0-15,0 3 0 16,3-1 0-16,2-2 0 16,-2 0 0-16,-1 0 0 15,4 0-13-15,-4 3 1 16,-2-1-33-16,0 6 1 16</inkml:trace>
  <inkml:trace contextRef="#ctx0" brushRef="#br0" timeOffset="4878.2969">22504 10148 13 0,'0'3'6'0,"8"-11"7"16,-6 2-6-16,6 1 0 15,-2-3 0-15,4-8-3 16,6 0 0-16,0-5-1 0,2-5 1 15,6-6-2-15,5-8 1 16,3 1-4-16,2 7 1 16,4-5-1-16,-12-3 1 15,3 0 1-15,0 1 0 0,-2-4-1 16,2 4 0-16,0-4 0 16,-3 4 0-16,1 4 0 15,-3 3 0-15,-3 9-1 16,-3 1 1-16,-5 4 1 15,-2 5 1-15,0-1-1 16,-3 4 1-16,-3 5-2 16,0 2 1-16,-2-2 4 15,-3 5 0-15,0-3-4 16,0 3 0-16,0 0-2 16,-3 0 0-16,-2 0 1 0,0 0 1 15,-3 3-2-15,-3-6 1 16,-2 3 0-16,-6 5 1 15,-2 3-1-15,0 3 1 16,0 5 1-16,0 2 1 16,2 1-3-16,6-3 1 15,2-3-2-15,3-8 1 16,6-2 0-16,2-8 1 16,8-6-1-16,2-5 0 15,6 0 0-15,5 0 0 0,6 0 0 16,-3-2 0-16,5-1-1 15,-3 3 1-15,6 1 0 16,-11-1 1-16,0 5-1 16,-2 6 0-16,-6 8 7 15,-2 7 0-15,-3 1-7 16,-8 7 0-16,-3 6-6 16,-5 8 0-16,-3 5-31 15,3-3 0-15,8-5 25 16,6-5 1-16</inkml:trace>
  <inkml:trace contextRef="#ctx0" brushRef="#br0" timeOffset="6011.6216">22490 10219 14 0,'-5'3'7'0,"5"-3"7"15,0 0-7-15,0 0-5 16,5 0 1-16,-2 3 3 0,5 2 1 0,-3 3-2 15,3 8 0-15,0 5-2 16,3 8 1-16,-1 0-5 31,4 8 1-31,-1 5 2 16,-3 3 1-16,6 6-4 0,-5 2 0 16,2 2 1-16,-2-2 1 15,-1 3 2-15,1 7 1 16,-3-5-4-16,-3-2 1 15,3 0-1-15,0-3 1 16,3-3-1-16,-1-8 0 16,-5-7-1-16,1 2 1 15,-1 0 1-15,3-3 0 16,-5 0-1-16,5-2 1 16,-6-11 2-16,-2-5 1 0,-2-8-4 15,-1-10 1-15,-5-12 0 16,-3-4 0-16,-2-1-2 15,-3-7 1-15,0-11 0 16,-2-3 0-16,-1 3 0 16,6 3 0-16,0-1 0 15,2 3 0-15,1 9 0 16,-1 1 0-16,3 4 0 16,6 7 0-16,2 9-1 15,2 7 1-15,6 3 0 16,-3 5 1-16,6 8-1 15,5 6 1-15,-3 2-2 16,0 3 1-16,3-3 2 16,-3-5 1-16,6-3 0 15,-3 0 1-15,0-13 0 0,0 0 0 16,2-3-3-16,3-5 0 16,-2-11-2-16,-3-12 1 15,5-9-21-15,-3-2 1 16,1-9-19-16,-3-4 0 15</inkml:trace>
  <inkml:trace contextRef="#ctx0" brushRef="#br0" timeOffset="11471.0722">21935 9447 26 0,'-5'-11'13'0,"10"11"2"15,3 0-13 1,0 0 6-16,2 5 1 0,-4 3-7 16,4 3 1-16,6 5-2 15,0 0 1-15,5 2 2 16,8-2 1-16,3-3-4 15,0-5 1-15,2-5 3 16,-2-8 1-16,0-6-5 16,-3-5 1-16,-8-5-2 15,-8 2 1-15,-5-2-8 16,-11-5 0-16,-7-9-40 16,-9-4 1-16</inkml:trace>
  <inkml:trace contextRef="#ctx0" brushRef="#br0" timeOffset="12246.4758">21287 9198 33 0,'-8'-3'16'0,"13"14"4"0,-2-6-17 15,-1 8 1-15,4 16 1 16,-4 6-4-16,1-3 1 0,2 2-3 16,0-2 1-16,3 2-1 15,0-2 1-15,-5-3-2 16,0-2 0-16,2-6-18 16,-2-5 0-16,-1-3 1 15,3-8 1-15</inkml:trace>
  <inkml:trace contextRef="#ctx0" brushRef="#br0" timeOffset="12500.5201">21130 9230 30 0,'-2'5'15'0,"4"-5"4"0,-2 0-15 16,6 3 2-16,-1-3 0 15,11-3-3-15,5 0 0 16,6-2-1-16,10 0 1 16,-3-3-3-16,6 2 0 15,-3 1-3-15,2 0 1 0,1 0-41 16,-5-3 1-16</inkml:trace>
  <inkml:trace contextRef="#ctx0" brushRef="#br0" timeOffset="12801.1915">21138 9650 41 0,'0'11'20'0,"19"-30"2"0,-6 17-22 15,8-3 0-15,11-1 1 16,2-2-1-16,4 0 0 15,-1-2-17-15,5-1 1 0,0 1-9 16,-2-4 0-16</inkml:trace>
  <inkml:trace contextRef="#ctx0" brushRef="#br0" timeOffset="13068.7454">21580 9531 31 0,'-8'8'15'0,"8"5"5"0,0-7-16 16,3 2-2-16,2 0 0 15,-2 2-4-15,5-2 1 16,-5 0-4-16,4 0 0 16,-4-3-25-16,8-2 1 15</inkml:trace>
  <inkml:trace contextRef="#ctx0" brushRef="#br0" timeOffset="13178.489">21617 9346 35 0,'-16'8'17'0,"9"-5"-33"0,7 2-18 0</inkml:trace>
  <inkml:trace contextRef="#ctx0" brushRef="#br0" timeOffset="13900.968">23393 9354 26 0,'-3'-16'13'0,"8"14"5"0,-5 2-13 16,6 5 3-16,-4 3 0 16,1 0-6-16,2 8 1 15,-5 5-3-15,0 3 1 0,3 2-1 16,0 3 0-16,2 0 0 16,-5-2 1-16,0-4-10 31,0-4 0-31,3-3-13 0,-1-6 1 0,-2-4 10 15,5-4 0-15</inkml:trace>
  <inkml:trace contextRef="#ctx0" brushRef="#br0" timeOffset="14137.1678">23290 9404 26 0,'-6'-2'13'0,"9"-1"3"0,5-8-12 16,-3 1 0-16,6-3 1 16,7-1-2-16,3-1 1 15,9 4-4-15,1 6 1 16,1 5-2-16,0 2 0 16,2-2-18-16,1 0 1 15,2 0 0-15,-11 0 0 16</inkml:trace>
  <inkml:trace contextRef="#ctx0" brushRef="#br0" timeOffset="14356.2726">23295 9645 36 0,'-19'16'18'0,"19"5"2"15,0-21-19-15,3 5-1 16,5-5 0-16,0 6 1 16,5-4 1-16,8-4-2 15,8-1 0-15,3-5-2 16,3-2 1-16,-1-1-35 16,3 0 0-16,5-4 35 15,-10-4 0-15</inkml:trace>
  <inkml:trace contextRef="#ctx0" brushRef="#br0" timeOffset="14748.0719">23660 9592 21 0,'5'19'10'0,"1"-11"5"0,-1-6-11 0,-2-2-3 15,-1 3 1-15,3 2 0 16,-2-2 1-16,-3 0 1 16,-3-3 0-16,-2-3-2 15,3 3 0-15,-1-3 1 16,3-2 0-16,0-3-1 15,0-3 1-15,3-2-2 16,-1-3 1-16,6 0 3 16,0 1 0-16,-3 1-4 15,6-2 0-15,0 3 0 0,7 0 0 16,1 0-3-16,2 0 0 16,0 5-29-16,-5 5 1 15,2 6 14-15,1 7 0 16</inkml:trace>
  <inkml:trace contextRef="#ctx0" brushRef="#br0" timeOffset="15515.4525">23835 9576 12 0,'-8'8'6'0,"8"0"-1"15,0-5-6-15,0-3 2 16,2 2 0-16,4-2 6 15,-4 0 1-15,6 0 0 16,-2 0 1-16,4 0-6 16,1 3 0-16,-1-3-1 15,6 0 0-15,-3 0-1 0,1 0 1 16,1-3 0-16,-1-4 0 16,-1-1-2-16,-2-6 0 15,-4-4 0-15,-4-1 1 16,-3 3-2-16,-3 1 0 15,-4-1 1-15,-4 5 1 16,-2 3 1-16,-6 6 1 16,3 7-2-16,-2 5 1 15,-1 9-2-15,6 2 1 16,2 0-2-16,9 0 0 16,2-2 2-16,5-1 0 0,6 1-11 15,7-11 0-15,1-3-20 16,2-5 0-16</inkml:trace>
  <inkml:trace contextRef="#ctx0" brushRef="#br0" timeOffset="15795.5817">24237 9375 28 0,'-16'-21'14'0,"3"-16"-1"0,10 24-13 0,-5 2 4 15,0-2 1-15,3 2-1 16,-3 3 1-16,0 3-4 16,3 0 0-16,-1 5 1 15,1 8 1-15,0 5 0 16,0 11 0-16,-1-3-2 16,4 3 1-16,-1 5-3 15,3 8 0-15,0 0 2 16,0 0 0-16,3-5-4 15,-1-6 0-15,-2-2-16 16,0-3 1-16,0-10-5 16,-2-6 1-16</inkml:trace>
  <inkml:trace contextRef="#ctx0" brushRef="#br0" timeOffset="15958.7524">24041 9484 36 0,'0'2'18'0,"32"6"2"0,-16-8-18 16,-3 0-3-16,0 0 0 0,6 0 1 16,-1 0 0-16,-2-2-32 15,3-4 1-15,-1 1 26 16,-5 0 0-16</inkml:trace>
  <inkml:trace contextRef="#ctx0" brushRef="#br0" timeOffset="16380.9394">23861 9637 18 0,'-5'-2'9'0,"5"-1"4"0,0-2-10 0,0 5 0 16,0-3 1-16,-5 0 2 15,2 3 0-15,-5 0 1 16,5 3 0-16,1 5-2 16,-4 2 0-16,6 6-3 15,6 3 1-15,-1-1-3 16,11 1 0-16,-3-3 0 16,6 0 1-16,-4-6-8 15,7 1 0-15,-1-9-31 16,8-7 0-16</inkml:trace>
  <inkml:trace contextRef="#ctx0" brushRef="#br0" timeOffset="17524.9339">23157 10786 13 0,'0'-35'6'0,"-8"14"12"0,11 16-6 16,-3 2-3-16,0 3 0 0,0 3-7 15,5 5 0-15,-2 8 2 16,-3 2 1-16,3 6-3 16,2 10 1-16,-2 9-1 15,-3-1 0-15,0 0-2 16,0 6 0-16,0-3-1 16,0-5 0-16,0-6-7 15,0-5 0-15,0-8-10 16,2-7 0-16,3-7 1 0,-5-7 1 15</inkml:trace>
  <inkml:trace contextRef="#ctx0" brushRef="#br0" timeOffset="17743.6866">22927 10801 31 0,'-13'-13'15'0,"23"13"2"0,1 0-16 0,2 0 3 16,8-2 0-16,9 2-3 16,7-3 1-16,5 0-2 15,6-2 0-15,-11 0-2 16,2-1 1-16,-4 1-18 16,-4 2 0-16,-4 1 2 15,-6 2 1-15</inkml:trace>
  <inkml:trace contextRef="#ctx0" brushRef="#br0" timeOffset="17946.9018">22935 11241 43 0,'21'8'21'0,"48"-8"2"0,-43-3-23 15,11-2 0-15,6-3 1 16,-1 0-21-16,0 3 1 16,1-1-5-16,-3-2 0 15</inkml:trace>
  <inkml:trace contextRef="#ctx0" brushRef="#br0" timeOffset="19212.5887">23374 11063 9 0,'0'-5'4'0,"11"0"10"15,-6 2-5-15,0 3-3 16,3 5 0-16,0 3-3 0,-2 6 0 15,2 4-1-15,-1 3 1 16,-1-2-3-16,2-1 0 0,-6 1 1 16,4-3 0-16,-4-3-1 15,-2-2 1-15,0-3 2 16,0-3 1-16,-2-3-2 16,-4-2 1-16,6-5-1 15,0-5 0-15,0-6 0 16,6-3 1-16,-1-2-2 0,5-3 1 15,6 3-3-15,0 3 1 16,5-1 0-16,9-2 0 16,-7 2-2-16,4 6 1 0,-3 5-16 15,-6 0 1-15,-2 0-8 16,0 8 1-16</inkml:trace>
  <inkml:trace contextRef="#ctx0" brushRef="#br0" timeOffset="20180.561">24173 9558 17 0,'0'0'8'0,"0"2"-10"0,0-2-8 16,0 3 9-16,0 0 1 16,0-3 1-16,0 2 0 15,0-2 1-15,0 3 0 16,0-3 1-16,0 0 0 15,0-5 3-15,3 2 1 16,0-2-4-16,2 2 0 16,-5 3-2-16,3-3 0 15,-3 3 1-15,2 0 0 16,3 3-1-16,-5 2 0 16,0 1 4-16,0 2 0 0,0 2-2 15,0 1 1-15,-5 2-3 16,5 3 0-16,0 0-1 15,0 0 1-15,0-3 2 16,0-8 0-16,0-2-1 16,0-3 1-16,5-5-1 15,-2-3 1-15,0-8-1 16,2-3 0-16,0-7-1 16,3-3 0-16,3-6-1 15,2 6 0-15,6-3-1 16,-6 3 0-16,3 3-5 15,-6 5 1-15,-4 5-29 16,2 5 1-16,-1 3 27 16,-4 3 1-16</inkml:trace>
  <inkml:trace contextRef="#ctx0" brushRef="#br0" timeOffset="20630.8893">24353 9629 31 0,'0'6'15'0,"16"1"2"0,-8-7-17 16,0-2 0-16,3-1 1 16,-1-5 1-16,3 0 0 15,1-5-2-15,1-5 1 0,-4-1-1 16,-6-2 0-16,3 2 0 16,-8 3 1-16,-2 3 0 15,-6 3 1-15,-3 4 1 16,1 9 1-16,-4 8 0 15,-2 4 0-15,3 4-2 16,0-1 1-16,5 1-1 16,5-6 0-16,3 3-2 15,0 0 1-15,6 0 0 16,4 0 0-16,1-3-4 16,7-5 1-16,4-3-18 15,-1-2 0-15,0-6-7 16,0-5 0-16</inkml:trace>
  <inkml:trace contextRef="#ctx0" brushRef="#br0" timeOffset="20959.4838">24671 9502 25 0,'-11'-10'12'0,"1"2"8"0,10 8-14 0,-6 0 1 15,1 2 0-15,-3 9-5 16,0 2 1-16,3 6-2 15,-3-1 1-15,5 1-2 16,-2-1 1-16,10 1-2 16,1-1 1-16,1-4-10 15,4-4 0-15,2-5-22 16,3-7 0-16</inkml:trace>
  <inkml:trace contextRef="#ctx0" brushRef="#br0" timeOffset="21178.1776">24893 9296 41 0,'-16'29'20'0,"16"24"2"0,0-40-22 16,0 8 0-16,-3 8 0 15,3 6 0-15,3-1 0 16,-3 1-11-16,0 2 0 15,-3-6-1-15,-7-2 1 16,2-7-7-16,3-6 0 16</inkml:trace>
  <inkml:trace contextRef="#ctx0" brushRef="#br0" timeOffset="21287.7346">24811 9547 30 0,'8'-26'15'15,"26"2"5"-15,-20 19-14 0,7-1-5 16,8 4 0-16,-11-1-13 15,4 0 0-15,-7 3-12 16,1 3 1-16</inkml:trace>
  <inkml:trace contextRef="#ctx0" brushRef="#br0" timeOffset="22367.6251">23676 11235 29 0,'-16'6'14'0,"32"2"2"15,-11-6-15-15,3-2 2 16,3 0 1-16,-1-2-3 16,9-4 1-16,-3-4-3 15,5-6 1-15,0-8 0 0,-2-2 0 16,-6-1-2-16,-3 1 1 16,-4 5-2-16,-12 5 0 15,1 2 3-15,-6 6 1 16,-4 3 4-16,-1 8 0 15,-3 7-2-15,1 12 1 16,2 4-1-16,0 1 0 16,5-4-1-16,11 4 0 0,6-3-2 15,-4 2 1-15,9-2-1 16,2-3 0-16,8-5-9 16,6-3 1-16,-1-10-27 15,3-6 0-15</inkml:trace>
  <inkml:trace contextRef="#ctx0" brushRef="#br0" timeOffset="22665.3383">24105 10831 22 0,'-14'-32'11'0,"-4"5"15"0,15 22-11 16,-5 2-13-16,3 9 1 15,-6 2-4-15,-5 2 1 16,6 6 2-16,-1 8 0 16,1 2 1-16,4 11 1 15,-2-2-4-15,1 5 1 16,1 2-1-16,1 3 1 16,2-3-2-16,3-5 1 15,0-8-6-15,0-2 0 16,3-6-10-16,-3-10 0 0,0-6-5 15,-3-5 0-15,1-8 19 16,-6-8 1-16</inkml:trace>
  <inkml:trace contextRef="#ctx0" brushRef="#br0" timeOffset="22806.0796">23933 11034 19 0,'7'-5'9'0,"7"-3"12"16,-6 8-10-16,-3-3-6 15,6 3 1-15,-1 0-7 16,6 0 1-16,0 0 0 15,2 3 1-15,1 0-9 16,-3-6 0-16,0 6-19 16,-3-1 0-16</inkml:trace>
  <inkml:trace contextRef="#ctx0" brushRef="#br0" timeOffset="23017.7781">24144 11270 22 0,'3'-16'11'0,"7"-16"11"15,-2 22-11-15,0-4-9 16,3-1 1-16,5-4-3 16,5-2 1-16,0 0-2 15,8-1 1-15,-10 4-25 16,2 5 0-16,-5-1 15 15,0 7 1-15</inkml:trace>
  <inkml:trace contextRef="#ctx0" brushRef="#br0" timeOffset="23395.4099">24438 11095 17 0,'0'-2'8'0,"0"-9"7"0,-5 6-9 16,-1 2-2-16,-2 3 0 0,0-3-1 15,3 3 0-15,-3 3-3 16,0 0 1-16,-5 5 2 16,2 2 0-16,1 3-2 15,-1 6 1-15,1-1-1 16,2 4 1-16,5-6-3 16,3-1 1-16,0-7 0 15,8 0 1-15,-3-8 0 16,6-5 1-16,0-6-2 15,-1-4 1-15,11-1-1 16,-5 0 0-16,-16 16 0 16,5-13 4-1,6 2 1-15,-6 6-3 16,-5 7 1-16,0 4-3 16,0 4 0-16,0 1 1 15,6 7 0-15,-6-2-16 0,8 0 0 16,-1 0-16-16,4-3 1 15</inkml:trace>
  <inkml:trace contextRef="#ctx0" brushRef="#br0" timeOffset="23935.9767">24642 11082 21 0,'-8'3'10'0,"-3"-6"2"16,8 3-11-16,1 3 10 15,-6-1 0-15,0 6-5 16,3 3 0-16,-3 2-5 16,5 3 0-16,-2 0 1 15,5 0 0-15,0-3-2 16,5 0 1-16,3-2-1 15,0-3 1-15,8-3-2 16,0-2 0-16,5-6-24 16,0-5 1-16,0-5 7 0,0-8 1 15</inkml:trace>
  <inkml:trace contextRef="#ctx0" brushRef="#br0" timeOffset="24154.7147">24882 10796 35 0,'0'19'17'0,"6"12"3"0,-1-15-19 0,-2 8 4 16,-3 3 1-16,2 7-5 16,-2 8 0-16,0 6-2 15,0 2 1-15,6-10-9 16,-6-6 1-16,0-10-16 15,0-5 1-15,-6-6 13 16,4-10 1-16</inkml:trace>
  <inkml:trace contextRef="#ctx0" brushRef="#br0" timeOffset="24295.3561">24874 11048 34 0,'22'2'17'0,"17"3"1"15,-23-5-17-15,-5-2-2 16,5-1 1-16,0 1-34 16,-6-4 1-16</inkml:trace>
  <inkml:trace contextRef="#ctx0" brushRef="#br0" timeOffset="27361.6458">24136 9695 22 0,'0'0'11'0,"6"-5"5"0,-6-5-10 16,5-1-2-16,3 3 0 16,0 0 0-16,2-3 0 15,1 1-3-15,2-3 0 16,0-1-1-16,6-1 1 0,-1-7-2 16,6-1 1-16,-11-1 3 15,6-3 1-15,-6 9-5 16,3-1 1-16,-5-2 0 15,-6 3 1-15,0-6-1 16,-5 0 0-16,-5 0-1 16,2 3 1-16,-5 5 1 15,-2 3 0-15,-3 8-2 16,-1 2 1-16,-2 6 0 16,3 7 1-16,0 3 0 15,-3 1 0-15,6-1-1 16,-1 5 0-16,0 3 4 15,1 9 0-15,-1 7-3 0,9 2 1 16,-1 6-2-16,6 0 1 16,7-8-2-16,3 0 1 15,6-7-8-15,2-15 0 16,3-4-25-16,2-8 1 16,-5-3 26-16,-5 0 1 15</inkml:trace>
  <inkml:trace contextRef="#ctx0" brushRef="#br0" timeOffset="31157.2664">20895 11540 36 0,'-8'-19'18'0,"5"30"4"16,3-6-17-16,0 8-1 16,-2 8 1-16,-4 14-4 15,1 13 1-15,-3-4-1 16,-2 9 0-16,-1 6 0 16,0-6 0-16,4-3-2 15,4 3 0-15,0-3-7 16,3 0 0-16,3-15-14 15,0-11 1-15,2-9 4 0,0-17 0 16</inkml:trace>
  <inkml:trace contextRef="#ctx0" brushRef="#br0" timeOffset="31378.4394">20609 11656 41 0,'-10'-5'20'0,"12"-6"2"0,9 6-22 0,5 0 2 16,0-1 0-16,10-2-1 15,8 1 1-15,11-1-2 16,8 0 1-16,8 2-2 16,3 4 1-16,-9-1-20 15,-2 3 1-15,-5 0-6 16,-11 0 1-16</inkml:trace>
  <inkml:trace contextRef="#ctx0" brushRef="#br0" timeOffset="31597.5233">20697 11992 39 0,'-22'29'19'0,"20"-5"3"0,4-24-20 15,6 3-1-15,0-1 0 16,3-2 3-16,2 3 1 16,8 0-4-16,8-6 0 15,6 3-3-15,4 3 0 16,9-3-43-16,13-6 1 0</inkml:trace>
  <inkml:trace contextRef="#ctx0" brushRef="#br0" timeOffset="33137.8229">21178 11995 12 0,'0'18'6'0,"0"6"9"0,0-21-5 16,0 5-4-16,0 5 1 0,0-2-2 15,0-1 1-15,0 1-3 0,-5-3 1 16,5 0 0-16,-3-6 0 16,3-7-3-16,0-3 1 15,0-3 1-15,3-4 0 16,5-4-1-16,2-2 1 0,1-3-4 31,2 0 0-31,3 3 0 16,0 3 1-16,0 2-11 15,-3 0 0-15,0 3-11 16,3 5 1-16,-3 2 11 16,1 6 1-16,1 6 8 15,-1 2 1-15,-4 2-1 16,1 1 1-16,-3 2 1 16,-3-2 0-16,3-3-1 15,0-3 1-15,-3 0 3 16,3-2 1-16,-5-1 2 15,5 1 1-15,2 2-2 16,1-2 1-16,0 2-3 0,-1-2 1 16,3 0 1-16,-2-1 1 15,-1-2-3-15,1-2 1 16,0-4-3-16,-3 1 0 16,0 0-3-16,-3-1 1 15,3-2 0-15,0 1 1 16,-6 1-2-16,1-2 0 15,2 0 2-15,-2 0 0 0,0 3-1 16,-3-3 0-16,0 3 0 16,0-3 1-16,-3 3-2 15,3-1 1-15,-3-2 0 16,-5 3 1-16,0 0-2 16,-2 2 1-16,-1 3 0 15,6 0 0-15,-6 3 0 16,1 2 1-16,-1 6 0 15,1 5 1-15,-1 2 1 16,0 3 0-16,4 3-2 16,-1-5 0-16,5-1-2 15,6 3 1-15,5-2 1 16,2 2 1-16,3-8-3 16,6 3 0-16,-6-5-1 15,3-6 1-15,-3-5-37 16,0 0 0-16,6-5 31 15,2-6 1-15</inkml:trace>
  <inkml:trace contextRef="#ctx0" brushRef="#br0" timeOffset="33434.918">21845 11826 23 0,'0'-19'11'0,"-8"-26"5"0,8 32-11 16,-3-3 5-16,-5 0 0 0,0 3-4 16,-2 2 1-16,-1 3-5 15,1 8 1-15,4 8-3 16,-2 8 0-16,-2 11 1 16,-1-1 0-16,1 8-1 15,-1 11 0-15,1 0 0 16,2-5 0-16,5-3-1 15,0-2 0-15,3-4 1 16,0-4 1-16,0-6-18 16,3-5 1-16,-3-8-14 15,0-11 1-15</inkml:trace>
  <inkml:trace contextRef="#ctx0" brushRef="#br0" timeOffset="33598.0124">21596 11937 34 0,'-5'-3'17'0,"10"11"4"0,3-8-18 0,3 3-2 16,2-1 1-16,5-2-2 16,4 0 1-16,-1 0-13 15,0-2 1-15,0 2-12 16,3 0 0-16,2 8 19 16,-2 5 0-16</inkml:trace>
  <inkml:trace contextRef="#ctx0" brushRef="#br0" timeOffset="33801.1409">21900 12101 21 0,'-7'37'10'0,"4"-24"9"16,0-10-11-16,3 2 2 16,0-2 0-16,0-3-8 15,0-6 1-15,0-2 0 16,3-5 1-16,5-5-3 16,-3-1-1-16,-5 19 0 15,27-37 1 1,-6 5 0-16,0 6-6 0,0 7 0 15,0 6-20-15,0 5 0 16,1 5 9-16,1 3 1 16</inkml:trace>
  <inkml:trace contextRef="#ctx0" brushRef="#br0" timeOffset="34272.2533">22480 11841 39 0,'-5'0'19'0,"10"11"5"0,-5-3-20 0,-5 5-5 16,2 8 0-16,-5 6 0 15,3 5 1-15,-6-3-26 16,3 5 0-16,0-2 11 15,3-6 1-15</inkml:trace>
  <inkml:trace contextRef="#ctx0" brushRef="#br0" timeOffset="34459.7562">22406 11950 54 0,'16'5'27'0,"15"-21"0"15,-15 11-26-15,5 0-3 16,3-3 0-16,5-3-21 16,-2 1 1-16,2-4-7 0,5 1 0 15</inkml:trace>
  <inkml:trace contextRef="#ctx0" brushRef="#br0" timeOffset="34603.47">22850 11762 47 0,'-21'37'23'0,"5"-16"1"0,14-10-24 0,-6 7 0 16,-3 9 0-16,1 2 0 15,-4 3 0-15,4-3-12 16,-1 3 0-16,1-3-23 16,2-8 1-16</inkml:trace>
  <inkml:trace contextRef="#ctx0" brushRef="#br0" timeOffset="34808.1328">22660 11667 58 0,'10'10'29'0,"38"-12"1"15,-27 2-30-15,6 0 1 0,-4 0 0 16,7 0-3-16,1 2 0 15,4 4-18-15,-1 2 1 16,-2-1-18-16,-3 4 0 16</inkml:trace>
  <inkml:trace contextRef="#ctx0" brushRef="#br0" timeOffset="34995.7522">22578 12037 59 0,'-32'24'29'15,"35"-8"2"-15,5-16-30 0,5 3-1 16,8-1 0-16,6-2 0 16,7 0 0-16,6 0-18 15,2 0 1-15,0 3-25 16,6-3 1-16</inkml:trace>
  <inkml:trace contextRef="#ctx0" brushRef="#br0" timeOffset="35691.5692">22977 12217 29 0,'-21'21'14'0,"13"-13"14"16,8-8-15-16,0 0-10 15,0 0 1-15,3-10-2 16,2-6 1-16,0-5 1 16,3-6 0-16,3 1-3 15,0-3 1-15,2-1-1 16,3 1 0-16,0 3-2 15,-1 2 0-15,-1 6-11 0,-4 4 1 16,1 4-10-16,2 4 0 16,3 6 1-16,-5 6 0 15</inkml:trace>
  <inkml:trace contextRef="#ctx0" brushRef="#br0" timeOffset="35972.9167">23178 12093 27 0,'14'32'13'0,"4"5"11"0,-13-35-15 15,11 4-4-15,-2-6 0 16,-4-6-2-16,1-4 0 16,-3-4-3-16,2-4 0 0,-4-3 1 15,2 0 0-15,-6-1-1 16,-2 1 1-16,-2 3-2 16,-1-1 0-16,-2 9 1 15,-1 4 1-15,-10 12 1 16,3 4 0-16,0 3 2 15,-6 9 1-15,6 7-3 16,-3 8 0-16,6-6-2 16,7-1 1-16,3-1-4 15,8-6 1-15,5-1-20 16,6-9 0-16,-3-8-7 16,5-7 0-16</inkml:trace>
  <inkml:trace contextRef="#ctx0" brushRef="#br0" timeOffset="36222.9782">23570 11995 18 0,'3'-13'9'0,"7"-19"7"0,-10 21-8 16,-2 3 1-16,-4-2 1 15,1 2-3-15,-3 3 1 16,-2 5-3-16,-4 5 1 15,-4 5-4-15,-1 6 0 16,-2 5 1-16,5 3 0 16,-2 5-4-16,4 3 1 0,-1 5 1 15,1-2 1 1,4 2-14-16,2 0 0 0,3-6-29 16,-1-7 0-16</inkml:trace>
  <inkml:trace contextRef="#ctx0" brushRef="#br0" timeOffset="36394.836">23305 12064 56 0,'-18'-6'28'0,"18"6"4"16,3 3-29-16,5 8-2 16,5-3 1-16,5 2-2 15,6 6 0-15,5-3-14 16,3-5 0-16,0-3-32 15,7-5 0-15</inkml:trace>
  <inkml:trace contextRef="#ctx0" brushRef="#br0" timeOffset="37057.6043">23882 12024 51 0,'-5'-8'25'0,"26"16"3"31,-10-11-26-31,2 1-2 16,0-1 0-16,3 3-17 16,-5 0 1-16,-1 0-20 15,-4 0 1-15</inkml:trace>
  <inkml:trace contextRef="#ctx0" brushRef="#br0" timeOffset="37204.1403">23798 12101 54 0,'5'10'27'0,"37"-18"-10"16,-26 8-26-16,5-5-6 15,8 5 1-15,6-5-15 16,7-1 0-16</inkml:trace>
  <inkml:trace contextRef="#ctx0" brushRef="#br0" timeOffset="37518.4035">24406 11786 31 0,'3'-27'15'0,"10"6"11"0,-2 19-16 0,-6 2-2 16,0 5 0-16,0 5-2 16,-2 6 1-16,-3 5-5 15,-3 9 0-15,-4 9-2 16,-1 4 0-16,2 2-1 16,-4 2 1-16,-1 1-12 15,1-3 1-15,4-11-13 16,-4-7 0-16,7-6 3 15,3-13 0-15</inkml:trace>
  <inkml:trace contextRef="#ctx0" brushRef="#br0" timeOffset="37721.495">24184 11770 48 0,'3'0'24'0,"42"-3"2"0,-24 1-24 15,10-1-3-15,6 0 1 16,8-7-1-16,0 2 1 16,3 3-1-16,-3-1 1 15,3 1-14-15,-6 5 0 16,-5 5-20-16,-5 3 0 16</inkml:trace>
  <inkml:trace contextRef="#ctx0" brushRef="#br0" timeOffset="37919.2822">24208 12217 40 0,'-8'5'20'0,"34"9"1"0,-13-14-19 16,9-3 0-16,1 0 1 15,9 1-3-15,5 2 1 0,0-3-18 16,6 0 1-16,-14-2-12 16,5-3 1-16</inkml:trace>
  <inkml:trace contextRef="#ctx0" brushRef="#br0" timeOffset="38122.4063">24737 12042 42 0,'-19'24'21'0,"9"13"0"15,10-23-20-15,0 4-2 16,0 3 0-16,0-2-2 16,5-3 0-16,0-6-26 15,6-4 1-15,5-12 18 0,0-10 1 16</inkml:trace>
  <inkml:trace contextRef="#ctx0" brushRef="#br0" timeOffset="38231.8411">24882 11860 43 0,'-26'-11'21'0,"2"27"-27"0,14-11-23 16,-4 9 15-16,-4 2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19:48.1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9581 8298 26 0,'0'-13'13'0,"11"2"4"0,-9 9-13 15,3-1 3-15,1 0 1 16,-1 3-1-16,0 0 0 16,1 3-4-16,-4 0 0 15,1-1 3-15,-3 4 1 16,0 7-7-16,-3 3 1 15,-5 2-1-15,3 4 0 0,-13 1 0 16,-6 14 0-16,-8 3 0 16,-5 0 1-16,3 2 2 15,2 0 0-15,0-2-3 16,3-3 1-16,8-5 0 16,8-6 0-16,2-2-1 15,8-3 0-15,3-5 0 16,6-3 0-16,9-5 0 15,9 8 1-15,8-13-1 16,8 2 0-16,-6-2-1 16,8 0 1-16,3 2 0 15,6-5 1-15,-6 0-2 16,-3 0 1-16,0-8 1 16,-5 3 0-16,-10-3 5 15,-6 0 1-15,-5-8-2 0,-16-5 0 16,-5-8-5-16,-6-3 1 15,-10-11 0-15,-11-7 0 16,-2-5-2-16,-6-9 0 16,14 6 1-16,-1 13 1 15,6 11-19-15,8 12 0 16,5 14-23-16,5 8 0 16,6 3 28-16,13-3 0 15</inkml:trace>
  <inkml:trace contextRef="#ctx0" brushRef="#br0" timeOffset="531.7093">10192 8428 28 0,'-16'5'14'0,"0"-13"7"0,11 6-13 16,-5-4-2-16,-1 4 0 16,-2 2-2-16,-6 2 0 15,3 1-3-15,0 10 0 16,6 11 4-16,-1 5 0 16,6 8-3-16,0 8 0 15,10 3-2-15,6-6 0 16,10-10 2-16,3-6 1 15,5-7-1-15,5-11 0 0,6-16 1 16,-3-11 0-16,2-7-2 16,-7-6 0-16,-8-2-2 15,-13-1 1-15,-11 1-2 16,-16 13 1-16,-13-6-12 16,-6 11 0-16,-2-2-3 15,5 10 0-15,6 0-14 16,5 3 1-16,10-3 28 15,6-3 1-15</inkml:trace>
  <inkml:trace contextRef="#ctx0" brushRef="#br0" timeOffset="781.6568">10229 8195 39 0,'-5'0'19'0,"8"-11"4"0,-3 14-21 16,0 0 6-16,-3 10 1 16,-2 13-3-16,2 14 0 15,-5 0-3-15,-5 18 1 16,-6 11-1-16,-2 18 0 16,0-10-3-16,5 8 0 15,-2-3-12-15,4-11 1 16,-2-10-39-16,11-16 0 15</inkml:trace>
  <inkml:trace contextRef="#ctx0" brushRef="#br0" timeOffset="1758.9036">11372 8539 34 0,'-16'-26'17'0,"6"-19"1"0,5 34-18 15,2 3 1-15,-5 0 0 16,3 0 4-16,-11 6 0 15,3-1-3-15,-9 6 1 16,1 12-2-16,-3 17 0 16,3-3 0-16,3 11 0 15,7 8-2-15,3 2 1 16,8-10 0-16,8-9 1 16,0-7-1-16,5-8 1 0,6-13 0 15,-3-17 1-15,2-15-2 16,3-16 0-16,1-13 0 15,-1-11 1-15,0-13-1 16,0 6 0-16,-8-1 0 16,-5 13 0-16,-5 17 4 15,-6 12 0-15,1 22-2 16,-6 18 0-16,-3 14-2 16,0 26 1-16,1 5 3 15,2 27 0-15,3 5-3 16,5 8 1-16,2-16 0 15,9-8 0-15,7-8-1 16,4-13 0-16,4-8 0 16,3-15 0-16,3-17 0 15,8 0 1-15,2-15-2 16,-5-17 0-16,0-13-1 0,-11-7 1 16,-4-6-1-16,-7 5 0 15,-4 3 1-15,-8 8 1 16,-11 11 0-16,-5 12 0 15,-6 7 0-15,-5 20 0 16,0 13 5-16,3 19 1 16,3 13-7-16,7-7 1 15,3 4-2-15,13-2 1 16,11-8-8-16,13-16 1 16,1-15-14-16,4-17 0 0,8-5-2 15,9-16 0-15,1-13 3 16,4-11 0-16</inkml:trace>
  <inkml:trace contextRef="#ctx0" brushRef="#br0" timeOffset="2011.4119">11811 8126 43 0,'-7'-5'21'0,"25"0"1"15,-7 5-22-15,-1 10 5 16,3 3 1-16,1 14 0 0,2 15 1 16,-6 9-5-16,3 4 1 15,-5 11-4-15,-2 8 1 16,2 8-1-16,-1-10 0 16,4-1-17-16,0-5 1 15,-1-10-21-15,1-16 1 16</inkml:trace>
  <inkml:trace contextRef="#ctx0" brushRef="#br0" timeOffset="2178.4596">11811 8494 65 0,'-47'16'32'0,"36"-3"1"0,11-13-33 15,11-2 0-15,7-4 0 16,6-7 0-16,8-6 0 15,10 9-1-15,9-6 0 16,1 0-24-16,-7-5 0 0,3 0-14 16,-3 0 1-16</inkml:trace>
  <inkml:trace contextRef="#ctx0" brushRef="#br0" timeOffset="2553.429">12256 8600 58 0,'-21'34'29'0,"37"-10"-1"16,-6-24-28-16,6-3 0 16,0-4 0-16,3-1-1 15,-1-6 1-15,-5-7-1 16,1-5 1-16,-4-6-5 16,-5 6 1-16,-5 2-1 15,0 0 5-15,0 24 0 16,-21-5 0-16,3 5 0 15,-1 15 6-15,3 9 1 16,0 11-6-16,11 12 1 16,5 9-2-16,5-14 0 15,14 3-1-15,2-10 0 16,14-17-2-16,7-2 0 16,0-19 1-16,-5-18 1 15,-5-13 0-15,-8-9 1 16,-3-4 0-16,-2-3 1 15,-6 12-2-15,0 7 1 16,5 7-9-16,1 5 1 0,5 4-35 16,5 1 1-16</inkml:trace>
  <inkml:trace contextRef="#ctx0" brushRef="#br0" timeOffset="3313.397">12780 8573 33 0,'-5'0'16'0,"-1"14"6"16,6-12-17-16,0 6-3 16,-2 5 1-16,-1 6 2 0,-5 7 1 15,0 1-2-15,3-1 0 16,0-4-1-16,2-9 0 16,3-8-2-16,8-10 1 15,2-14-2-15,4-10 0 16,9-5-1-16,7-14 1 15,4 3-1-15,-2 16 1 16,-3 5 0-16,-8 6 1 16,-2 12-1-16,-6 9 1 15,0 18 1-15,-5 3 0 0,-5 8 1 16,2 5 1-16,-2-3-2 16,-3-5 1-16,2-5-3 15,-2-5 1-15,5-9 0 16,-2-10 1-16,5-13-3 15,3-13 1-15,2-4 0 16,8-9 0-16,0-4 0 16,3 9 0-16,-3 5 0 15,-2 5 0-15,-6 8-1 16,3 6 1-16,-6 7-9 16,-4 19 1-16,-1 8-3 15,-2 0 0-15,5 5 2 16,-3 0 1-16,11 2 2 15,-3-4 1-15,5-9-6 16,-2-7 0-16,3-14-8 0,-1-7 1 16</inkml:trace>
  <inkml:trace contextRef="#ctx0" brushRef="#br0" timeOffset="3453.9915">13423 8547 28 0,'10'-8'14'0,"-10"27"11"0,3-12-13 15,-3 7-5-15,0 7 1 16,0 8-3-16,0 5 0 15,5-2-4-15,-2-5 1 16,0-6-8-16,2-5 1 16,-2-11-23-16,-1-16 0 15,4-12 8-15,-4-12 1 0</inkml:trace>
  <inkml:trace contextRef="#ctx0" brushRef="#br0" timeOffset="3564.6178">13505 8274 27 0,'5'-60'13'0,"-5"41"12"16,0 14-14-16,0 5-11 15,0 0 0-15,-2 8-20 16,-1 8 0-16,3 5 2 16,3 3 1-16</inkml:trace>
  <inkml:trace contextRef="#ctx0" brushRef="#br0" timeOffset="4299.0028">13563 8730 55 0,'-13'29'27'0,"21"-64"3"0,-6 19-28 16,6-7 3-16,3-7 1 15,2-4-3-15,6 2 0 16,-3 6-3-16,2-1 0 16,1 9-1-16,-3 7 1 15,2 6 2-15,1 16 0 16,-6 2-1-16,0 8 1 15,-2 8-2-15,4 5 1 16,-1-2-1-16,4-3 0 0,-5-5-1 16,6-5 1-16,-3-9-1 15,2-4 1-15,1-9 0 16,-3-5 1-16,2-8-2 16,1-5 1-16,-3 0 1 15,2-3 1-15,-5-8-3 16,3-5 0-16,-10 3 1 15,-1 10 0-15,-10 0 1 16,-1 3 0-16,-2 5-2 16,-2 8 1-16,-1 5 0 15,1 3 0-15,-1 14 0 16,0 12 0-16,9 3 0 16,-3 14 0-16,5 4 0 15,7 1 0-15,7-11-6 16,7-5 1-16,0-11-21 15,5-8 1-15,6-8 8 16,3-10 0-16,-1-6 4 0,3-4 0 16,-5-7 5-16,-6-1 1 15,1-6 68 1,-27 29-61 0,26-53 9-16,-7 16 1 15,-9 5 1-15,-2 11 1 16,-8 5-4-16,-5 8 0 15,2 18-5-15,1 9 0 16,2 2-4-16,5 0 1 16,11 0 1-16,5 1 0 0,3-1 7 15,0-3 1-15,-3-2 0 16,-3 3 1-16,-10 5-8 16,-13 2 1-16,-8-2-4 15,-8-6 0-15,-1 1-21 16,1-9 1-16,-3 4-26 15,6-4 0-15,5-2 33 16,2-3 0-16</inkml:trace>
  <inkml:trace contextRef="#ctx0" brushRef="#br0" timeOffset="4580.374">15129 8412 58 0,'-15'5'29'0,"25"22"0"0,-7-9-28 15,-1 9-2-15,4 5 1 16,-6-3-11-16,2-6 0 16,1-4-36-16,2-11 1 15</inkml:trace>
  <inkml:trace contextRef="#ctx0" brushRef="#br0" timeOffset="4691.5076">15140 7965 39 0,'-3'29'19'0,"6"0"-37"15,2-10-20-15</inkml:trace>
  <inkml:trace contextRef="#ctx0" brushRef="#br0" timeOffset="4910.354">15402 8558 61 0,'-34'39'30'0,"34"-47"6"0,0-5-32 15,2-8 4-15,6-6 1 16,3 1 1-16,5 0 0 16,5-1-7-16,5 9 0 15,1 7-3-15,-6 11 0 16,5 13-18-16,-2 11 0 15,0 5-43-15,5 0 1 0,3 0 52 16,0-8 0 0</inkml:trace>
  <inkml:trace contextRef="#ctx0" brushRef="#br0" timeOffset="5270.5616">15878 7965 50 0,'-2'37'25'0,"23"48"0"0,-16-62-25 15,3 14 0-15,0 14 0 16,3 2-1-16,-1-11 0 16,1 0-21-16,2-7 1 15,-2-4-6-15,-1-7 1 16</inkml:trace>
  <inkml:trace contextRef="#ctx0" brushRef="#br0" timeOffset="5396.8053">15709 8282 64 0,'8'3'32'0,"34"0"-21"15,-29-1-32-15,6 1-21 16,5 2 0-16</inkml:trace>
  <inkml:trace contextRef="#ctx0" brushRef="#br0" timeOffset="5646.8083">16341 8452 54 0,'-18'8'27'0,"31"-16"1"0,-5 0-26 16,3-3-2-16,2-7 0 15,3-9 0-15,-6-7 1 16,1-1-1-16,-6 6 0 16,0 0-1-16,-5 5 1 15,-8 8 0-15,-5 9 1 16,-5 12 2-16,-6 16 0 16,3 13-2-16,2 1 1 15,6 2-3-15,8 3 1 0,10-3-20 16,8-8 0-16,8-5-19 15,8-11 0-15</inkml:trace>
  <inkml:trace contextRef="#ctx0" brushRef="#br0" timeOffset="6152.6633">15783 8338 21 0,'-11'-8'10'0,"9"-3"16"16,2 6-11-16,2-3-8 16,1 0 0-16,2 3-2 15,-2 0 1-15,5-1 1 16,3 1 0-16,4 0-4 16,12-1 1-16,5-1-4 0,2-1 1 15,6 0-20-15,2-6 0 16,3 4-21-16,-11 5 1 15</inkml:trace>
  <inkml:trace contextRef="#ctx0" brushRef="#br0" timeOffset="6624.2152">16556 8386 27 0,'-8'15'13'0,"16"4"5"0,-6-16-13 15,-2 5 4-15,0 5 0 16,0 3-1-16,0-3 1 15,0-3 0-15,0-7 0 16,0-6-4-16,0-7 1 16,6-3-3-16,-1-6 1 0,11-7-3 15,-3-6 1-15,6-2-3 16,4-4 1-16,6 9-30 16,-2 6 1-16,-6 4-9 15,0 6 0-15</inkml:trace>
  <inkml:trace contextRef="#ctx0" brushRef="#br0" timeOffset="7108.5963">16987 8417 40 0,'11'8'20'0,"15"-18"0"16,-15 4-20-16,-1-2 0 15,-2 0 0-15,0-2 0 16,-3-1 0-16,1 1 0 15,-1-1 0-15,3 1 2 16,0-4 1-16,-3 4 0 0,3-1 0 16,-5 1 1-16,5-1 1 15,0 0 1-15,-3-2 0 16,3 3-5-16,-6-1 0 16,6 0 0-16,-5-2 0 15,5 5-2-15,-5 3 1 16,2 0 0-16,-2-1 1 15,-3 4-2-15,0-1 1 16,0 0 1-16,0 1 1 16,-3 2-2-16,-2 0 0 0,2-3 0 15,0 3 1-15,-5 0-1 16,0 0 0-16,3 3-1 16,-3-3 1-16,6 2 0 15,-4-2 0-15,4 0 0 16,-1 3 0-16,-2 0-1 15,5-3 0-15,0 0 2 16,0 2 1-16,0-2-3 16,0 0 1-16,0 0 0 15,0 0 0-15,0 0-23 16,5 3 0-16,-2 2-13 16,-3 1 1-16</inkml:trace>
  <inkml:trace contextRef="#ctx0" brushRef="#br0" timeOffset="7569.9295">17400 8026 26 0,'-8'-8'13'0,"0"5"8"0,8 0-12 16,-3-2 0-16,-5 0 0 15,3-3-3-15,-6 3 1 16,1-1-2-16,-1 6 1 16,-5 3-4-16,0 8 1 15,-5 7-1-15,-8 14 1 16,0 0-2-16,-3 10 0 16,1 11-1-16,-1 2 1 15,5-4 0-15,1 2 1 16,5-6-2-16,5 1 0 15,5-11-1-15,6-8 1 0,10-5-16 16,1-6 0-16,4-4-14 16,9-6 0-16,2-8 14 15,3-14 0-15</inkml:trace>
  <inkml:trace contextRef="#ctx0" brushRef="#br0" timeOffset="7772.9993">16876 8296 45 0,'-5'5'22'0,"18"5"6"15,-5-7-23-15,2 0 2 16,6-3 1-16,11-3-7 16,-1 0 0-16,6 3-2 15,8 0 0-15,2 0-22 0,3 0 1 16,-3 3-12-16,6 2 0 15</inkml:trace>
  <inkml:trace contextRef="#ctx0" brushRef="#br0" timeOffset="8023.0295">17453 8425 40 0,'-8'0'20'0,"21"6"8"0,-5-6-19 16,0 0-4-16,2-3 0 15,1-2-3-15,0-6 1 16,2-5-3-16,0-10 0 15,3-3-1-15,-11-1 1 0,-5 4 0 16,-2 5 0-16,-6 5-1 16,-3 8 1-16,-2 11 2 15,-6 15 0-15,3 9-1 16,6 2 0-16,2 5-1 16,5 11 0-16,6-3-1 15,5-7 1-15,2-3-26 16,6-11 1-16,11-5-6 15,4-8 0-15</inkml:trace>
  <inkml:trace contextRef="#ctx0" brushRef="#br0" timeOffset="8241.767">17730 8388 31 0,'-10'13'15'0,"10"1"1"15,3-12-15-15,-3 1 4 16,5-3 0-16,-3 8-1 15,1-3 1-15,2 3 2 0,-2 0 0 16,0 0 4-16,2-5 1 16,-5-11-8-16,3 0 0 15,-1-5 1-15,6-9 0 16,0-4-4-16,5-3 0 16,6 0-3-16,2 5 0 15,3 5-65-15,0 6 1 16</inkml:trace>
  <inkml:trace contextRef="#ctx0" brushRef="#br0" timeOffset="8603.947">18077 8431 33 0,'-11'2'16'0,"43"-7"5"16,-21 5-16-16,-1-5 4 15,4-6 0-15,-1-5-7 16,3 0-2-16,-16 16 0 16,13-47 4-16,-5 15 0 15,-13 8-2-15,2 6 0 16,-8 12 2-16,-7 9 1 15,-3 13-1-15,0 10 0 16,-1 3-4-16,9-5 1 16,5 5-2-16,8 3 1 15,8-3-19-15,11-5 1 16,-3-13-12-16,5-9 1 16,8-12 15-16,0 2 1 0</inkml:trace>
  <inkml:trace contextRef="#ctx0" brushRef="#br0" timeOffset="8885.6881">18334 8314 33 0,'0'-34'16'0,"0"5"11"16,0 26-16-16,0 3-5 16,0 3 1-16,0 5-3 15,0 7 1-15,0 7-4 16,0 4 0-16,2-2 0 16,4-8 0-16,-4 0 1 15,1-8 1-15,5-1-2 16,-5-1 1-16,4-9 0 15,4-7 0-15,2-6-2 16,3-3 1-16,0-2-1 16,3 0 0-16,2 2 0 15,0 9 0-15,-3 4-1 0,-4 9 1 16,-4 10-14-16,1 8 1 16,-3 3-16-16,-3-3 0 15,3 1 9-15,5 9 1 16</inkml:trace>
  <inkml:trace contextRef="#ctx0" brushRef="#br0" timeOffset="9343.462">18844 8325 29 0,'29'-35'14'0,"22"-10"6"16,-41 32-14-16,4 0-3 15,-1 5 0-15,-3 0 5 16,-2 3 0-16,-5-1-5 15,-3 6 1-15,-3-2 1 16,-5 2 1-16,-2 2-4 16,-3 6 0-16,-1 8 0 15,-2 11 0-15,6 4-1 0,5 4 0 16,-3-9-1 0,5 11 1-16,6-2-1 0,5-4 1 15,7-4-1-15,7-6 0 16,-1 0-1-16,5-10 1 15,6-8 0-15,2-11 0 16,1-11-2-16,-3 1 1 16,-3-9-9-16,0-7 0 15,-5-6 3-15,-6 0 0 16,-13 9 5-16,1 1 1 0,-12 4 9 16,1 10 1-16,-11 11 6 15,0 10 0-15,-2 11-7 16,5 10 0-16,7 6-2 15,14-3 0-15,5 3-7 16,9-3 0-16,7-8-20 16,10-10 1-16,-2-11-34 15,3-8 1-15,0-13 51 16,-6-6 0-16</inkml:trace>
  <inkml:trace contextRef="#ctx0" brushRef="#br0" timeOffset="9985.1055">15934 8335 25 0,'-3'8'12'0,"14"8"13"0,-9-8-13 15,6 3-4-15,0 7 1 16,-2 9-5-16,2 4 0 16,-8 1-5-16,7 0 0 15,-4-3-41-15,5-5 0 16,-3-8 36-16,-5-6 1 16</inkml:trace>
  <inkml:trace contextRef="#ctx0" brushRef="#br0" timeOffset="30507.5605">7557 11431 38 0,'-8'6'19'0,"5"25"5"15,3-7-20-15,-5 13 0 0,2 0 0 16,1 16-3-16,2-3 0 16,0 3-2-16,0 0 1 15,2 3-1-15,6-3 1 16,-2-8-9-16,1-8 0 16,1-13-13-16,-5-9 0 15,0-1 7-15,2-6 0 16</inkml:trace>
  <inkml:trace contextRef="#ctx0" brushRef="#br0" timeOffset="30743.1827">7287 11405 25 0,'-27'-6'12'0,"22"-7"2"15,13 19-12-15,5-4 2 16,14 6 1-16,5 0-3 16,-1 0 1-16,4 0-2 15,10-3 0-15,2-2-2 16,6-6 1-16,3 3-9 16,-1-2 0-16,-4 4-15 15,-12 1 0-15</inkml:trace>
  <inkml:trace contextRef="#ctx0" brushRef="#br0" timeOffset="30958.8733">7419 12101 54 0,'13'26'27'0,"30"-36"1"0,-19 2-28 16,13 0 0-16,8 5 0 16,10-5-27-16,3 3 0 15,1 0 0-15,-1-3 1 16</inkml:trace>
  <inkml:trace contextRef="#ctx0" brushRef="#br0" timeOffset="31773.8663">8213 11659 43 0,'-26'-19'21'0,"2"-20"1"0,16 28-22 15,-3-5 1-15,1-5 1 16,-4 2-1-16,4 4 0 16,-1 1 2-16,1 9 0 0,2 8 1 15,2 15 0-15,1 14-5 16,5 8 1-16,0 13 0 16,0 10 0-16,5 11-4 15,1-5 1-15,2-13-18 16,2-4 0-16,3-1-6 15,-2-17 0-15</inkml:trace>
  <inkml:trace contextRef="#ctx0" brushRef="#br0" timeOffset="31933.6504">7901 11865 52 0,'-24'-8'26'0,"27"3"0"0,5 2-25 15,5 3-1-15,8 0 1 16,11-2-2-16,5-4 0 15,10 4-21-15,14-1 1 16,0-10-9-16,5-3 1 16</inkml:trace>
  <inkml:trace contextRef="#ctx0" brushRef="#br0" timeOffset="32506.5176">9105 11728 35 0,'-3'5'17'0,"27"11"8"0,-16-11-18 16,2 11-2-16,4-3 1 16,9 8-6-16,7 6 1 15,1 2-1-15,4 0 0 16,7 3-1-16,0-3 1 16,1-5-22-16,-4-6 0 0,-7-5-3 15,0-2 0-15</inkml:trace>
  <inkml:trace contextRef="#ctx0" brushRef="#br0" timeOffset="32695.2552">9128 12085 61 0,'-15'-3'30'0,"46"-23"1"16,-17 7-31-16,15-13 1 15,8-7 0-15,5 4-2 16,8-2 0-16,11 0-23 16,-13 0 0-16,-1 13-12 15,1 3 0-15</inkml:trace>
  <inkml:trace contextRef="#ctx0" brushRef="#br0" timeOffset="32840.0623">9933 12050 54 0,'-11'22'27'0,"17"44"-1"0,-12-45-26 0,1 3-5 15,-14 10 0-15,-2 11-43 16,0 0 1-16</inkml:trace>
  <inkml:trace contextRef="#ctx0" brushRef="#br0" timeOffset="33739.431">10478 11434 23 0,'-5'-3'11'0,"10"-5"6"0,-5 8-13 0,0 0 2 16,0 3 0-16,0 0-2 15,0 2 0-15,0 8-2 16,0 6 1-16,-5 10-3 16,5 8 0-16,-3-3 1 15,0 22 1-15,-2 7-1 16,5 14 0-1,0-3 0-15,8-2 0 0,0-4-1 16,5-7 1 0,6-13 0-16,2-14 1 0,3-10-3 15,-1-13 1-15,4-17-9 16,-1-10 1-16,1 3-19 16,-6-11 0-16,0-7 18 15,-8-9 1-15</inkml:trace>
  <inkml:trace contextRef="#ctx0" brushRef="#br0" timeOffset="33912.3175">10301 11767 44 0,'-67'21'22'0,"49"9"2"16,21-25-21-16,5 0-3 16,5-7 0-16,16 4 0 15,11-4 1-15,2-4-3 16,11 1 1-16,5-3-28 0,13-3 1 15,12-2 11-15,-9 0 1 16</inkml:trace>
  <inkml:trace contextRef="#ctx0" brushRef="#br0" timeOffset="34578.838">11687 11815 18 0,'-3'-5'9'0,"14"7"3"0,-6-2-9 0,1-5 2 15,-4-3 1-15,1-5-1 16,2-6 0-16,-10 1-1 16,0 2 1-16,-6 3-5 15,-7-1 1-15,-1 6 1 16,-2 3 1-16,0 13-2 16,-3 11 0-16,3 7 0 15,0 3 0-15,2 16 0 16,6 5 0-16,5-7-1 15,5-9 0-15,3 3 1 16,8-10 1-16,3-14 1 0,5 0 0 16,5-13-5-16,5-16 1 15,1-21 1-15,-6-5 0 16,0-8-1-16,-2-3 1 16,-6 13 0-16,-3 8 1 15,-2 6-1-15,0 10 1 16,-5 0 0-16,-3 16 1 15,0 8-3-15,0 16 1 16,3 0 0-16,-3 5 1 16,0 5-11-16,5-2 1 15,-3 0-28-15,6-11 0 0</inkml:trace>
  <inkml:trace contextRef="#ctx0" brushRef="#br0" timeOffset="34860.0806">11928 11820 36 0,'-16'19'18'0,"16"12"0"16,0-20-19-16,0 8 1 16,5-1 0-16,-5-2 6 15,3-5 0-15,-3-11 2 16,3-11 0-16,2-8-3 15,0-2 1-15,3-8-5 0,0-5 1 16,8-3-3-16,5 8 0 16,8 5-10-16,3 11 1 15,-3-1-18-15,3 1 0 16,2 5 12-16,-2 3 0 16</inkml:trace>
  <inkml:trace contextRef="#ctx0" brushRef="#br0" timeOffset="35087.2713">12383 11974 44 0,'-5'21'22'0,"26"-32"3"15,-13 1-22-15,10-11-3 0,4-11 0 16,-1-5 0-16,0-14 0 16,-8 12 0-16,-5 2 0 15,-8 5 5-15,-8 11 0 16,-3 10 0-16,-7 6 0 15,2 21 0-15,-5 13 1 16,0 16-6-16,2 10 0 16,6 1 0-16,8-16 0 15,5 5-22-15,10-6 1 16,17-17-20-16,7-9 1 0</inkml:trace>
  <inkml:trace contextRef="#ctx0" brushRef="#br0" timeOffset="35427.2858">13084 11310 48 0,'8'-22'24'0,"27"51"0"16,-22-7-23-16,3 4 1 15,-6 14 1-15,1 15-4 16,-1 11 0-16,-4 11 0 15,2 3 0-15,-6-1-25 16,4-5 1-16,-4-16 2 0,1-18 0 16</inkml:trace>
  <inkml:trace contextRef="#ctx0" brushRef="#br0" timeOffset="35599.2802">13007 11751 48 0,'-5'8'24'0,"32"21"-1"0,-14-29-24 16,8 0 1-16,8-5 0 16,3-5 0-16,5-9 0 15,3-2-5-15,2 0 0 0,-2-8-11 16,-6-8 1-16,-5-6-11 16,-8 4 0-16</inkml:trace>
  <inkml:trace contextRef="#ctx0" brushRef="#br0" timeOffset="35864.909">13436 11386 29 0,'0'13'14'0,"-3"32"7"16,3-26-14-16,0 13-2 16,0 5 0-16,0 0-1 15,3 8 0-15,-3 8-1 16,0-6 1-16,-3 1-1 16,3-8 0-16,0-11 0 15,3-13 0-15,8-16-3 16,5-14 0-16,5-15 0 15,3-5 1-15,-1 2-1 16,6 3 0-16,-5 8-1 16,-3 10 1-16,-5 9 0 15,-2 15 0-15,-7 21-7 0,-1 9 1 16,2 7-16-16,2-2 1 16,9-9-5-16,5-10 1 15</inkml:trace>
  <inkml:trace contextRef="#ctx0" brushRef="#br0" timeOffset="36443.0424">13870 11849 33 0,'-5'-2'16'0,"5"-25"-1"0,0 22-16 0,0-3 2 15,0 3 1-15,0-3-2 16,0 0 0-16,-8 8 0 16,0 0 1-16,-3 8-1 15,-2 2 0-15,0 6 4 16,-3 13 0-16,3 6-2 16,5 2 0-16,8-3-2 15,5-5 1-15,6-8 0 16,-1-7 1-16,1-9-2 15,-1-8 0-15,1-10 0 16,0-5 1-16,-1-4-1 16,1-1 0-16,-6 4 0 15,3 3 1-15,0 3 0 0,-3 2 0 16,0 1 4-16,-5 2 1 16,0 0 0-16,-5 3 0 15,5-1-6-15,0 1 0 16,0 5 0-1,-5-11 4-15,5 6 0 16,0 3-4-16,0-4 0 16,0 6 0-16,0 3 1 15,0-3-1-15,0 0 0 16,0 0-1-16,0-3 1 16,0 6 1-16,0-3 0 0,0 0-2 15,0 0 1-15,0 0-1 16,0 3 1-16,0-3 0 15,0 0 0-15,0 2 0 16,0-2 0-16,0 3-13 16,0-1 1-16,3 1-34 15,-1 2 1-15</inkml:trace>
  <inkml:trace contextRef="#ctx0" brushRef="#br0" timeOffset="37002.4338">13867 11847 15 0,'0'-8'7'0,"3"2"11"0,-3-1-8 0,0 1 1 15,0-2 1-15,0 0-6 16,0 0 1-16,0 0-1 16,-3 3 1-16,1 0-3 15,-6 5 0-15,0 5-3 16,-3 3 0-16,1 5 1 15,-4 9 0-15,4 7 4 16,2 13 0-16,8 0-1 16,5-10 1-16,6 13-2 15,2-5 0-15,8-6-5 16,11-7 1-16,8-17-24 16,2-10 0-16,11-13-23 15,0-11 1-15</inkml:trace>
  <inkml:trace contextRef="#ctx0" brushRef="#br0" timeOffset="38630.6688">15042 11754 40 0,'-34'0'20'0,"-9"24"0"15,36-27-20-15,-7 6 1 16,-4-3 1-16,-1 0-3 16,6 0 1-16,2 0-1 15,3 3 1-15,8 4-1 16,6 1 1-16,-1 0 1 0,6 6 1 15,-1-1-3-15,1 5 1 16,-1 3 5-16,1 3 0 16,-6 0-1-16,-5 0 0 15,-5-3-2-15,0-2 0 16,-6-6-3-16,-5-3 1 16,3-7-8-16,0-3 0 15,-3-5-9-15,5 0 1 16,6-3-11-16,0 0 1 15</inkml:trace>
  <inkml:trace contextRef="#ctx0" brushRef="#br0" timeOffset="39100.5169">15246 11759 32 0,'-21'-16'16'0,"-3"14"5"0,21 2-15 16,-5 8-5-16,0 5 1 15,3 3 0-15,-3 5 0 16,6 11 0-16,-6 7 0 15,0 4-2-15,5-9 0 16,3-7 0-16,0-3 1 16,8-9 0-16,-3-7 0 15,6-5 0-15,5-11 0 16,-3-13-2-16,5-8 1 16,-2-3 0-16,3-2 1 15,-6 4 0-15,3 4 0 0,-5 5-2 16,-6 2 1-16,0 9 2 15,-5 10 0-15,0 5-3 16,0 3 1-16,-5 8 0 16,5 5 0-16,0 5-14 15,5 1 0-15,0-3-13 16,6-3 1-16,0-10 19 16,-1-9 1-16</inkml:trace>
  <inkml:trace contextRef="#ctx0" brushRef="#br0" timeOffset="39726.3462">15489 11775 20 0,'19'-16'10'0,"-9"14"9"16,-7 7-10-16,2 6-5 15,-2 2 1-15,-3 5-1 16,-3 4 1-16,-5 4-2 16,6 3 0-16,-6 0-1 0,0 0 0 15,3-5-2-15,-1-5 1 16,6-9 0-16,0-7 0 15,8-14-1-15,6-13 0 16,1-2 0-16,-1-6 0 16,-1-2 0-16,3-1 0 15,-16 35 0 1,21-21 0-16,-8 13 0 16,-5 14 2-16,-5 2 0 15,-3 7-1-15,0 4 0 0,-3 2 0 16,3 0 0-16,0-5-2 15,0-3 1-15,3-10-1 16,5-8 1-16,-3-8 0 16,6-3 0-16,4-6-1 15,1 1 1-15,3-2 1 16,2-1 0-16,-3 5-1 16,-2 6 1-16,0 8-2 15,-5 7 0-15,-1 12 5 16,-4 1 1-16,-1 9-3 15,0 5 1-15,3 6-1 16,3-1 1-16,7-2-2 16,3-6 0-16,6-4-1 15,2-9 1-15,-5-8-2 16,-3-10 1-16,0-8 1 0,0-11 0 16,-5-5-2-16,-3-11 1 15,-2-8-1-15,-8 1 1 16,-3 10 1-16,-3 10 0 15,-5 9 1-15,5 7 0 16,-4 19 1-16,1 16 0 16,-2 8-4-16,6 18 1 15,2 3-7-15,0-6 1 16,10-2-12-16,6-10 1 16,13-11-22-16,6-14 0 15</inkml:trace>
  <inkml:trace contextRef="#ctx0" brushRef="#br0" timeOffset="40137.5435">17283 11564 26 0,'0'-51'13'0,"0"-2"4"0,-5 37-13 0,0-5 7 16,-6 3 0-16,-7-3-4 15,-1 10 1-15,-2 11-7 16,5 13 1-16,0 3-1 16,3 16 1-16,0 16-2 15,2 10 0-15,3 16-2 16,6-5 0-16,-4 5-10 16,6-5 1-16,8-14-13 15,3-13 0-15,-1-12 11 16,-2-15 0-16</inkml:trace>
  <inkml:trace contextRef="#ctx0" brushRef="#br0" timeOffset="40512.5473">16908 11749 36 0,'-32'-24'18'0,"29"5"3"16,11 11-17-16,3 1-4 15,5-1 1-15,10 0-2 0,0 0 0 16,12-3 2-16,4 3 0 15,5 0-2-15,1 3 0 16,-3 5 1-16,-3 3 0 16,-2 5 0-16,-5 7 1 15,-4 12 4-15,-10 2 0 16,-7-3 3-16,-4 1 0 16,-2 2-5-16,0 3 0 15,3-3-1-15,2-5 1 16,0-3-1-16,6-11 0 0,-1-7-2 15,-2-11 1-15,3-8 2 16,-1-2 0-16,-7-11-3 16,-9-11 1-16,-2 6-2 15,-10 2 1-15,-11 5 0 16,-8 9 0-16,2 7-5 16,-2 17 1-16,8 9-18 15,8 9 0-15,5-3-14 16,10-2 0-16</inkml:trace>
  <inkml:trace contextRef="#ctx0" brushRef="#br0" timeOffset="40676.7015">17723 11902 64 0,'0'-13'32'0,"21"-32"9"0,-11 29-33 0,9-5-5 16,2 0 0-16,3 2-5 15,5 3 1-15,3 3-38 16,10-3 1-16,8 0 3 16,-2-2 1-16</inkml:trace>
  <inkml:trace contextRef="#ctx0" brushRef="#br0" timeOffset="41648.3171">18789 11278 36 0,'-3'-29'18'0,"-5"29"8"15,8 2-19-15,0 14-3 16,-2 19 1-16,-4-1-3 16,1 11 0-16,0 8 0 15,5 0 0-15,0 0-2 16,5 0 1-16,0-8-2 15,6-6 1-15,7-7 1 16,4-11 1-16,1-13-2 16,4-13 0-16,-1-8 1 15,-5-1 0-15,-5-7-2 0,-10-5 0 16,-9-6 1-16,-10 0 1 16,-14 6-2-16,3 5 0 15,1 7-21-15,-4 12 0 16,6 10-8-16,8 5 0 15</inkml:trace>
  <inkml:trace contextRef="#ctx0" brushRef="#br0" timeOffset="42011.4693">19085 11624 40 0,'-18'37'20'0,"18"6"3"0,5-25-20 15,-2 3 1-15,5-2 0 16,2-3 2-16,6-6 1 16,3-4-3-16,-1-14 1 15,-2-5-5-15,0-11 1 0,-6 0 0 16,-4 3 0-16,-6 0-3 16,-6 2 1-16,-12 3-40 15,-3 6 1-15,2 4 23 16,9 1 1-16</inkml:trace>
  <inkml:trace contextRef="#ctx0" brushRef="#br0" timeOffset="42214.598">19424 11310 57 0,'-8'7'28'0,"13"38"4"15,-2-31-30-15,-6 7-3 16,-2 16 1-16,0 11 0 0,-6 7 0 16,-5 17-28-16,6-6 0 15,4 0-2-15,1-5 0 16</inkml:trace>
  <inkml:trace contextRef="#ctx0" brushRef="#br0" timeOffset="42402.1017">19241 11606 64 0,'-18'-5'32'0,"31"10"0"0,3-2-31 15,8-3-1-15,5 2 1 0,-3-4-1 16,3-1 0-16,0-2-1 16,-2-1 1-1,-27 6 0-15,50-39-62 16,-7 2 0-16,-4-6 60 15,-4 1 0-15</inkml:trace>
  <inkml:trace contextRef="#ctx0" brushRef="#br0" timeOffset="42620.8531">19678 11257 42 0,'-8'29'21'0,"3"55"5"16,-1-65-21-16,4 10 1 15,2 11 1-15,0 2 0 16,0-5 0-16,2 0-1 15,4-5 1-15,-1-6-1 16,6-7 1-16,7-9-7 16,6-4 1-16,5-4-1 15,0-2 0-15,-5 6-1 0,0 7 1 16,5 3-31-16,-5 0 0 16,2 7-11-16,-5-1 1 15</inkml:trace>
  <inkml:trace contextRef="#ctx0" brushRef="#br0" timeOffset="43138.2556">20697 11593 35 0,'7'-29'17'0,"1"23"9"16,-8 14-18-16,0 8 0 15,0 11 1-15,0 7-5 16,0 8 0-16,3-2-4 0,0-3 1 16,5-5-1-16,0-8 1 15,2-6-1-15,1-7 0 16,2-6-1-16,0-5 0 16,3-5-1-16,0-14 0 15,0-2 0-15,-6-8 1 16,1 2 1-16,0 6 1 15,-6 8 0-15,5 2 0 16,6 11 3-16,0 6 1 16,5 4 3-16,8 4 1 0,3-12-2 15,3-2 0-15,-6-8-7 16,-5-8 0-16,-3-5-1 16,-5-5 0-16,-6-3-29 15,-5 2 1-15,-5 1-14 16,-2 2 1-16</inkml:trace>
  <inkml:trace contextRef="#ctx0" brushRef="#br0" timeOffset="43607.1038">21411 11659 29 0,'5'-21'14'0,"14"-24"0"0,-19 34-15 16,0 0 3-16,-3 1 0 16,-5 2 3-16,-2 8 1 15,-4 8-2-15,-4 5 1 16,-6 6-2-16,-5 7 0 15,5 9-1-15,-2 4 1 16,4-4-2-16,7-1 1 16,-1-2-1-16,10-6 0 0,6-7-2 15,6-11 1-15,10-8 1 16,7-6 1-16,7-12-2 16,-4-9 0-16,6-4 0 15,-1 7 0-15,-1 3-1 16,-9 5 1-16,-3 3 6 15,-7 2 0-15,-6 6-6 16,3 2 0-16,-8 6-1 16,0 10 1-16,0 5-6 15,0 1 0-15,3 2-11 16,5-2 1-16,2-1-15 16,3-5 1-16</inkml:trace>
  <inkml:trace contextRef="#ctx0" brushRef="#br0" timeOffset="43857.9596">21697 11609 36 0,'-8'26'18'0,"10"3"8"0,4-16-18 16,-1 6-2-16,3 2 0 15,0 0 0-15,2-2 0 16,1-6-1-16,2 0 1 15,1-10-1-15,1-6 0 16,-1-7-4-16,4-12 0 16,-2-1-1-16,0-9 0 0,0-5-12 15,-6-8 0-15,1 0-26 16,0 13 1-16,-1 6 20 16,-2 10 0-16</inkml:trace>
  <inkml:trace contextRef="#ctx0" brushRef="#br0" timeOffset="44160.4775">22009 11725 45 0,'5'16'22'0,"27"-53"3"0,-19 26-22 15,6-2-4-15,-3-6 1 16,2-2-1-16,-5-3 0 16,-5 3 1-16,-8 3 0 0,-8 5 1 15,-5 7 0-15,-5 12 4 16,-4 9 0-16,1 4-1 16,0 13 1-16,5-1-6 15,0 4 1-15,14-3 0 16,2-6 0-16,8-2-21 15,2-3 1-15,6-5-15 16,13-5 0-16</inkml:trace>
  <inkml:trace contextRef="#ctx0" brushRef="#br0" timeOffset="44539.4383">22554 11537 26 0,'-8'-3'13'0,"5"3"4"0,3 0-13 0,0 0-1 16,-5-2 1-16,2 2-1 16,-4 0 0-16,1 2 2 15,-4 1 1-15,-1 8-3 16,-5 2 0-16,6 3-1 15,-1 0 0-15,6 7-1 16,-3 4 0-16,5-1 1 16,3 1 0-16,3-6 1 15,7 0 1-15,4-5-2 16,1-3 1-16,-1-2-1 16,-4-1 0-16,-2 1-1 15,-8-6 1-15,-8 6-7 16,-2 2 0-16,-4 0-22 15,-7 1 1-15,3-1-2 16,-1-3 1-16</inkml:trace>
  <inkml:trace contextRef="#ctx0" brushRef="#br0" timeOffset="44726.8844">22961 11810 64 0,'16'10'32'0,"-34"9"5"0,7-9-32 16,-7 11-6-16,-17 9 0 16,-15 7-23-16,-6 2 1 15,-7 6-17-15,2-5 1 0,8-3 35 16,6-5 0-16</inkml:trace>
  <inkml:trace contextRef="#ctx0" brushRef="#br0" timeOffset="45272.941">16302 12222 48 0,'0'27'24'0,"-8"21"2"0,8-25-25 0,-3 6 1 16,0-2 1-16,-2 10-3 16,0 3 0-16,-3 2 0 15,0-5 0-15,3-3-17 16,-3-4 0-16,5-9-17 15,-2-5 0-15</inkml:trace>
  <inkml:trace contextRef="#ctx0" brushRef="#br0" timeOffset="45975.636">16026 12418 47 0,'-7'11'23'0,"44"10"1"0,-22-18-25 15,15-1 1-15,-1 1 0 16,-29-3 0 0,79-5 3-16,-15 2 0 15,-4-5-3-15,-4-5 0 16,-3-8-9-16,-3-11 1 16,-8 0-4-16,-7-2 0 15,-6-9 9-15,-8 4 1 0,-8 2 5 16,-5 10 1-16,-5 9 3 15,-3 10 0-15,-3 10-2 16,1 17 0-16,-6-1-3 16,-3 4 0-16,3 4 0 15,3 3 0-15,-3 6-2 16,0-1 0-16,3-5 1 16,-1 5 0-16,4 4-1 15,-1-9 0-15,3-13-1 16,3-6 1-16,5-13-1 15,5-4 1-15,6-7 0 16,2-7 0-16,5-3 0 16,6 3 1-16,-3 8-1 15,0 8 0-15,-5 7 3 16,-6 14 1-16,-4 3 3 16,-4 12 0-16,-2 6-5 0,-3 1 1 0,3-4-2 15,0-5 1-15,3-5 0 16,2-6 0-16,6-12-2 15,2-1 1-15,5-13-1 16,6-11 0-16,0-7 0 16,-6-6 0-16,-2-7-2 15,-3-4 1-15,-2-2-3 16,-9 0 0-16,-7 14 1 16,-6 7 1-16,-5 5 2 15,-5 11 0 1,-8 11 2-16,0 13 0 15,0 8-2-15,2 5 1 0,6 0-2 16,5 5 1-16,8 6 0 16,8-3 0-16,3-3-10 15,4-7 1-15,7-6-35 16,7-13 1-16,5-16 39 16,3-13 1-16</inkml:trace>
  <inkml:trace contextRef="#ctx0" brushRef="#br0" timeOffset="46225.6766">17307 12328 37 0,'-8'0'18'0,"6"27"9"16,2-19-20-16,0 8-3 15,0-1 1-15,0 7-2 16,0 4 1-16,0-5-1 16,2-8 0-16,6-7 1 15,0-9 1-15,3-13 5 16,2-8 0-16,5-2 0 0,4-3 1 15,-1 8-6-15,0 7 0 16,-5 14-5-16,2 11 1 16,-4 10-9-16,1 6 1 15,1 2-44-15,11-5 0 16,7-3 24-16,-5-11 1 16</inkml:trace>
  <inkml:trace contextRef="#ctx0" brushRef="#br0" timeOffset="46823.3307">18717 12286 43 0,'-2'-13'21'0,"-11"5"15"15,5 8-23-15,-3 0-7 16,-2 5 0-16,-8 6-5 15,2 7 1-15,-10 3 3 16,-5 8 0-16,-1-2-5 16,-2 2 1-16,11-3-1 15,-3 1 0-15,7-1-1 16,4 1 1-16,7-6 0 16,6-2 0-16,5-4 1 15,3-1 0-15,7-6-2 16,11 2 0-16,9-5 1 15,-4 3 1-15,11-2-2 0,8-1 1 16,11-2 1 0,2-3 0-16,5-6 3 0,-5 1 0 15,-5-8 0-15,-13-3 0 16,-11-5 1-16,-8 0 1 16,-7-8-5-16,-17-1 1 15,-24-1-1-15,-7-4 0 16,-19 1-2-16,-2 5 1 15,2 5-17-15,0 5 1 16,5 9-23-16,14 5 0 0,15-1 10 16,17 6 0-1</inkml:trace>
  <inkml:trace contextRef="#ctx0" brushRef="#br0" timeOffset="47217.2362">19024 12302 25 0,'0'-19'12'0,"0"-2"7"15,0 16-12-15,-2 0-1 16,-1 2 1-16,-8 0 0 15,1 3 1-15,-6 11-1 16,3 13 1-16,2 7-4 16,9 4 0-16,4 4 0 15,9 4 0-15,2 2-2 16,8-8 0-16,16-16 4 16,6-10 0-16,2-11-4 15,7-19 1-15,-1-2-3 16,-9-8 0-16,-8-11 0 0,-12 3 0 15,-14 3 1-15,-24 7 0 16,-11-5-9-16,-15 9 1 16,-8 1-17-16,7 15 1 15,1 4-18-15,10-2 1 16</inkml:trace>
  <inkml:trace contextRef="#ctx0" brushRef="#br0" timeOffset="47469.5263">19315 11958 41 0,'-10'-3'20'0,"10"22"2"16,0-9-21-16,0 6 7 15,-11 11 0-15,-5 15 1 16,0 6 0-16,-13 18-4 15,-5 13 1-15,-6 6-7 16,6-1 1-16,7-7-8 0,6-11 0 16,11-10-24-16,7-11 0 15,11-13 9-15,5-11 0 16</inkml:trace>
  <inkml:trace contextRef="#ctx0" brushRef="#br0" timeOffset="47772.3767">19498 12376 31 0,'-13'10'15'0,"5"28"12"0,8-28-16 0,2 11-6 16,6 3 0-16,6-3 0 15,4-2 1-15,3-11 0 16,3 0 1-16,-3-14-2 16,0-4 0-16,-2-3-3 15,-8-3 0-15,-4-5 1 16,-7-1 1-16,-10-1-2 16,-11 4 1-16,-6 6-23 15,3 7 0-15,1 9-31 16,7 2 0-16</inkml:trace>
  <inkml:trace contextRef="#ctx0" brushRef="#br0" timeOffset="49988.0899">20300 12273 46 0,'-16'-16'23'0,"26"11"1"0,1 2-24 16,5 3 1-16,8-3 0 0,5 3-2 16,5 0 1-16,1 0-1 15,2-5 1-15,-3 5-25 16,0 0 0-16,-2-5 4 16,-5 2 0-16</inkml:trace>
  <inkml:trace contextRef="#ctx0" brushRef="#br0" timeOffset="50171.9416">20273 12434 48 0,'-5'0'24'0,"29"0"1"16,-11-5-24-16,16-3-2 15,11-5 1-15,5 2 0 16,8 0 0-16,2 4-20 15,-2-1 1-15,0 2-9 0,5 1 0 16</inkml:trace>
  <inkml:trace contextRef="#ctx0" brushRef="#br0" timeOffset="50752.3258">21273 12069 35 0,'0'-13'17'0,"14"2"11"15,-14 11-19-15,0 3 3 16,-3-1 0-16,-5 12-9 0,-5 7 0 16,-6 5 2-16,-2 3 1 15,3-5-5-15,-6 0 0 16,-5 2-1-16,-3 1 0 15,5-1 0-15,1 1 0 16,10-1 0-16,0-2 1 16,14-3-1-16,10-2 0 15,7-3-1-15,12-6 1 16,5-2 0-16,10-2 1 16,6-1-1-16,4 0 0 0,7-5 2 15,-12-3 1-15,-4-2 2 16,-12-5 0-16,-4-1-3 15,-17-8 0-15,-7-4-2 16,-11-6 1-16,-8 2-1 16,-10-2 0-16,-6-8-1 15,-5 3 1-15,0 2-15 16,5 11 0-16,8 7-22 16,6 12 1-16,13 4 12 15,7 6 0-15</inkml:trace>
  <inkml:trace contextRef="#ctx0" brushRef="#br0" timeOffset="51252.377">21676 12214 37 0,'-22'-21'18'0,"1"11"11"0,16 12-19 15,0 6-5-15,-3 0 1 16,0 8-5-16,2 8 0 16,1 2-1-16,5 1 0 15,5-1 1-15,1-2 0 16,4-5 0-16,6-6 0 16,0-5-1-16,3-8 1 15,-1-3 0-15,-2-5 0 0,3-5-2 16,-9-3 1-16,1 0 0 15,-3 0 1-15,-6 3 1 16,1 3 1-16,-3-1-1 16,-3 0 0-16,-5 3-1 15,3 3 0-15,0 0-1 16,2 0 0-16,0 2 0 16,3 0 0-16,3 1 0 15,-3 2 1-15,3-3-2 16,2-2 1-16,-5 2 0 15,0-2 0-15,-5-1 1 16,-1 6 0-16,-4-2-2 16,-6 2 0-16,3-5 1 15,0 5 0-15,-3 0 0 16,5 0 1-16,1 2-15 16,4 3 1-16,-2 1-36 0,6 4 0 15</inkml:trace>
  <inkml:trace contextRef="#ctx0" brushRef="#br0" timeOffset="51643.008">21824 12042 36 0,'-6'-5'18'0,"4"13"9"15,2-8-17-15,-3 8-8 16,-5 8 1-16,-5 8 3 16,-8 5 0-16,-6 8-6 15,-4 8 1-15,-1 5 0 16,5 0 0-16,-2-2-1 16,5 10 0-16,3-10-35 0,11-11 1 15,2-11 14-15,5-15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24:35.0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18511 5409 35 0,'0'-11'17'0,"32"-18"1"15,-27 24-18-15,6 2 1 16,-1-2 1-16,6-1-2 16,5 4 0-16,3-3 0 15,0 2 0-15,2 3 0 16,-4 0 0-16,-1 3 1 15,0-1 1-15,-5 9-1 16,0 5 0-16,-6 5-2 0,1 5 1 31,-6 3 1-31,3 3 0 0,-5 5-1 16,2 11 1-16,-2-6-1 16,5-2 0-16,2-3 1 15,1-3 1-15,2 1-2 16,5-4 0-16,-2 1 0 15,5-3 0-15,1-8 0 16,-1-2 1-16,0-6-1 16,5-5 0-16,-2-5 2 15,0-9 0-15,5-9-1 16,-5-7 0-16,2-1-1 16,-4-6 0-16,-7-6 0 15,-4-7 1-15,-3-3-2 16,-5 2 0-16,-3 4 1 15,-3 2 1-15,0 8-1 16,-2 5 1-16,2 5-2 16,3 6 0-16,0 0 1 15,3 0 1-15,2-3-1 16,-2-3 1-16,5 3 3 0,-3 0 0 16,3-2 0-16,0-3 1 15,-5 2-4-15,-1 1 1 16,-2 2 1-16,0 5 1 15,-2 6-3-15,2 5 0 16,0 3-2-16,0-1 1 16,2 4 0-16,6-4 0 15,3-2 1-15,2 0 0 16,8 0 1-16,0 0 0 16,6 3-1-16,-3-3 0 0,0 5 0 15,5-2 0-15,5-3-2 16,8-3 1-16,6 3-23 15,-3-3 0-15,11-4-17 16,2-9 0-16</inkml:trace>
  <inkml:trace contextRef="#ctx0" brushRef="#br0" timeOffset="312.4581">19860 5464 39 0,'16'-5'19'0,"37"-8"2"0,-37 7-21 16,5 4-2-16,6-1 0 15,-3 0-16-15,-1 1 1 16,4-3-2-16,-3 2 0 16</inkml:trace>
  <inkml:trace contextRef="#ctx0" brushRef="#br0" timeOffset="505.2129">19903 5594 53 0,'-16'5'26'0,"21"8"2"0,3-15-28 16,5 2 1-16,9-6 0 15,7 1-2-15,0 0 1 16,5 0-32-16,8 2 0 15,3-2 11-15,-2-6 0 16</inkml:trace>
  <inkml:trace contextRef="#ctx0" brushRef="#br0" timeOffset="1107.6408">20644 5231 46 0,'16'-50'23'0,"28"8"1"0,-22 23-23 0,9-5-2 16,9 3 1-16,-3 5 1 15,5 3 1-15,-4 8-3 16,-12 8 0-16,-5 7 2 15,-5 6 0-15,-13 5-1 16,-11-2 1-16,-6 7 2 16,-4 6 1-16,-6 0-4 15,0-3 1-15,3-5-2 16,3-3 0-16,10-3 1 16,8 1 0-16,10-1 1 15,11 1 1-15,9-1-5 16,9 4 0-16,4 1 4 0,-9 1 1 15,-2 0-2-15,-8 2 1 16,-3 1 1-16,-5 2 1 16,-11 0 1-16,-8 3 0 15,-15-6-3-15,-9 1 1 16,-10-6-3-16,0-5 1 16,-5-6-10-16,5-4 1 15,10-6-24-15,9-3 1 16,10-8 15-16,5-10 0 15</inkml:trace>
  <inkml:trace contextRef="#ctx0" brushRef="#br0" timeOffset="1390.3008">21416 5126 48 0,'-5'-16'24'0,"5"21"0"16,0-2-24-16,-5 7 0 15,2 1 1-15,-5 7 0 16,-3 9 1-16,1-1 0 16,-1 1 1-16,6-4-2 15,0-1 0-15,5-4 1 16,5-2 0-16,0-3 3 16,11 1 0-16,8-4-5 0,5 1 0 15,3-1 0 1,0-2 0-16,-1-2-13 0,4-4 0 15,4-4-32-15,-1-6 0 16,1-3 43-16,1-10 1 16</inkml:trace>
  <inkml:trace contextRef="#ctx0" brushRef="#br0" timeOffset="1548.3017">21689 5054 68 0,'-35'72'34'15,"17"23"4"-15,15-63-34 0,-5 18-4 16,0 13 1-16,3 3-7 16,-3 3 0-16,8-8-30 15,8-8 1-15,5-8 4 16,8-11 1-16</inkml:trace>
  <inkml:trace contextRef="#ctx0" brushRef="#br0" timeOffset="2291.2293">21945 5176 38 0,'-13'-8'19'0,"24"-11"0"0,-3 11-19 16,2-2 1-16,6-1 0 15,5 1 1-15,8 2 1 0,6 0-3 16,5 2 0-16,-6 4 0 16,-2 4 1-16,-1 4 1 15,-4 2 1-15,-11 0 0 16,-8 0 1-16,-11 0-5 16,-5-1 1-16,-10 4 0 15,-6 0 1-15,-5-6-1 16,8 0 0-16,5-5 0 15,0 3 0-15,10 0-1 16,9 2 0-16,10 5 1 16,9 6 1-16,4 8-1 15,6 5 1-15,-1 0 6 16,1 3 0-16,-8 2 1 16,-3 1 0-16,-8-3 1 15,-7 2 1-15,-17-5-8 16,-7-2 1-16,-14-1-3 0,-8-2 0 15,-2-3-11-15,0-8 0 16,7-2-27-16,6-9 1 16,16-2 11-16,10-2 0 15</inkml:trace>
  <inkml:trace contextRef="#ctx0" brushRef="#br0" timeOffset="2889.0534">22819 5324 31 0,'-6'21'15'0,"17"11"6"16,-11-16-17-16,-3 8 4 0,1 10 0 15,-6-5-4-15,-3 6 1 16,3-1-5-16,3-5 0 16,0-8 2-16,5-10 0 15,0-17-3-15,10-4 0 16,6-17 2-16,-3-10 0 15,6-2-1-15,5-1 0 16,5 0 0-16,2 1 0 16,1 7-2-16,-5 11 1 15,-1 10 4-15,-10 11 0 0,0 8-1 16,-11 5 0-16,3 8 2 16,-5 6 0-16,-3 2-2 15,0-3 1-15,0-4-2 16,5-6 0-16,0-11 0 15,3-8 1-15,3-13-1 16,7-8 0-16,6 1-1 16,5-4 0-16,-2-5 1 15,-1 3 0-15,-5 6 1 16,-5 7 0-16,3 8 6 16,-6 10 1-16,-2 12-10 15,-3 1 1-15,-6 9 0 16,-2 5 0-16,0 6-19 15,0 4 0-15,0 6-26 16,0 3 0-16,5 2 35 16,6-5 0-16</inkml:trace>
  <inkml:trace contextRef="#ctx0" brushRef="#br0" timeOffset="3096.487">22938 6065 66 0,'-24'-5'33'0,"66"-54"0"16,-18 36-33-16,16-20 0 15,23-7 1-15,1-16-1 16,15-6 1-16,14-7-2 16,13-3 0-16,-14 13-24 15,3 6 0-15,-10 4-16 16,-6 17 1-16</inkml:trace>
  <inkml:trace contextRef="#ctx0" brushRef="#br0" timeOffset="3424.616">23978 5676 35 0,'0'8'17'0,"-6"-11"3"0,1 3-18 15,0 0 3-15,-11 3 1 16,-8 2 3-16,-8 6 1 16,0-1-6-16,3 1 1 15,8-1-5-15,5 1 1 16,6 0-1-16,4-1 0 16,12 3 3-16,4 6 1 15,6 2 4-15,11 3 1 0,-6 0 1 16,0 2 1-16,-5-5-4 15,0 6 0-15,-14-1-6 16,-12 1 0-16,-11-1-10 16,-11 1 0-16,-8-6-32 15,-7-3 0-15,-12-7 4 16,1-6 1-16</inkml:trace>
  <inkml:trace contextRef="#ctx0" brushRef="#br0" timeOffset="3787.4279">19686 6840 57 0,'45'-8'28'0,"50"-16"2"0,-74 19-30 0,11 3-6 16,2-1 1-16,-2 3-38 16,0 3 0-16,-11 7 34 15,-10 6 1-15</inkml:trace>
  <inkml:trace contextRef="#ctx0" brushRef="#br0" timeOffset="3912.4827">19636 7086 67 0,'-8'0'33'0,"82"-18"-12"0,-43 10-33 16,12-3-42-16,15-2 0 15</inkml:trace>
  <inkml:trace contextRef="#ctx0" brushRef="#br0" timeOffset="4336.5836">20728 6676 34 0,'-21'-16'17'0,"-37"3"9"15,42 16-16-15,-5 7 1 16,0 6 0-16,5 5-8 0,5 0 1 16,6 9-5-16,10 7 1 15,11 2 1-15,13-4 0 16,0-6 1-16,-2-3 0 15,5-2 1-15,-3-5 1 16,0-1 0-16,-8 1 0 16,-8-1-1-16,-13 3 1 15,-10 1-4-15,-12 1 0 16,-12 1 0-16,-14-5 0 16,6-3-25-16,8-3 1 15,10-5-22-15,13-3 0 0</inkml:trace>
  <inkml:trace contextRef="#ctx0" brushRef="#br0" timeOffset="4743.3435">21046 6835 54 0,'-21'34'27'0,"15"30"2"15,1-51-28-15,2 8-2 16,-5 8 1-16,3 11 0 16,-3 0 1-16,0 13-1 15,3 2 0-15,0-7 0 16,2-6 0-16,3-10 0 0,0-11 0 16,0-10 0-16,3-25 0 15,2-15-1-15,6-24 0 16,4-10 1-16,12-3 0 15,-1-8-1-15,11 10 1 16,0 9 0-16,6 4 1 16,-3 14-1-16,-9 13 0 15,-7 11 4-15,-8 8 0 16,-11 5 4-16,-7 5 1 16,-9 8-4-16,-10 9 0 0,-3 4-5 15,-8 1 1-15,-7 2-14 16,-4 0 1-16,4-3-48 15,15-7 1-15</inkml:trace>
  <inkml:trace contextRef="#ctx0" brushRef="#br0" timeOffset="5487.3432">21265 7012 44 0,'0'8'22'0,"43"-21"1"0,-25 8-23 16,9-3 2-16,10 0 0 16,0-3-1-16,0-10 1 15,-3-3-3-15,-2-2 0 16,-3-1 1-16,-5 1 1 15,-6 2-1-15,-7 3 1 16,-11 0-1-16,-5 2 0 16,-1 6 2-16,-12 5 0 15,-6 8 4-15,-5 8 1 16,0 0-5-16,5 10 0 0,3 6 0 16,8 8 0-16,2 0-1 15,6-3 0-15,10 3 2 16,6-1 0-16,5-2-1 15,5-5 1-15,5-5-1 16,-2-9 0-16,8-4 2 16,0-6 0-16,2-6-5 15,3-4 0-15,-3-3 1 16,-2 2 1-16,0-5-1 16,-3-5 0-16,-5 2 0 15,0-4 0-15,-6 1 0 16,-5-1 0-16,-2 1 0 15,0 9 0-15,-4 3 0 16,1-1 0-16,-8 3 0 16,3 0 1-16,-3 0-2 15,0 3 1-15,-3 5 0 16,-7-3 0-16,-1 1 0 0,1-1 0 16,-1 0 0-1,0 6 0-15,1-3 0 0,-1 3 0 16,1 2 0-16,-1 5 0 15,-5 1 0-15,3 5 0 16,0 2 0-16,2 1 0 16,1 2 0-16,2-2 0 15,8-3 0-15,0-1 0 16,0-15 0 0,31 43-25-16,1-14 1 15,8-5-15-15,-6-14 1 0,6-7 29 31,2-8 1-31</inkml:trace>
  <inkml:trace contextRef="#ctx0" brushRef="#br0" timeOffset="5878.0096">22305 6793 46 0,'-16'-6'23'0,"-21"4"8"0,32 4-24 15,-3 4-5-15,-5 9 0 16,-6 12 0-16,-2 5 1 15,3 5-2-15,2 5 1 16,0 0-2-16,5-5 0 0,9-10-2 16,4-6 0-16,6-10 3 15,3-9 0-15,2-7-2 16,6-8 0-16,2-8 1 16,3-1 0-16,5-15 0 15,0-8 0-15,-5-10-1 16,-1-17 0-16,-1-7 1 15,-4-8 1-15,-5 18 9 16,-2 19 0-16,-6 15 0 16,-10 17 1-16,0 20-6 15,-11 17 1-15,0 26-4 16,-3 16 1-16,6 8-4 16,3 2 0-16,10-8-15 15,5-2 1-15,16-8-7 0,8-10 0 16,13-12 3-16,22-9 1 15,21-15-10-15,10-9 0 16</inkml:trace>
  <inkml:trace contextRef="#ctx0" brushRef="#br0" timeOffset="6219.7501">23234 6872 37 0,'-8'21'18'0,"16"29"4"0,0-34-18 0,-3 8 2 15,6 0 1-15,-1 0-1 16,6-3 1-16,0-5-1 15,5-8 0-15,6-11-5 16,-1-10 1-16,3-6-2 16,-5-7 0-16,-8-11 0 15,-13-3 1-15,-14 6-2 16,-10-1 0-16,0 9-8 16,0 13 1-16,-1 10-26 15,1 16 1-15,8 8 15 16,5 1 1-16</inkml:trace>
  <inkml:trace contextRef="#ctx0" brushRef="#br0" timeOffset="6438.6295">23888 6594 43 0,'-16'-21'21'0,"2"-11"7"0,7 16-23 16,-7-5 0-16,-4-5 0 15,2 2 2-15,-3 5 1 16,1 9-5-16,2 10 0 16,-3 16-4-16,1 13 1 15,2 13-10-15,-2 19 1 16,4 5-10-16,6 13 0 0,0 11-15 16,6 0 0-16</inkml:trace>
  <inkml:trace contextRef="#ctx0" brushRef="#br0" timeOffset="6594.9329">23554 6832 60 0,'-13'-5'30'0,"37"-8"8"16,-6 15-30-16,11 1-7 16,3-3 0-16,5-3-11 15,16 1 0-15,8-4-48 16,10-4 0-16</inkml:trace>
  <inkml:trace contextRef="#ctx0" brushRef="#br0" timeOffset="7144.0584">21152 7870 24 0,'-11'-22'12'0,"-5"7"12"16,8 9-13-16,-10 4-4 15,2 2 1-15,0 5-4 16,3 5 0-16,5 9-4 0,8 5 0 15,8 2 0-15,5-2 0 16,6 5 0-16,-1-2 1 16,-2-1 4-16,2 1 1 15,-4-1-3-15,-4-7 1 16,-2-1-4-16,-8 1 0 16,-8-4 3-16,-8-1 0 15,-13-1-4-15,-10 0 1 16,4-2-1-16,1-1 1 15,5-2-20-15,10-5 0 16,14-6 1-16,7-2 0 16,20-8 0-16,17-11 1 0</inkml:trace>
  <inkml:trace contextRef="#ctx0" brushRef="#br0" timeOffset="7394.0609">21416 7872 45 0,'-24'27'22'0,"6"36"6"15,18-47-23-15,-3 13-1 16,3 11 1-16,3-8-3 16,5-6 1-16,5-5 1 15,6-8 0-15,10-5 2 16,-3-8 0-16,1-13-4 16,-1-16 0-16,1-5-3 15,-12-9 0-15,-4 1 1 16,-11 0 0-16,-11 7-4 15,-12 6 0-15,-7 5-16 16,-1 14 1-16,4 12-25 0,6 9 1 16</inkml:trace>
  <inkml:trace contextRef="#ctx0" brushRef="#br0" timeOffset="7805.8272">21808 7885 40 0,'-11'-10'20'0,"9"31"6"16,2-10-20-16,0 4-4 16,0 4 1-16,2 5-2 15,4 5 1-15,-4 5 2 16,1-5 1-16,5-5-3 15,2-3 1-15,4-13-3 0,1-5 1 16,-1-11-1-16,4-5 1 16,-2-6-2-16,5-10 0 15,-2-13 1-15,-1-8 0 16,-2 7 1-16,3 1 0 16,-9 8 6-16,1 15 1 15,-8 11-1-15,-3 11 0 16,0 13-7-16,-3 10 1 15,0 6-2-15,-2-3 1 16,5 3-9-16,0 2 0 0,5-5-8 16,1-5 1-16,4-6-5 15,9-12 0-15,2-9-4 16,8-5 0-16</inkml:trace>
  <inkml:trace contextRef="#ctx0" brushRef="#br0" timeOffset="8118.3759">22334 7795 45 0,'-2'6'22'0,"-9"39"8"16,3-27-23-16,0 9-3 15,3-3 1-15,-6 2-4 16,3 3 0-16,1-2 0 16,4-4 1-16,0-7 0 15,3-5 0-15,3-11-2 16,5-3 0-16,2-10 0 15,1-8 1-15,5-3-2 0,5-2 1 16,0-1 1 0,-2 6 0-16,-1 5-2 0,-5 5 0 15,-2 11 4-15,-3 8 0 16,-5 6-3-16,-1 7 1 16,-2 0-2-16,0 5 0 15,6 6-11-15,-1 3 1 16,3-6-17-16,2-3 1 15,9-5 3-15,2-7 1 16</inkml:trace>
  <inkml:trace contextRef="#ctx0" brushRef="#br0" timeOffset="8509.5634">22861 7973 34 0,'3'-21'17'0,"5"-19"4"15,-8 27-18-15,0-3-1 16,-8-8 1-16,-6 5-2 15,-4 6 1-15,-6 3 3 16,-5 2 1-16,5 8-4 16,-2 10 0-16,4 14-2 15,7 8 0-15,-1 2 0 16,10 6 1-16,1 0 1 16,5-3 0-16,5-6-4 15,6-7 1-15,2-11 3 16,8-15 0-16,3-17-4 15,5-7 0-15,-5-14 2 0,3-10 0 16,-6 0 1-16,3-22 1 16,-3 3-4-16,3-5 1 15,2 0 2-15,-5 19 1 16,-8 18 7-16,-5 13 0 16,-8 24-3-16,-5 18 0 15,-6 19-3-15,-2 16 1 16,0 8-5-16,-3 0 1 15,16-61 0-15,0 103-69 16,8-26 0-16</inkml:trace>
  <inkml:trace contextRef="#ctx0" brushRef="#br0" timeOffset="83947.3967">1431 6160 7 0,'-2'-8'3'0,"4"11"11"16,-2-3-4-16,0 0-1 0,0 0 0 15,8 0-1-15,-8 0 0 16,0 0-5-16,0 0 0 15,-8 3-1-15,8-1 0 16,-10 3-2-16,-9 9 0 16,-4 7 0-16,-9 3 0 15,3 5 0-15,-6 0 0 16,4-5 0-16,-1 0 1 16,-3 5 0-16,14 0 1 15,0-8-3-15,3 3 0 0,2-6 0 16,8 3 1-16,0-5 0 15,8-2 1-15,8-4-2 16,8 1 1-16,2-3 0 16,11 0 1-16,6-6 0 15,10 1 0-15,0 0-1 16,-3-9 0-16,0-2 0 16,-2 0 0-16,-6 0-1 15,1 3 0-15,-9 0 7 16,-5-6 0-16,-7 1-3 15,-6-6 0-15,-8-3-4 16,-8 1 1-16,-3-3 0 16,-5-6 0-16,6-5 0 15,-9-2 1-15,3 2-10 16,0 8 1-16,8 6-32 16,8 10 0-16</inkml:trace>
  <inkml:trace contextRef="#ctx0" brushRef="#br0" timeOffset="84275.5824">2117 5824 28 0,'-32'-37'14'0,"-18"11"7"0,39 15-14 0,-7 3 0 16,-4 3 0-16,4 2-6 16,2 6 1-16,-2 5-1 15,2 13 1-15,8 16 0 16,5 11 0-16,3 12-3 16,0 7 1-16,3 9 0 15,5 4 1-15,0-1-3 16,2 0 1-16,3-15-11 15,-2-11 0-15,-3-8-12 16,-3-8 1-16,-5-13 13 16,0-8 1-16</inkml:trace>
  <inkml:trace contextRef="#ctx0" brushRef="#br0" timeOffset="84400.565">1836 6316 37 0,'0'-10'18'0,"29"-6"6"0,-13 11-18 16,19-1-7-16,7 4 1 15,16-4-8-15,11-2 1 16,0-2-27-16,0-3 0 16</inkml:trace>
  <inkml:trace contextRef="#ctx0" brushRef="#br0" timeOffset="84776.9759">979 6943 44 0,'26'11'22'0,"59"-6"1"0,-43-7-22 16,33-9-1-16,22-5 1 15,28-10-1-15,2-3 1 16,10 5-4-16,1 3 1 15,-11 2-22-15,-8 1 0 16,-8 2 5-16,-10 5 0 16</inkml:trace>
  <inkml:trace contextRef="#ctx0" brushRef="#br0" timeOffset="85708.9617">1823 7287 10 0,'-3'-2'5'16,"3"-19"2"-16,0 18-5 0,0-2 0 16,0-3 0-16,0 0 4 15,0 0 0-15,0 3-3 16,0-1 1-16,0 1 0 15,-5 2 0-15,2 1-2 16,-4-4 1-16,-1-2 0 16,-8 1 0-16,2-1 0 15,-7-3 0-15,0 0 0 16,0 1 0-16,2 2 0 16,1 3 0-16,2 2-2 15,0 3 1-15,6 5-3 16,-4 8 1-16,12 3 0 0,-6 16 0 15,8 8 1-15,0 5 1 16,0 8-3-16,0 5 1 16,8-5-1-16,2 0 0 15,-2 0-1-15,0-3 0 16,-3-8-20-16,-2-10 1 16,-3-11 2-16,-3-5 1 15</inkml:trace>
  <inkml:trace contextRef="#ctx0" brushRef="#br0" timeOffset="85865.7007">1328 7510 41 0,'0'2'20'0,"27"-15"2"16,-14 8-22-16,5 0-3 16,-2 2 1-16,11 3-8 15,7 3 1-15,11 2-4 16,13 0 1-16,3-2-4 15,-3-1 0-15</inkml:trace>
  <inkml:trace contextRef="#ctx0" brushRef="#br0" timeOffset="86100.0788">1894 7647 21 0,'-7'45'10'0,"9"11"3"0,6-48-10 16,3 0 1-16,2-3 0 15,8-2 1-15,3-3 1 16,2-8 0-16,-2-8 0 16,-5-3-2-16,-6-7 0 15,-2 5-1-15,-9 5 1 16,-7 3-3-16,-16 2 0 16,0 0-2-16,-3 6 1 15,0 2-14-15,5 6 0 16,4 0-18-16,12-3 0 0</inkml:trace>
  <inkml:trace contextRef="#ctx0" brushRef="#br0" timeOffset="86775.9204">2699 6605 29 0,'0'-3'14'0,"0"-10"1"15,8 8-14-15,-3-3-1 16,6-8 0-16,-1-3 0 15,6-5 0-15,0 3 1 0,10 0 0 16,1 8 1-16,-6 5 1 16,0 3 0-16,0 5 0 15,-2 10-1-15,-3 9 0 16,5-3 1-16,0-1 1 16,6 1 0-16,-4 0 0 15,-1 0-3-15,9-3 0 16,-7-5 1-16,3-8 0 15,-1-5-2-15,1 0 0 16,4-9-16-16,-7-9 1 0,-3-1-18 16,-2-8 1-16</inkml:trace>
  <inkml:trace contextRef="#ctx0" brushRef="#br0" timeOffset="87743.0887">2646 6359 25 0,'-16'-6'12'0,"32"-10"3"0,-11 6-14 16,6-9 3-16,5-4 1 15,-6-4-4-15,6 6 0 0,3 2 2 16,-1 4 0-16,6 4-2 15,8 6 0-15,-3 5 0 16,-3 8 1-16,6 2-1 16,0 9 1-16,-3-1 1 15,5 1 0-15,-2-1-1 16,0-5 1-16,-6-5 0 16,-2-10 1-16,-3-11-5 15,8-9 0-15,-7-1-16 16,4-12 0-16,-5-5-12 15,-8-2 0-15</inkml:trace>
  <inkml:trace contextRef="#ctx0" brushRef="#br0" timeOffset="88794.7754">3802 5848 21 0,'0'5'10'0,"13"14"5"16,-5-14-11-16,-5 6 3 15,-3 2 0-15,0 0-2 16,-3 0 0-16,1 8-5 16,-9 1 1-16,-5 9 0 15,-5 1 0-15,-3-3-1 0,0-5 1 16,3-3-1-16,0-5 0 31,11-3 3-31,-1-2 1 0,3-3-5 0,8-3 1 31,8-2 1-31,5-3 0 16,8 0-1-16,1-3 1 0,20 3-2 16,0 0 1-16,1 0 0 15,-1 0 0-15,-8 0 0 16,-5 0 1-16,-7 0 5 16,-4-2 1-16,-10-6-4 15,0 2 1-15,-8-7-4 16,0-3 0-16,-8 3 0 15,-5-8 0-15,-8 2 0 16,-3-2 0-16,-3-3-17 16,9 0 0-16,2 9-13 15,8 4 1-15,8 0 23 16,8 3 0-16</inkml:trace>
  <inkml:trace contextRef="#ctx0" brushRef="#br0" timeOffset="89379.3941">4056 5829 12 0,'3'-2'6'0,"7"-4"9"0,-4 6-7 16,-6 0-4-16,8 0 0 15,0 3 1-15,-3 0 1 16,-2 5-2-16,4 2 0 15,-1 4-2-15,-1 4 1 0,6 3-3 16,-6 0 0-16,3 6 1 16,0 2 0-16,-6 0 0 15,-2 0 0-15,0-2 0 16,8-6 1-16,-8-5-1 16,11-3 1-16,-6-5-1 15,6 0 1-15,-3-3-2 16,5-2 0-16,-2-3 0 15,-1-8 0-15,6 2-1 0,-5-4 1 16,-1-11 0-16,1 5 1 16,-1-5-1-16,-4 5 0 15,2 3 0-15,0-3 0 16,-8 0 0-16,0-3 0 16,0 1-1-16,-6-3 1 15,4-1 4-15,-6 1 0 16,2 3-1-16,-2 5 0 0,8-1-4 15,0 4 0-15,11 2 1 16,-3 0 1-16,-3 3-2 16,3-1 1-16,3 4 0 15,-3-1 1-15,2 0 2 16,1 3 0-16,0 0-5 16,2 0 0-16,-3 3 4 15,1-3 0-15,-1 0-1 16,1-3 0-16,2-5-28 15,3 0 0-15,0-5 2 16,3-5 0-16</inkml:trace>
  <inkml:trace contextRef="#ctx0" brushRef="#br0" timeOffset="89929.6422">3725 6496 26 0,'-21'-10'13'0,"16"18"4"0,10-11-13 15,6-2 1-15,5-3 1 16,13-3-3-16,13 3 1 15,8-8 0-15,9 3 1 16,15-3-5-16,10-2 0 16,6-6-1-16,-5 0 1 15,-8 0-19-15,5 0 1 0,-13 1-6 16,-6 7 1-16</inkml:trace>
  <inkml:trace contextRef="#ctx0" brushRef="#br0" timeOffset="91443.9402">3990 6811 15 0,'5'-3'7'16,"3"-2"6"-16,-5 3-8 0,2-4-2 31,-2 4 1-31,5-1-3 15,2 3 0-15,-2 0 1 0,8 0 0 16,-3 3 1-16,1 5 0 16,2 7 2-16,-3 9 1 15,3 3-6-15,-6 4 1 16,1 6-2-16,-1 3 1 16,-4-3 0-16,4-2 1 15,-2-6-1-15,3-5 0 16,-3-6 2-16,2-5 0 15,1-7-1-15,2-9 1 16,0-10-2-16,3-11 0 0,-3-3 0 16,-2 1 1-16,0-14-2 15,-9-7 1-15,-2 4 0 16,-2 1 0-16,-1 5 1 16,-2 5 0-16,2 8 4 15,0 6 0-15,3 7-4 16,0 6 1-16,6 8-1 15,10 2 1-15,5 0-1 0,5 0 1 16,1-2-2-16,-1-6 1 16,11-2-3-16,0-8 1 15,3-6-31-15,-3-2 1 16,5 0 15-16,-2 3 0 16</inkml:trace>
  <inkml:trace contextRef="#ctx0" brushRef="#br0" timeOffset="107506.9024">1037 5591 29 0,'-24'27'14'0,"16"7"3"0,8-21-16 16,-7 6-2-16,4 5 1 0,-10 18 0 15,5 16 1-15,-3 22 1 16,3 12 1-16,-2 14-5 15,-4 11 1-15,4-4 1 0,-1 14 1 16,-2-8 0-16,0-7 0 16,0 7 1-16,-3-14 1 15,5-7-2-15,3 0 0 16,8-16-1-16,0-5 1 16,5-6-1-16,6-4 0 15,5-17 0-15,5-2 1 16,11-9-1-1,-8-2 1-15,2-5 0 16,8-6 0-16,9-10 1 0,-1 0 1 16,19 3-3-16,8-6 0 15,5-5 0-15,3 3 0 16,10 4 0-16,21-1 0 16,-12 1 0-16,2-1 0 15,7-1 0 1,14 3 1-16,-7-3-2 15,-4-5 1-15,19-5 0 16,-11-1 0-16,6-4 0 0,13-9 0 16,-13 8 0-16,5-2 1 31,85-8-1-31,-33-3 0 16,-20-3 0-16,-29 9 0 15,-11-3-1-15,-13-1 1 16,-11 4 0-16,-2 2 1 15,-6-3-1-15,-8 9 1 16,-20-1-2-16,-9-5 1 16,3 5 0-16,-11 3 0 0,-2 0 0 15,-8 0 0-15,-6-5 0 16,0 5 1-16,-7-2 0 16,5-6 1-16,-8 0-2 15,0 0 1-15,-3 0-1 16,5-8 1-16,-2-16 0 15,0-13 1-15,10-8-2 16,1-13 0-16,-1-11-1 16,4-13 1-16,-1-8 0 15,5 1 0-15,8-15 0 16,3 4 0-16,3-6 0 16,5-5 1-16,-6 3-1 0,6-6 0 0,-10 16 0 15,-11 0 0-15,-6 6-1 16,-10 10 1-16,0-6 1 15,-11 20 0-15,0 7-2 16,1 5 1-16,-12 9 0 16,-2 10 1-16,-13 5-1 15,-11 6 0-15,-2 7 0 16,-8 3 0-16,-11 3 0 16,3 3 0-16,-14-1 0 15,-13 3 0-15,-7 3 0 16,-12-5 0-16,1 2 0 15,-13 5 1-15,-6 1-2 16,0-1 1-16,-16-5 0 16,-7 3 0-16,5 2 0 15,-17 9 1-15,-4 2-1 0,-14 13 1 16,-2 3-1-16,-3 8 0 16,-8-1-1-16,11 7 1 15,-11 7 0-15,13 2 1 16,29-4-8-16,11-4 0 15,8-1-33-15,35-4 0 16</inkml:trace>
  <inkml:trace contextRef="#ctx0" brushRef="#br0" timeOffset="108235.9279">2418 8909 30 0,'-21'51'15'0,"8"-38"4"0,13-21-16 16,-3-8-6-16,-5-10 1 15,-2-11 4-15,-3-19 0 16,5-10 1-16,0-8 0 16,2 8-2-16,1-6 0 15,5-4-1-15,5 9 1 16,1-7-1-16,2 8 0 16,8 8-1-16,-1 8 1 15,-4 5 0-15,2 10 1 16,-5 9-1-16,0 5 0 0,-3 5-1 15,1 5 1-15,-4 6-2 16,-2 5 1-16,0 3 1 16,0-1 1-16,0 1-1 15,0-1 0-15,0 1 0 16,-2-3 0-16,-4 0-3 16,4 0 1-16,-6 0-8 15,0 0 0-15,0 0-13 16,-3 3 1-16,-5-1 22 15,1 4 0-15</inkml:trace>
  <inkml:trace contextRef="#ctx0" brushRef="#br0" timeOffset="108485.931">2066 8211 19 0,'-10'5'9'0,"13"-7"0"16,4-4-9-16,1 1 6 15,14-6 0-15,1-18-6 0,12 3 0 16,-3-9 3-16,-1-10 0 15,-2-2-1-15,11-1 1 16,-6 8-3-16,-4 9 1 16,-4 4 4-16,-5 11 1 15,-2 3 1-15,-9 16 0 16,-2 13-5-16,-8 13 0 16,0 5-2-16,0 11 0 15,0 8-9-15,0 3 0 16,6 5-23-16,4-3 1 0,9-8 27 15,4-13 1-15</inkml:trace>
  <inkml:trace contextRef="#ctx0" brushRef="#br0" timeOffset="108876.7257">2707 8581 39 0,'-3'3'19'0,"6"34"1"0,2-13-20 16,-5 10 0-16,0-2 1 15,0 13-1-15,-5 3 1 16,2-3-2-16,-2 5 0 0,5 0-11 15,0-5 1-15,-5-10-16 16,10-12 1-16</inkml:trace>
  <inkml:trace contextRef="#ctx0" brushRef="#br0" timeOffset="109173.6085">2551 8573 26 0,'-24'-23'13'0,"37"-6"1"15,-10 15-13-15,7-2-1 16,6 3 1-16,11 3 1 16,4 7 1-16,-1 8 1 15,1 16 0-15,4 3-3 16,7 5 1-16,-2 6-2 16,-11-1 1-16,-3 3 3 15,-2 0 0-15,-8-2-1 16,-13-9 0-16,-3 8-2 15,-8 4 0-15,-14-4-1 0,-4-2 0 16,-3-9-1-16,-5-1 1 16,4-6-13-16,7-1 1 15,4-7-19-15,11-2 1 16</inkml:trace>
  <inkml:trace contextRef="#ctx0" brushRef="#br0" timeOffset="109439.7304">3096 8812 38 0,'-24'42'19'16,"21"56"-1"-16,6-80-18 0,5 6 0 16,5 0 0-16,0-5 1 15,-5-6 0-15,11-8 2 16,-6-10 1-16,6-11-2 15,-4-13 0-15,1-11-1 16,-5 3 1-16,-11-5-2 16,0 2 0-16,-8 8 0 15,0 8 0-15,-5 11-17 16,-8 13 1-16,7 8-12 16,-7 3 0-16</inkml:trace>
  <inkml:trace contextRef="#ctx0" brushRef="#br0" timeOffset="109783.6232">3400 8841 23 0,'0'16'11'0,"-5"21"3"0,13-32-12 15,0 11-1-15,0 0 0 0,-3-3-1 16,0-5 0-16,-5 2 5 16,8-7 1-16,0-16-7 15,0-11 0-15,0-2 4 16,-3-6 0-16,0-3-1 16,9 6 1-16,-4 8-2 15,-2 3 0-15,3 7 2 16,2 11 1-16,-2 11-2 15,-1 4 0-15,-2 12-1 16,-3 13 0-16,3-11-5 16,-5 2 1-16,2-7-36 15,1-5 0-15</inkml:trace>
  <inkml:trace contextRef="#ctx0" brushRef="#br0" timeOffset="109969.229">3749 8417 42 0,'-10'8'21'0,"20"19"-24"0,-7-3-21 15,2 5 7-15,-5 8 0 16</inkml:trace>
  <inkml:trace contextRef="#ctx0" brushRef="#br0" timeOffset="110221.1692">4064 8253 42 0,'-10'0'21'0,"12"21"4"16,1-7-21-16,2 9-5 16,-2 1 0-16,-1 13 1 15,-2 11 1-15,0 5-2 16,0 10 0-16,0 6-2 16,0-5 0-16,0-6-20 15,6 0 1-15,-6-13 3 16,0-16 1-16</inkml:trace>
  <inkml:trace contextRef="#ctx0" brushRef="#br0" timeOffset="110346.1138">3990 8716 45 0,'24'8'22'0,"37"-21"1"0,-35 2-22 16,6-2-16-16,10-8 0 15,6 3-15-15,-6-6 1 16</inkml:trace>
  <inkml:trace contextRef="#ctx0" brushRef="#br0" timeOffset="110914.4448">2289 9296 34 0,'-19'21'17'0,"14"32"1"0,5-45-18 0,5 16 0 16,3 13 0-16,0 8 0 16,-5-3 0-16,7-2 1 15,-2-3 1-15,8-11-1 16,3-10 1-16,4-16-1 15,-4-3 0-15,10-12 0 16,-8-20 1-16,3-10-2 16,-5 0 0-16,4-2 0 15,-4-1 0-15,-3 11 2 16,-6 8 0-16,-2 8 0 16,0 7 1-16,-2 17-4 15,2 16 1-15,-3 2-3 0,0 5 1 16,6 9-4-16,2 2 0 15,5 0-2-15,6-3 0 16,-5-7 1-16,-1-6 1 16,1-5-14-16,5-3 0 15</inkml:trace>
  <inkml:trace contextRef="#ctx0" brushRef="#br0" timeOffset="111221.897">2934 9288 36 0,'-23'8'18'0,"-15"5"2"15,25-10-18-15,0 2 0 16,-8 0 1-16,2 11-3 16,9-5 1-16,-3-1-1 15,13-2 0-15,0 3 0 31,15 2 0-31,4 3 0 16,5 0 1-16,2 2-1 0,-2 1 0 16,0 2 0-16,-3-2 0 15,-5-1 0 1,-11 6 1-16,-5-6-2 0,-5 1 1 16,-3-1-4-16,-11 1 1 15,4-3-13-15,-4-3 0 16,3-2-5-16,13-3 0 15</inkml:trace>
  <inkml:trace contextRef="#ctx0" brushRef="#br0" timeOffset="111487.5888">3225 9502 39 0,'16'-8'19'0,"5"0"6"15,-15 6-21-15,7-4-4 16,-10-2 1-16,7-2-1 15,-7-1 1-15,-3 3-1 0,-5-2 0 16,-6-1 0-16,-5-2 0 16,0 2 2-16,-2 6 0 15,4 5-1-15,4 11 0 16,-1 7 0-16,-2 6 1 16,10 5-2-16,11 3 1 15,3-3-3-15,13-8 1 16,8-2-19-16,5-3 0 15,8-3-7-15,10-11 0 16</inkml:trace>
  <inkml:trace contextRef="#ctx0" brushRef="#br0" timeOffset="111847.2444">4159 9171 37 0,'0'-2'18'0,"16"23"5"0,-8-13-20 16,0 2-1-16,-5 17 0 15,-3 7-2-15,0 6 0 16,0 8 0-16,0 7 1 16,0-7-20-16,0-11 0 15,0-3-4-15,-3-7 1 16</inkml:trace>
  <inkml:trace contextRef="#ctx0" brushRef="#br0" timeOffset="112022.3223">3929 9436 42 0,'-10'0'21'0,"60"8"1"15,-37-8-22-15,8-3-1 16,8-5 0-16,6 3-4 15,4-5 1-15,6-17-5 16,-2-7 0-16,-1 5-18 16,0-6 0-16</inkml:trace>
  <inkml:trace contextRef="#ctx0" brushRef="#br0" timeOffset="112351.8856">4437 9161 42 0,'0'37'21'0,"3"-16"0"0,-3-18-20 16,0 18-2-16,-3 8 1 0,3 3 1 15,0 0 0-15,0 5-2 16,0 2 1-16,0-7-1 16,0-8 1-16,3-8 1 15,2-11 1-15,-2-13-2 16,5-10 0-16,5-6 0 15,6-13 0-15,2 8-1 16,2-1 1-16,-1 7 1 16,-1 7 1-16,-3 10-1 15,-4 12 0-15,-1 4-2 16,-3 12 1-16,-4 1-2 16,4 4 0-16,-4 7-19 15,2-5 0-15,5-5 0 16,5-11 0-16</inkml:trace>
  <inkml:trace contextRef="#ctx0" brushRef="#br0" timeOffset="112494.3347">4869 9238 36 0,'0'8'18'0,"-6"37"1"0,6-24-19 15,-2 0-7-15,-1 3 0 16,-5 2-22-16,8-2 1 15</inkml:trace>
  <inkml:trace contextRef="#ctx0" brushRef="#br0" timeOffset="112590.9359">4882 9185 28 0,'-8'-40'14'0,"5"40"-27"0,3 0-15 0</inkml:trace>
  <inkml:trace contextRef="#ctx0" brushRef="#br0" timeOffset="112903.9197">5178 9195 38 0,'-50'21'19'0,"18"-15"1"0,27-4-20 16,-6-2 5-16,1 6 1 15,-1 4-7-15,3 9 0 16,5 5 2-16,3-1 1 0,3 1-2 16,5-5 1-16,3 2 2 15,2-3 1-15,0 1-2 16,-2-3 0-16,-3 0 3 15,-8 2 0-15,-3 1-6 16,-5-1 0-16,-5 3-12 16,-8-2 0-16,-1-3-28 15,4-3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0T16:16:21.6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6191 13263 26,'-10'0'38,"-9"0"2,11 0 15,-3-5-9,2 3-14,2 0-2,-2 2-2,5-1-3,0-1-7,-1 2-7,3-2 3,-3 0-4,-2-1 1,3 3-2,0 0-3,-5 0-1,-3 0 4,6 0-3,-6 0-5,-1 5-1,0 7-1,-1-2 1,1 2-1,6-2 1,0-5-1,5 2 0,2-5-3,0 3 1,0-3-1,0 5 2,0-3 2,0 2 0,0 2 0,0 2 0,0 1 0,0 1 0,0 0 0,2 1 1,4 1 0,-2-4-1,0-1 0,3-2 0,-1 3 2,4 0-2,-6 2 1,2 8-1,-1-1 0,-3 4 0,0-3 1,-2-3 0,7-2 0,0-1-1,0 1 1,-1-5-1,1-1 4,-3 0-2,1-6 0,0 0-1,1-3 1,3 1 2,0-1-1,0 0-2,4 0 2,1 0 1,-1 0-2,3 0-1,-3 0 1,1 0 0,1 0-1,1 0 0,-1-1 1,-1-2-1,-3 0-1,-4 1-1,6-3 1,-4-1 1,-1 1 1,4-3-1,1-6 1,-2-1 0,3-1 1,-6-2 1,4 1-3,-5 3 1,-1-3-1,-2 5 1,3-3 4,-3 1 1,-2 7 0,4-7-1,-4-2-3,-2 4-3,2-2 0,0 4 0,0 4 0,-2-2 0,0 4 1,0-2 1,0-1 4,0 0 1,0-5 0,0-2-1,-14-6-4,-1 2-2,0-4 0,3 4 0,-1 3 1,2 4 5,-3 0-1,1 4-3,0 0-1,-2 2-1,3-2-1,-1 3-9,1 0-67,10 2-92</inkml:trace>
  <inkml:trace contextRef="#ctx0" brushRef="#br0" timeOffset="2086.118">6314 13305 125,'0'0'73,"0"0"-33,0 0-7,0 0-19,0 0-14,0 0-2,0 0 2,0 0 0,0 9 4,0 3 3,0 3 4,0-5 2,0 4-1,0-2-1,0 3-2,0 14-2,-4 0-1,-5 9-6,-2-4 0,-4-2 0,3-6 0,6-10-2,-2-8-5,6 0-14,2-8-50,0 0-48,0 0-18</inkml:trace>
  <inkml:trace contextRef="#ctx0" brushRef="#br0" timeOffset="2387.135">6162 13365 75,'0'0'109,"0"-2"-73,0 2-25,0 0 0,0 0 3,0 0-10,0 0-4,6 0-3,2 0 3,13 0 5,-4 6 5,10 0-5,-5 0-2,5-3-2,0 2-1,-1-3-1,3-2-3,-2 0-14,-1-12-78</inkml:trace>
  <inkml:trace contextRef="#ctx0" brushRef="#br0" timeOffset="3180.1845">6343 13311 30,'0'-2'27,"0"-5"-10,0 2-3,0-1 15,0-5-6,0 2 14,0-4-7,0-1-12,0 0 5,0-2-7,0-4-9,0 0 0,0-2-5,0-2-1,0 0 0,0 0-1,3-1 1,-1-1 0,-2 6 0,2-4 1,3-2-1,-1 3 1,-2-4-1,0-1-1,5 1 1,-5-6-1,0 1 0,-1 1-1,-1 4 1,0 5 0,0 6 4,0 6-1,0 2-3,0 1 0,0 0-3,0 0-17,0-5-67,0 3-82</inkml:trace>
  <inkml:trace contextRef="#ctx0" brushRef="#br0" timeOffset="3772.216">6375 12617 119,'0'0'28,"0"0"15,0 0-11,0 4-17,-3 6-11,-8 6-4,-2 5-1,-3 8 1,-2 0 1,3-2-1,0-3 2,6-8 0,6-5 0,3-8-2,0-3-2,0 0 0,0 0-4,0-16-6,3-5 12,12-8 2,-2 2-2,3-2-2,-3 3 2,-2 8 2,1 4-2,-8 6 4,-2 4-1,-2 4 1,0 0 5,0 0-9,9 6-7,3 18 7,3 4 4,7-1 1,3-4-4,2-8-1,-6-12-7,0-3-151</inkml:trace>
  <inkml:trace contextRef="#ctx0" brushRef="#br0" timeOffset="8669.7265">6261 13168 47,'0'0'52,"0"0"-19,0 0 7,0 0 3,0 0 2,0 0-8,0 0-11,0 0-7,0 0-1,0-6-6,0 3-4,-4-2-3,-4 1-4,2 1 9,-9 1-6,1-1 4,-3-1-4,-4 4 1,-1-2-3,-5 2-1,0 0 4,1 0-1,-1 0-3,-2 0 0,0 0 2,0 0-2,2 0-1,-3 6 4,4 0-3,-3 5-1,9 1-1,-6-1-2,-1 5 1,7 3-3,2-4-1,0 4 4,1 2 1,5 0-1,5-2 1,0 6-4,5-4 3,2 0 0,0-1-2,0-1 1,0-2 1,14-2-1,-3 0 1,3 1 1,5 0 1,6-8-2,6 2 0,0-5 1,5-3 1,0-1 1,4-1 1,-4 0-2,-3 0 1,-2 0-1,0 0-1,3 0 1,-1-10 0,0-7 0,6-3 1,-6 3 0,1 3 2,-10-1-3,1 0-2,-8 4 0,-3-1 2,-5 4-1,2 5-3,-5-6 4,2 4-1,-2-4 0,-4 2-1,7-3-3,-3-2 0,2 4 3,-4-2 2,-4-1 0,0-1 1,0-4-1,-2-2-27,-14-2-104,-1 4-83</inkml:trace>
  <inkml:trace contextRef="#ctx0" brushRef="#br0" timeOffset="10161.811">6234 13371 95,'0'0'6,"0"0"-3,0 0-3,0 0 7,0 0 27,0 0-16,0 0-18,0 0 9,0 0 29,0 0-8,0 0 0,0 0 2,-4 0-25,-8 0-3,-1 0 1,-1 0 0,-1 8 0,-5-4 0,-2-3 12,0 6-6,-6-1 1,0 4-8,-10 6-4,-3 4 0,-3 2 0,-3 4 0,-6 5 0,2-6 0,1-1 0,6-3 0,1-4 1,0 3 1,9-3 2,-4 5-4,-5-1 0,-3-1 0,-6 4 0,-6 1 0,2-1 0,4-1 0,2-3 0,5-1 0,10-3 0,1-2 1,1-5-1,0-4 1,8-3 1,0-2 9,10 0-1,3 0-2,8 0-4,4 0 6,-4 0-3,4 0-5,-5 0 1,3 0-3,-2 0 0,2 0-2,-3 0 1,5 0 0,0 0-1,0 0-1,0 0-2,0 0-8,0 0-7,0-7 9,13-4 11,0-1 0,8-2 0,-1-2 1,3-4-1,0-4 0,4-3 1,0 6 1,-4-1-2,-8 11-1,-6 6 0,-3 3 0,-3 0 0,-1 2 0,-2 0-2,2-2 3,-2-1 0,5-1 0,-3 3 2,0-1-2,0 2 2,-2 0-1,0 0 1,0 0-1,0 0 2,0 0-2,0 0 0,0 0 1,0 0 3,0 0-2,0 0 1,0 0-1,-11 7-3,3 6 0,-13 4 0,-1 6-2,-5 3 1,-4 2-2,3 2 2,1-4 1,2-2 1,9-7-1,5-8 0,7-7 0,4 1 0,0-3-2,0 3-4,0-3 3,17 0 3,8 0-2,8-3 2,8-11 1,-1-3-1,0-1-7,-9 9-49,-9 9-153</inkml:trace>
  <inkml:trace contextRef="#ctx0" brushRef="#br0" timeOffset="11002.8594">4899 13863 76,'-9'0'42,"6"0"-30,1 0 23,0 0 15,2 0-7,0 0-23,0 0-20,0 3-11,0 5 0,14-2 11,3 4 1,-1 0 0,4-4-1,-2-3 0,2 2 3,-5-3 0,8-2-2,-7 2 1,-1 1-2,3 0 0,0 2-3,-2 2-13,-8-2-67,3 2-69</inkml:trace>
  <inkml:trace contextRef="#ctx0" brushRef="#br0" timeOffset="11871.9103">5423 14165 39,'0'0'114,"-5"0"-81,5-2 1,-4-7 10,2-3-16,-5 1 5,2-3-18,3 0-10,-2 4-3,-1-4 3,5 8 0,-4-5-1,2-3-4,0 3-1,2-1-2,0-2-1,0 5 1,0 1 0,0 4-3,0 4 3,0-1-1,0-1 2,0 2 2,2-5 1,4 2 0,-1-4 2,-3 3-1,0-2 1,0 2 1,-1 3-3,-1 1 4,0 0 4,0 0-1,0 0-4,0 0 1,0 0-5,0 0-5,0 0-4,9 0-2,-3 5 10,3 1 1,-3 5 0,8 0 1,-1 5-2,3 3 2,-1-1-1,1 1 0,7-2 1,-6-5-1,-1-7 1,-3 0 1,-2-3 1,-1-2 0,-6 0-2,-4 0 3,2 0 1,-1 0 2,-1 0 2,0 0 1,0 0-2,0 0 1,0-4 0,0-16 1,3-2-1,2-10-4,1-11-1,2 0-3,0-1-1,2-3-2,5 7-16,-4 6-105</inkml:trace>
  <inkml:trace contextRef="#ctx0" brushRef="#br0" timeOffset="13598.0351">6586 13145 14,'0'0'19,"0"0"0,0 0 10,0 0 15,0 0-6,0 0-13,0-3-4,0 1 1,0 2 2,0 0-5,0 0-6,0 0-1,0 0 4,0 0-4,0 0-7,0 0 0,0 0 0,0 0 0,0 0 2,0 0 2,0 0 3,0-2-2,0 0-3,0-1-3,0-4 0,0-3 0,0-5-4,0-2 0,0-1-2,0-5 2,0-3 1,0 5 0,0-4-1,0-7 0,0 6 0,0-1 0,0 0 0,0 5 0,0 10 0,0 6 1,0 6 5,0 0 9,0 0 0,0 0-3,0 0 0,0 0-1,0-1-6,0-1 1,0 0-3,0 2-3,0 0 0,0 0-1,0 0-2,0 0 0,0 0-2,0 0 0,0 0-1,3 0-2,14 0 7,10 0 1,2 0 1,7 0 0,-1 0 1,-4 0-1,5-3-1,-4-1 0,-8 2-1,-4 1-4,-5 1-14,-1 0-85,-14 0-113</inkml:trace>
  <inkml:trace contextRef="#ctx0" brushRef="#br0" timeOffset="13914.0557">6560 12990 138,'0'0'110,"0"0"-110,0 0 8,0-6-8,0-4 15,9 2 5,-3 0-10,-5 6-3,-1 2 3,8 0-10,1 0 2,9 0 2,2 0-2,-3 10-1,4-5-1,-3 0-3,-3-3-3,3-2-20,7 0-42,-8 0-61</inkml:trace>
  <inkml:trace contextRef="#ctx0" brushRef="#br0" timeOffset="14474.088">6834 13078 56,'0'0'74,"-2"0"-74,2 2 0,0-2 4,0 0 7,0 0 1,2 0-7,9 0-1,-7 0 5,4 0-1,0 0 0,1 0 3,-6 0-2,5 0 1,-2-8-3,-6-2-4,3-2 1,2 0-4,-5-4 0,0 6-4,0 2-7,0 0 1,0 0 1,-8 4-14,0 0 18,-3 0 4,-1 4 1,1 0 3,7 0 8,-7 0-7,4 0-4,-4 8 0,0 4 0,4 1 0,0-2 1,5-2 3,0 2 3,2-5-2,0 3-4,0 4 1,0-3 0,0 2 6,4-1-5,12 1 3,6 1 3,5-3-3,-6-1-1,7-2-3,1-5-2,-8 3 0,0-5-20,-5 0-81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0T22:18:56.1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5786 13280 75,'-5'0'87,"1"0"-81,2 0-4,2 0 10,0 0-12,0 0 0,0 0 0,0 0 2,0 0 13,0 3 4,0 2 1,-5 4-10,0 5-2,-1 0-2,3 2-3,3 0-3,0-2-1,0-1 1,0 0 0,0 1 0,7 0 0,5 0 1,-1-3-1,4 1 0,4 2 2,3 1-1,-2-5-1,2-3 0,2 0 1,0 0 1,6-4-1,2-3 1,-1 2-1,1 0-1,-8 3 0,1 2 0,-7 6-1,-3 1-1,-3 0 2,-2-7 0,-4 1-1,4-8 1,0 0 0,2 0-1,-3 0-1,-2 0 2,-2-8 0,5 1 0,-2-6 0,0-2-3,-1-10-12,0-3-25,-4-8-76</inkml:trace>
  <inkml:trace contextRef="#ctx0" brushRef="#br0" timeOffset="1372.0799">6654 12668 143,'-7'-7'27,"-1"1"11,3-2 3,-1 2-26,1-1 2,4 6 17,-4 1 5,5 0-16,0 0-13,0 0-10,0 0-1,0 0-5,0 0-1,0 0 4,11 0 2,8 0 1,1 0 1,7 0-1,3 0 0,0 0 0,1 0 1,-5-4-1,-1-3 0,-1 4 0,-4-1-1,-9 4 1,-5 0 0,1 0 0,-3 0 0,-4 0 0,0 0 0,0-2 0,0 2 1,0 0 1,0 0 2,0 0 0,0-4 3,0-2-1,0-1-4,0-5-2,-4 3 0,-4 0 0,3 0 0,-5 0 1,0-1-1,-1 2 0,5 3-1,0 1 1,6 1 3,0 3-3,0 0 0,0 0-3,0 0-2,0 0-5,0 0 2,0 0 6,10 0 1,2 3 0,-1 5 1,1 1 1,-1 1-1,-1 3 0,0-3 1,-5-5-1,1 3 1,-5-5-1,-1-1 1,0 2 3,0-1 6,-15 8-3,-3-1-7,-4 7-8,0 4-8,4-5-39,7-4-89</inkml:trace>
  <inkml:trace contextRef="#ctx0" brushRef="#br0" timeOffset="3407.1985">7021 12971 132,'0'0'23,"0"0"-10,0 0 9,0 0-9,0 0-5,0 0 1,0-3-5,0-1 0,4 4-1,-4 0 3,0 0 10,0 0 11,0 7-4,0 2-17,0 7-6,0 0 0,0-2 1,0 6-1,-4-4-1,4 0 0,0-2-1,-1-5-3,1 0-22,-2-6-25,-1-3-23,3 0-12</inkml:trace>
  <inkml:trace contextRef="#ctx0" brushRef="#br0" timeOffset="3652.2173">7021 12971 147,'-49'84'12,"49"-84"-11,9 0-1,3 0 10,6 0 8,4-3-7,-3 1-7,1 2 3,-2 0-6,0 0-1,-5 0 1,4 0-1,-5 0-8,0 0-41</inkml:trace>
  <inkml:trace contextRef="#ctx0" brushRef="#br0" timeOffset="11573.6742">11710 14193 488,'-38'14'23,"20"-14"-23,12 5-3,6-5-2,0 0-11,19 0-49,6-3-3,8-13-9,8-2-140</inkml:trace>
  <inkml:trace contextRef="#ctx0" brushRef="#br0" timeOffset="11713.6817">11961 14251 370,'-12'2'46,"11"-2"-46,1 0 0,0 0-6,1 0-17,21 0-9,1 0-105</inkml:trace>
  <inkml:trace contextRef="#ctx0" brushRef="#br0" timeOffset="11859.7374">12526 14226 352,'-9'9'37,"-1"-5"-37,2 0-4,6 0-29,2-4-96</inkml:trace>
  <inkml:trace contextRef="#ctx0" brushRef="#br0" timeOffset="12181.9574">13418 14376 169,'0'14'49,"0"-3"-47,0 1 20,-1 2-16,-5-4-5,6-3-1,0-3-18,0-4-60</inkml:trace>
  <inkml:trace contextRef="#ctx0" brushRef="#br0" timeOffset="12361.9648">14023 14548 88,'0'27'110,"0"-10"-86,0-8-12,4-2 7,-4-7-19,4 0-31,5-1-53</inkml:trace>
  <inkml:trace contextRef="#ctx0" brushRef="#br0" timeOffset="12511.9718">14504 14464 429,'10'12'76,"-4"2"-67,-5 5 26,-1-2-22,0-2-13,-7-4-7,4-11-152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1T22:40:12.2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11187 13749 23 0,'0'0'11'0,"0"0"1"15,0-2-11-15,0-4 2 16,5-4 1-16,6-1-1 16,5-5 1-16,0-5 1 15,0-5 1-15,5-6-3 16,5-3 0-16,14 4-2 15,5-6 0-15,8 0 0 0,8-6 0 16,-1 1 1-16,4 0 0 16,5-1 0-16,2 1 0 15,6 2-1-15,2 8 1 16,-10 6-3-16,3 5 0 16,-6 5 2-16,-3 3 0 15,6 2 0-15,-5 3 0 16,-6 0-1-16,-5 0 0 15,-3 0 1-15,-5 3 0 16,-3 2 0-16,-2 1 1 0,-6 2-2 31,-2 0 0-31,-3 2 0 16,-5 1 0-16,-3 2 1 16,-5 1 1-16,0-1 1 15,2 0 0-15,1 3-4 16,-3 0 1-16,2 0 1 15,-4 0 0-15,4 0 0 16,3 0 1-16,-2 0 0 16,-3 0 1-16,0-3-3 15,-3 0 0-15,-3 1-10 16,1-4 0-16,-3 1-39 16,-5-3 1-16</inkml:trace>
  <inkml:trace contextRef="#ctx0" brushRef="#br0" timeOffset="883.3823">11952 12386 21 0,'-14'-23'10'0,"-1"-6"6"0,12 23-11 0,-8 1-2 16,-2 2 1-16,-5 3 0 16,-4 6 0-16,-1 2-4 15,-4 5 1-15,6 5 1 16,0 6 1-16,0 3-1 15,5 4 0-15,0 14 1 16,5-2 0-16,9 7-2 16,4 8 1-16,6-8-2 15,3 1 0-15,2-12 0 16,8-4 1-16,6-9 0 16,4-13 0-16,1-7 2 15,0-6 0-15,0-13-4 16,-6-11 1-16,3-11 0 0,0-4 1 15,-7-9-1-15,-9-5 0 16,-16-2-2-16,-13-12 0 16,-8 1-1-16,-10 8 0 15,-6 8 3-15,1 18 1 16,4 8-1-16,-4 11 1 16,-6 13 0-16,0 16 1 15,5 13 0-15,11 3 0 0,8 13-2 16,7 5 0-16,14-8 0 15,11-7 1-15,10-4-1 16,3-7 1-16,13-8-1 16,11-8 0-16,2-5-2 15,11-3 0-15,5-14-34 16,-10-1 1-16,-4-7 25 16,-4 1 0-16</inkml:trace>
  <inkml:trace contextRef="#ctx0" brushRef="#br0" timeOffset="1352.0908">12259 12659 28 0,'-8'0'14'0,"-3"0"2"0,8 0-13 0,1 0 3 16,-6 5 0-16,-3 3-1 16,1 3 0-16,-1 5-2 15,1 5 0-15,7 0-3 16,-2 0 0-16,5-2 2 16,0-3 0-16,8 0 1 15,-1-3 1-15,7 0-5 16,4-2 1-16,3-6 0 15,1-3 0-15,-1 1-11 16,0-8 0-16,0 0-24 16,-5-3 1-16,2-8 31 15,-7-3 0-15</inkml:trace>
  <inkml:trace contextRef="#ctx0" brushRef="#br0" timeOffset="1465.6533">12198 12453 52 0,'-13'5'26'0,"13"-5"-43"0,2 0-26 0,3-3 35 16,1-2 0-16</inkml:trace>
  <inkml:trace contextRef="#ctx0" brushRef="#br0" timeOffset="2982.5619">13161 13260 30 0,'-5'-14'15'0,"7"-1"5"0,1 9-14 16,5-2-3-16,-6 0 1 0,9-2 0 15,0 2 1-15,7-3-1 16,11-2 1-16,8-3 1 16,3 3 0-16,5 0-5 15,13 2 0-15,0 6 1 16,11 0 1-16,8 2-1 16,-6 6 0-16,9 2-2 0,2 3 1 15,2 2-2-15,4 6 1 16,-14 3 1-16,0 2 1 15,0 0-2-15,-3 6 1 16,-10 4 0-16,-5 9 1 16,-3-3-3-16,-3-3 1 15,-8 6 3-15,-7-3 0 16,-3 3-2-16,-3-3 0 16,-3-3 0-16,1-2 0 15,-4 5-1-15,-1 3 1 16,-4 2 1-16,-5-7 0 0,-2 2-1 15,-1-3 1-15,-2 0-4 16,-2-2 1-16,2-8-15 16,-6-8 1-16,4-11-39 15,-6-10 1-15</inkml:trace>
  <inkml:trace contextRef="#ctx0" brushRef="#br0" timeOffset="4178.1726">14135 12347 27 0,'-16'-13'13'0,"0"7"5"0,13 4-15 0,-5 4 0 15,3 1 0-15,-6 5-1 31,-4 2 1-31,1 4-2 16,-4 2 1-16,2 2-1 16,-3 9 1-16,6 2-1 0,3 5 0 15,-1 6 3-15,3 2 1 16,5 8-4-16,3 1 1 16,6-6-2-16,4-3 1 0,9-2 0 15,5-9 1-15,2-15 1 16,6-3 1-16,5-7-4 15,3-6 1-15,-1-3 1 16,-4-7 1-16,-1-6-2 16,3-5 1-16,-3-9-2 15,1-1 0-15,-3-6 0 16,-6 0 0-16,-5-8-2 16,-10 2 1-16,-9 1 0 15,-9-6 0-15,-9 3 0 16,-11 3 1-16,-5 5 0 15,-5 10 0-15,-16 12 0 16,1 12 1-16,-12 14 0 16,3 10 0-16,6 5 0 15,12 11 0-15,12 3-1 0,9 2 1 16,14-7-2-16,11-6 1 16,13-3 1-16,10-10 0 15,14-8-15-15,13 0 0 16,0-5-28-16,-3-3 1 15</inkml:trace>
  <inkml:trace contextRef="#ctx0" brushRef="#br0" timeOffset="4836.0198">14426 12865 30 0,'2'11'15'0,"9"18"4"0,-8-18-16 0,2 5 3 15,-3 2 0-15,1-2-4 16,2 0 1-16,-2-3 0 16,-3-2 1-16,3-3-1 15,2-3 1-15,-2-2-3 16,-1-6 0-16,4-8 4 16,-1-10 0-16,5 0-2 15,1 0 1-15,5 2-2 16,5 1 1-16,6-1-3 15,4 3 0-15,1 0-14 16,0 3 1-16,0 0-34 0,-3 2 0 16</inkml:trace>
  <inkml:trace contextRef="#ctx0" brushRef="#br0" timeOffset="5275.3914">14103 12641 28 0,'5'-11'14'0,"16"0"7"0,-10 11-13 16,2 0-1-16,11 3 0 15,2 0-7-15,1-1 1 16,5 1-9-16,-1 0 1 16,1-1-28-16,0 4 0 15</inkml:trace>
  <inkml:trace contextRef="#ctx0" brushRef="#br0" timeOffset="7064.386">12621 4665 56 0,'-21'-61'28'0,"10"11"-2"0,9 34-28 0,-6-2 2 15,-3 2 0-15,-5 8 2 16,-10 8 1-16,-1 8-3 16,1 8 1-16,0 21 0 15,-1 10 1-15,6 17-1 16,8 15 1-16,5 14-2 15,16 2 0-15,5-10 0 16,13-14 1-16,11-13-2 16,3-15 1-16,5-22 2 15,13-18 0-15,0-11-3 16,3-14 0-16,3-17 1 16,-11-12 0-16,-8-9-4 15,-14-1 1-15,-9-8-2 16,-22-8 1-16,-22 3 0 15,-12 0 1-15,-16 5 8 0,-6 14 0 16,3 23 3-16,-8 24 0 16,-5 11-2-16,5 18 1 15,9 21-1-15,9 3 0 16,17 5-5-16,7 3 0 16,11-5-2-16,16-16 0 15,13-3 1-15,14-11 0 16,12-2-7-16,17-16 1 0,13-16-28 15,10-5 1-15,-5-5-1 16,-5-3 0-16</inkml:trace>
  <inkml:trace contextRef="#ctx0" brushRef="#br0" timeOffset="7408.2448">13171 5099 53 0,'-15'42'26'0,"17"6"3"0,1-37-26 15,5 7-5-15,0 3 0 16,-3-5-7-16,6-5 1 16,5-11-25-16,5-6 0 15,3-15 21-15,-3-8 1 16</inkml:trace>
  <inkml:trace contextRef="#ctx0" brushRef="#br0" timeOffset="7487.2335">13296 4755 45 0,'-29'0'22'0,"13"8"-43"16,11-3-23-16</inkml:trace>
  <inkml:trace contextRef="#ctx0" brushRef="#br0" timeOffset="7784.2786">14068 4763 57 0,'24'-11'28'0,"58"-4"2"0,-58 9-30 16,5-2 0-16,3 3 0 15,2 0-23-15,3-1 1 16,-5-1-13-16,-8-4 1 0</inkml:trace>
  <inkml:trace contextRef="#ctx0" brushRef="#br0" timeOffset="7971.7556">14066 4946 57 0,'-11'5'28'0,"77"-8"-1"15,-44 1-30-15,9-4-14 16,4-2 0-16,4 0-13 16,12-7 1-16,7-7 22 15,13-7 0-15</inkml:trace>
  <inkml:trace contextRef="#ctx0" brushRef="#br0" timeOffset="8363.4745">14936 4475 42 0,'-18'-11'21'0,"-30"27"16"0,32-6-22 16,0 4-14-16,-10 4 1 16,5 17 1-16,0-1-3 15,21-34 0 1,-24 111 8-16,11-24 1 16,13-10-10-16,5-16 1 15,13-16-1-15,6-11 0 0,8-10 1 16,5-18 1-16,5-14-1 15,3-11 0-15,0-15-7 16,-5-11 1-16,-8-11-2 16,-8-7 1-16,-6-4 1 15,-21 1 1-15,-23 3 4 16,-11-1 0-16,-13 14 15 16,-3 21 0-16,2 13-3 15,-1 19 0-15,4 15-8 16,6 6 0-16,5 8-2 15,21 5 1-15,10-3-2 16,17-2 0-16,7-8-1 16,12-3 0-16,12-10-18 15,13-9 0-15,9-2-37 16,0-8 0-16</inkml:trace>
  <inkml:trace contextRef="#ctx0" brushRef="#br0" timeOffset="8701.7999">15180 4980 45 0,'2'29'22'0,"14"11"3"0,-13-30-23 0,5 4 6 16,-3-1 1-16,3-5-5 15,0-6 1-15,-5-7-2 16,-1-11 0-16,4-8 1 16,-4-7 0-16,9-6-2 15,7 0 1-15,6-3-3 16,11 8 0-16,12 8-6 0,-4 11 0 15,4 0-33-15,11 2 0 0,-2 6 15 16,-14 2 0-16</inkml:trace>
  <inkml:trace contextRef="#ctx0" brushRef="#br0" timeOffset="10006.2622">12036 4371 48 0,'-18'-34'24'0,"23"5"0"15,0 18-23-15,1-2-2 16,-4 2 1-16,-2 4 7 16,-2 4 0-16,-4 11-2 15,1 18 1-15,-3 11-2 16,-2 14 1-16,-4 25-3 16,-1 22 0-16,-7 13 0 15,-1 19 0-15,-1 8 1 16,-5-11 1-16,7 2-4 0,4-10 1 15,7-7-2-15,11-22 1 16,8-19-1-16,6-13 1 16,12-15 1-16,11-14 1 15,21-14-1-15,11-9 0 16,26-12-1-16,22-9 0 16,10-9 1-16,16-3 0 15,5-4-2-15,3 1 1 0,15 7 0 16,-12 7 0-16,10 8 0 15,-5 10 0-15,2 1 0 16,6 8 0-16,-14-6 0 16,6-2 0-16,0-1 0 15,-6 1 0-15,-5-8 0 16,3-1 0-16,-13-4 0 16,2 2 1-16,-5-3-1 15,-16 3 0-15,-3 0-1 16,-2 3 1-16,-11 5 0 15,-13 0 1-15,-8 3-2 16,-16 2 0-16,-13 3 0 16,-10-3 1-16,-6-2 1 15,-13 0 0-15,-3-1 0 0,-8 3 1 16,-2-2 2-16,-4 0 0 16,-7-3-4-16,-2-3 0 15,2-5 0-15,-8-2 0 16,5-12 0-16,3-9 1 15,-5-4-2-15,2-7 0 16,1-14 1-16,2-12 0 16,2-12-1-16,9-2 1 15,2-8-1-15,8 0 1 16,8 0 0-16,6 8 1 16,2 0-2-16,-5 0 0 0,-1 19 1 15,-7 12 1-15,0 9-1 16,-6 5 0-16,-4 3-1 15,-4 5 0-15,-4 2 1 16,-6 3 0-16,-8 3 0 16,-6 5 1-16,-4 0-1 15,-3 3 1-15,-8 3-1 16,-6-1 1-16,1 6-2 16,-9-3 0-16,-4 2 0 15,-9-2 1-15,-5-5-1 16,-5 0 1-16,0 2-1 15,-8-2 0-15,-8-5 0 16,-5-6 0-16,-6 3-2 16,1 0 0-16,-9-3-1 15,-2 10 1-15,-11 1 3 16,8 8 0-16,-10-3-1 0,-3 0 0 16,10 3 1-16,-15 2 1 15,-1-2-1-15,-2 5 0 16,6 2 1-16,-14 1 0 15,-11 10-1-15,-5-2 0 16,-10 2-1-16,-8 8 1 16,-11-2-3-16,3-6 0 15,-14 6-3-15,8 7 0 16,-7 8-10-16,10 19 0 0,24 3-27 16,0 5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0T16:37:25.6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7594 10828 35,'-16'-23'1,"12"2"1,4 7-2,0 0 0,0 0 1,0 7 1,0-2 2,0 1 8,0 2 7,-2 0-1,2-2-13,-7-1-5,7 4 0,-2 1 0,-2 1 0,4 3 10,0 0 46,0 0-11,0 0-6,0 0-11,0-1-20,0-1-6,0 2-2,0 0-2,0 0-1,0 0 2,0 0 1,6 0 11,7 8 1,1 6-1,10 4-3,0 10 0,8 2-1,1 5-1,6 6-5,-6-7 3,-2 9 0,-2-10 3,-2-1-4,4-1-3,-5-8 0,3 6 0,-2-1 1,0 4-1,0 3 4,-7 2-3,9 4-1,5-6 3,-10 2-2,2-5 1,1-4 0,-4-2-2,-1 0 1,5-5-1,2 4 1,-2-1-1,-3-1 1,-2 6 0,3-3 1,-6 0-1,4 0 1,2-2-2,-3 2 1,7-1 0,-4 0-1,1 1 0,5 1 1,-7 1-1,10 1 2,-3 3-2,-2-3 0,-3 3 0,6-1 0,-3-7 0,7 5 1,0-3 1,-7 2 0,9 2-1,-7 2 1,2-2-1,9 5 0,6-5-1,0 2 0,-3-2 1,-1-6-1,1 4 0,-5 1 0,-2-3 0,3-1 1,-6 1 0,-6 1-1,7-3 0,-5 6 0,0-2 0,2 2 0,1-2 1,-7-1-1,-4-1 0,3-1 2,-1-1-2,-4 0 0,6 0 0,-2 2 0,-3 2 0,3 3 0,4 0 1,-5 1 0,3-4 1,2 7-2,0-3 0,0 3 1,2 2 0,-6-4 3,-1-1 1,0-6-4,-6-4 1,3 3 0,-4 4 1,-1 0 4,1 6 1,4-3-1,-7-6-4,1-6-1,-7-8 1,2-2-1,-8-10-1,-2 0-1,0 0-4,0 0 4,0 0 0,0 2-1,0 12-78</inkml:trace>
  <inkml:trace contextRef="#ctx0" brushRef="#br0" timeOffset="1500.0868">14246 14458 43,'-4'-4'28,"-4"4"6,6 0 7,0-8-15,-2-2-17,-6-1-1,7-1 11,-7 8 0,8 0 15,2 4 21,-2 0-6,2 0-15,0 0-17,0 0-17,0 7-5,6 8 5,17 8 0,4 7 1,2 4 0,6 2 3,8 6-3,-1 6 1,0 3 3,-3 5-3,5-5 1,3 2-2,-3-7 2,8 7-1,-2-4-1,0-2 5,-3-2-6,-8 1 1,1 3 1,-4 1-1,3-2 1,-8 0 1,2 0 0,3-10-2,-3-3 0,-4-4 1,0 0-2,-3-8 3,4 5-2,-3 2-1,2 1 0,2 5 0,5 1 3,-3 4-2,-2 1 0,7 4-1,-7-10 1,2 3 0,-4-7-1,10 0 0,-6 0 0,5 2-1,0 7 1,-3-3 0,8 7 4,-1 1-3,3-3-1,1-4-1,2-2-2,-6-5 3,-5-4-1,2-2 1,3 1 0,-7 4 0,3 8 0,-4-5 1,4 4-1,-5-3 3,7 3-3,5 1 0,4 4 0,-1 8-3,11 2 3,1 10 0,5 3 0,-8 1 0,0-4 0,-14 0-1,-9-7-3,2-1-25,-18-11-61</inkml:trace>
  <inkml:trace contextRef="#ctx0" brushRef="#br0" timeOffset="5686.3265">14165 16571 192,'-2'12'37,"2"6"-37,0 3 0,9-3 20,9 1-8,7-1-11,2-4-1,-4 2 2,4 3-1,0-3 2,2 2-2,-2 6-1,2 0 0,0 5 0,-2 3 2,2-1 2,4 1 5,-4-8-2,0 0-1,-1-2-1,0-4-1,6 5-2,-3 0-2,4 2 1,5 1-1,1 2 4,-10-7 1,7-1 2,-5-8-6,-4 2 0,2 1 0,-4-3 1,9 10 0,-3 2-1,0 10-1,7 2 1,-1 4 2,-6 1-2,0-6 0,1 2-1,-3-4 0,0 6 0,2 0 1,5 7-1,3-3 0,-6 7 0,5-1 0,1 7 1,1-3-1,0-2 0,3-1 0,-3-6-1,1-4 1,1-1-1,1-2 0,-1 5-7,8 1-32,-4 9-112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1E03-6880-3F48-B42E-31C478E6C0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7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591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7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13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7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70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3518-FF74-6147-9494-9F235DD4922B}" type="slidenum">
              <a:rPr lang="en-US"/>
              <a:pPr/>
              <a:t>32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08FC918-70E7-4BCD-9D85-59BF09DB4D06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260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36831D2D-3B99-48BA-B5A4-5DEF67EDFC8F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0FF3FE8-8A40-4B99-9D07-C5A907C959DC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617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33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6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F2A8D-C6F2-4BB1-A895-FF1E11F2B2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F2A8D-C6F2-4BB1-A895-FF1E11F2B2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B662895-DC70-5E4D-8D80-ED8525636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hyperlink" Target="http://physics.tutorvista.com/light/index-of-refraction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customXml" Target="../ink/ink7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6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6264696" cy="4536504"/>
          </a:xfrm>
        </p:spPr>
        <p:txBody>
          <a:bodyPr/>
          <a:lstStyle/>
          <a:p>
            <a:r>
              <a:rPr lang="en-CA" dirty="0"/>
              <a:t>Ch. 23, sections </a:t>
            </a:r>
            <a:r>
              <a:rPr lang="en-CA" dirty="0" smtClean="0"/>
              <a:t>23.1-23.5</a:t>
            </a:r>
          </a:p>
          <a:p>
            <a:r>
              <a:rPr lang="en-CA" dirty="0"/>
              <a:t>Reflection </a:t>
            </a:r>
            <a:endParaRPr lang="en-CA" dirty="0" smtClean="0"/>
          </a:p>
          <a:p>
            <a:r>
              <a:rPr lang="en-CA" dirty="0" smtClean="0"/>
              <a:t>Refraction </a:t>
            </a:r>
          </a:p>
          <a:p>
            <a:r>
              <a:rPr lang="en-CA" dirty="0" smtClean="0"/>
              <a:t>Total </a:t>
            </a:r>
            <a:r>
              <a:rPr lang="en-CA" dirty="0"/>
              <a:t>Internal Reflection </a:t>
            </a:r>
            <a:endParaRPr lang="en-CA" dirty="0" smtClean="0"/>
          </a:p>
          <a:p>
            <a:r>
              <a:rPr lang="en-CA" dirty="0" smtClean="0"/>
              <a:t>Image </a:t>
            </a:r>
            <a:r>
              <a:rPr lang="en-CA" dirty="0"/>
              <a:t>Formation </a:t>
            </a:r>
            <a:endParaRPr lang="en-CA" dirty="0" smtClean="0"/>
          </a:p>
          <a:p>
            <a:r>
              <a:rPr lang="en-CA" dirty="0" smtClean="0"/>
              <a:t>Colour </a:t>
            </a:r>
            <a:r>
              <a:rPr lang="en-CA" dirty="0"/>
              <a:t>and Dispersion</a:t>
            </a:r>
            <a:endParaRPr lang="en-US" dirty="0"/>
          </a:p>
        </p:txBody>
      </p:sp>
      <p:pic>
        <p:nvPicPr>
          <p:cNvPr id="25602" name="Picture 2" descr="Index of Refraction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68" y="1268760"/>
            <a:ext cx="3833132" cy="49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9995" y="6453336"/>
            <a:ext cx="406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hlinkClick r:id="rId4"/>
              </a:rPr>
              <a:t>http</a:t>
            </a:r>
            <a:r>
              <a:rPr lang="en-CA" sz="1200" dirty="0">
                <a:hlinkClick r:id="rId4"/>
              </a:rPr>
              <a:t>://</a:t>
            </a:r>
            <a:r>
              <a:rPr lang="en-CA" sz="1200" dirty="0" smtClean="0">
                <a:hlinkClick r:id="rId4"/>
              </a:rPr>
              <a:t>physics.tutorvista.com/light/index-of-refraction.html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69680" y="6061320"/>
              <a:ext cx="100440" cy="51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800" y="6056280"/>
                <a:ext cx="10584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Review: The </a:t>
            </a:r>
            <a:r>
              <a:rPr lang="en-US" sz="36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Doppler Effect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457200" y="749712"/>
            <a:ext cx="81343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If both the source, and the observer are moving, you have to </a:t>
            </a:r>
            <a:r>
              <a:rPr lang="en-US" sz="2800" b="1" dirty="0" smtClean="0">
                <a:latin typeface="Calibri" pitchFamily="34" charset="0"/>
              </a:rPr>
              <a:t>combine</a:t>
            </a:r>
            <a:r>
              <a:rPr lang="en-US" sz="2800" dirty="0" smtClean="0">
                <a:latin typeface="Calibri" pitchFamily="34" charset="0"/>
              </a:rPr>
              <a:t> these equations.</a:t>
            </a:r>
          </a:p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The general equation is: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81343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Here you must use the sign convention that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 is </a:t>
            </a:r>
            <a:r>
              <a:rPr lang="en-US" sz="2800" b="1" dirty="0" smtClean="0">
                <a:latin typeface="Calibri" pitchFamily="34" charset="0"/>
              </a:rPr>
              <a:t>positive</a:t>
            </a:r>
            <a:r>
              <a:rPr lang="en-US" sz="2800" dirty="0" smtClean="0">
                <a:latin typeface="Calibri" pitchFamily="34" charset="0"/>
              </a:rPr>
              <a:t> if the source is </a:t>
            </a:r>
            <a:r>
              <a:rPr lang="en-US" sz="2800" b="1" dirty="0" smtClean="0">
                <a:latin typeface="Calibri" pitchFamily="34" charset="0"/>
              </a:rPr>
              <a:t>receding</a:t>
            </a:r>
            <a:r>
              <a:rPr lang="en-US" sz="2800" dirty="0" smtClean="0">
                <a:latin typeface="Calibri" pitchFamily="34" charset="0"/>
              </a:rPr>
              <a:t> and negative if the source is approaching.  </a:t>
            </a:r>
          </a:p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Also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Calibri" pitchFamily="34" charset="0"/>
              </a:rPr>
              <a:t> is </a:t>
            </a:r>
            <a:r>
              <a:rPr lang="en-US" sz="2800" b="1" dirty="0" smtClean="0">
                <a:latin typeface="Calibri" pitchFamily="34" charset="0"/>
              </a:rPr>
              <a:t>positive</a:t>
            </a:r>
            <a:r>
              <a:rPr lang="en-US" sz="2800" dirty="0" smtClean="0">
                <a:latin typeface="Calibri" pitchFamily="34" charset="0"/>
              </a:rPr>
              <a:t> if the observer is </a:t>
            </a:r>
            <a:r>
              <a:rPr lang="en-US" sz="2800" b="1" dirty="0" smtClean="0">
                <a:latin typeface="Calibri" pitchFamily="34" charset="0"/>
              </a:rPr>
              <a:t>receding</a:t>
            </a:r>
            <a:r>
              <a:rPr lang="en-US" sz="2800" dirty="0" smtClean="0">
                <a:latin typeface="Calibri" pitchFamily="34" charset="0"/>
              </a:rPr>
              <a:t> from the source, and negative if the observer is approaching the source. </a:t>
            </a:r>
            <a:endParaRPr lang="en-US" sz="2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0625" y="2204864"/>
                <a:ext cx="3985963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/>
                            </a:rPr>
                            <m:t>𝐷𝑜𝑝𝑝𝑙𝑒𝑟</m:t>
                          </m:r>
                        </m:sub>
                      </m:sSub>
                      <m:r>
                        <a:rPr lang="en-CA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CA" sz="28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CA" sz="2800" i="1">
                              <a:latin typeface="Cambria Math"/>
                            </a:rPr>
                            <m:t>/</m:t>
                          </m:r>
                          <m:r>
                            <a:rPr lang="en-CA" sz="2800" i="1">
                              <a:latin typeface="Cambria Math"/>
                            </a:rPr>
                            <m:t>𝑣</m:t>
                          </m:r>
                          <m:r>
                            <a:rPr lang="en-CA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CA" sz="28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CA" sz="2800" i="1">
                              <a:latin typeface="Cambria Math"/>
                            </a:rPr>
                            <m:t>/</m:t>
                          </m:r>
                          <m:r>
                            <a:rPr lang="en-CA" sz="2800" i="1">
                              <a:latin typeface="Cambria Math"/>
                            </a:rPr>
                            <m:t>𝑣</m:t>
                          </m:r>
                          <m:r>
                            <a:rPr lang="en-CA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25" y="2204864"/>
                <a:ext cx="3985963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0960" y="1814760"/>
              <a:ext cx="8331480" cy="166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80" y="1807200"/>
                <a:ext cx="8343360" cy="16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0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653" y="377240"/>
            <a:ext cx="4678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What is light?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Light is an electromagnetic wave – and is highly useful in our everyday life!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-6287"/>
            <a:ext cx="3884485" cy="301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959703"/>
            <a:ext cx="3858680" cy="2898297"/>
          </a:xfrm>
          <a:prstGeom prst="rect">
            <a:avLst/>
          </a:prstGeom>
        </p:spPr>
      </p:pic>
      <p:pic>
        <p:nvPicPr>
          <p:cNvPr id="19458" name="Picture 2" descr="http://blog.eyewire.org/wp-content/uploads/2013/12/the-human-ey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" y="4490720"/>
            <a:ext cx="3782253" cy="23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4" name="Picture 6" descr="26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31706" y="2983832"/>
            <a:ext cx="8762806" cy="3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09" y="210470"/>
            <a:ext cx="8229600" cy="719973"/>
          </a:xfrm>
        </p:spPr>
        <p:txBody>
          <a:bodyPr/>
          <a:lstStyle/>
          <a:p>
            <a:r>
              <a:rPr lang="en-US" dirty="0" smtClean="0"/>
              <a:t>Electromagnetic Waves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147" y="1423738"/>
            <a:ext cx="8269705" cy="138363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electric and magnetic fields of an electromagnetic wave are perpendicular to each other and to the direction of motion of the wave.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57880" y="4541400"/>
              <a:ext cx="759600" cy="55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760" y="4535640"/>
                <a:ext cx="7700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072160" y="4506480"/>
              <a:ext cx="3155760" cy="75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6040" y="4498560"/>
                <a:ext cx="3172320" cy="7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 descr="26_0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>
            <a:fillRect/>
          </a:stretch>
        </p:blipFill>
        <p:spPr bwMode="auto">
          <a:xfrm>
            <a:off x="-20769" y="3176337"/>
            <a:ext cx="8871781" cy="32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701" y="1114343"/>
            <a:ext cx="8350311" cy="18207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 a vacuum, all electromagnetic waves move at the same speed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 classify electromagnetic waves according to their frequency (or wavelength)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Light is one kind of electromagnetic wave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768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752600"/>
          </a:xfrm>
        </p:spPr>
        <p:txBody>
          <a:bodyPr/>
          <a:lstStyle/>
          <a:p>
            <a:pPr algn="l"/>
            <a:r>
              <a:rPr lang="en-US" sz="2800" dirty="0" smtClean="0"/>
              <a:t>If a certain material is “transparent” (</a:t>
            </a:r>
            <a:r>
              <a:rPr lang="en-US" sz="2800" dirty="0" err="1" smtClean="0"/>
              <a:t>ie</a:t>
            </a:r>
            <a:r>
              <a:rPr lang="en-US" sz="2800" dirty="0" smtClean="0"/>
              <a:t>, not opaque), what does this mean?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6869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waves of all frequencies can pass straight through it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waves of all frequencies are reflected from its surface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Electromagnetic waves of all frequencies are </a:t>
            </a:r>
            <a:r>
              <a:rPr lang="en-US" sz="2800" dirty="0" smtClean="0"/>
              <a:t>absorbed throughout its volume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</a:t>
            </a:r>
            <a:r>
              <a:rPr lang="en-US" sz="2800" dirty="0"/>
              <a:t>waves of a certain frequency can pass straight through it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Electromagnetic Waves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1" name="Picture 7" descr="26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"/>
          <a:stretch>
            <a:fillRect/>
          </a:stretch>
        </p:blipFill>
        <p:spPr bwMode="auto">
          <a:xfrm>
            <a:off x="142002" y="2775284"/>
            <a:ext cx="8776751" cy="27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Transparent Materials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9" y="1608932"/>
            <a:ext cx="8349916" cy="12144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Glass blocks both infrared and ultraviolet, but it is transparent to visible light.</a:t>
            </a:r>
          </a:p>
        </p:txBody>
      </p:sp>
    </p:spTree>
    <p:extLst>
      <p:ext uri="{BB962C8B-B14F-4D97-AF65-F5344CB8AC3E}">
        <p14:creationId xmlns:p14="http://schemas.microsoft.com/office/powerpoint/2010/main" val="9392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51" y="2061556"/>
            <a:ext cx="4844649" cy="47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56" y="900772"/>
            <a:ext cx="8699529" cy="1061029"/>
          </a:xfrm>
        </p:spPr>
        <p:txBody>
          <a:bodyPr/>
          <a:lstStyle/>
          <a:p>
            <a:r>
              <a:rPr lang="en-US" sz="2800" dirty="0" smtClean="0"/>
              <a:t>Most things around us are </a:t>
            </a:r>
            <a:r>
              <a:rPr lang="en-US" sz="2800" b="1" dirty="0" smtClean="0"/>
              <a:t>opaque</a:t>
            </a:r>
            <a:r>
              <a:rPr lang="en-US" sz="2800" dirty="0" smtClean="0"/>
              <a:t>—they absorb light without re-emitting it.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757" y="1878676"/>
            <a:ext cx="4066594" cy="40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Vibrations given by light to their atoms and molecules are turned into random kinetic energy—into internal energy.</a:t>
            </a:r>
          </a:p>
          <a:p>
            <a:r>
              <a:rPr lang="en-US" sz="2800" dirty="0" smtClean="0"/>
              <a:t>These materials become slightly warmer.</a:t>
            </a:r>
          </a:p>
        </p:txBody>
      </p:sp>
    </p:spTree>
    <p:extLst>
      <p:ext uri="{BB962C8B-B14F-4D97-AF65-F5344CB8AC3E}">
        <p14:creationId xmlns:p14="http://schemas.microsoft.com/office/powerpoint/2010/main" val="15466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Metals</a:t>
            </a:r>
            <a:endParaRPr lang="en-US" sz="2800" smtClean="0"/>
          </a:p>
          <a:p>
            <a:r>
              <a:rPr lang="en-US" sz="2800" smtClean="0"/>
              <a:t>Light shining on metal forces free electrons in the metal into vibrations that emit their own light as reflection.</a:t>
            </a:r>
            <a:endParaRPr lang="en-US" smtClean="0"/>
          </a:p>
          <a:p>
            <a:pPr>
              <a:buFontTx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242694" name="Picture 6" descr="26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>
            <a:fillRect/>
          </a:stretch>
        </p:blipFill>
        <p:spPr bwMode="auto">
          <a:xfrm>
            <a:off x="2511425" y="3559175"/>
            <a:ext cx="412115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Which reflects more light, a white piece of paper or a black piece of paper?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Black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White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About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Which reflects more light, a white piece of paper or a mirror?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White Paper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>
                <a:ea typeface="Batang" pitchFamily="18" charset="-127"/>
              </a:rPr>
              <a:t>M</a:t>
            </a:r>
            <a:r>
              <a:rPr lang="en-US" sz="2400" dirty="0" smtClean="0">
                <a:ea typeface="Batang" pitchFamily="18" charset="-127"/>
              </a:rPr>
              <a:t>irror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About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CH21_PPT_Slide_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6" t="4869" r="1274" b="76567"/>
          <a:stretch>
            <a:fillRect/>
          </a:stretch>
        </p:blipFill>
        <p:spPr bwMode="auto">
          <a:xfrm>
            <a:off x="5334000" y="765175"/>
            <a:ext cx="35052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CH21_PPT_Slide_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/>
          <a:stretch>
            <a:fillRect/>
          </a:stretch>
        </p:blipFill>
        <p:spPr bwMode="auto">
          <a:xfrm>
            <a:off x="301625" y="2095500"/>
            <a:ext cx="8258175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13"/>
          <p:cNvSpPr>
            <a:spLocks noChangeArrowheads="1"/>
          </p:cNvSpPr>
          <p:nvPr/>
        </p:nvSpPr>
        <p:spPr bwMode="auto">
          <a:xfrm>
            <a:off x="63500" y="25400"/>
            <a:ext cx="90043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 smtClean="0"/>
              <a:t>Review Clicker Question!!  Do you remember?</a:t>
            </a:r>
            <a:endParaRPr lang="en-US" altLang="en-US" sz="3200" dirty="0"/>
          </a:p>
        </p:txBody>
      </p:sp>
      <p:sp>
        <p:nvSpPr>
          <p:cNvPr id="68613" name="Rectangle 1026"/>
          <p:cNvSpPr>
            <a:spLocks/>
          </p:cNvSpPr>
          <p:nvPr/>
        </p:nvSpPr>
        <p:spPr bwMode="auto">
          <a:xfrm>
            <a:off x="457200" y="685800"/>
            <a:ext cx="4762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300" dirty="0"/>
              <a:t>An open-closed tube of air of length </a:t>
            </a:r>
            <a:r>
              <a:rPr lang="en-US" altLang="en-US" sz="2300" i="1" dirty="0">
                <a:latin typeface="Times New Roman" pitchFamily="84" charset="0"/>
              </a:rPr>
              <a:t>L</a:t>
            </a:r>
            <a:r>
              <a:rPr lang="en-US" altLang="en-US" sz="2300" dirty="0"/>
              <a:t> has the closed end on the right. Which is the displacement graph of the </a:t>
            </a:r>
            <a:r>
              <a:rPr lang="en-US" altLang="en-US" sz="2300" i="1" dirty="0">
                <a:latin typeface="Times New Roman" pitchFamily="84" charset="0"/>
              </a:rPr>
              <a:t>m</a:t>
            </a:r>
            <a:r>
              <a:rPr lang="en-US" altLang="en-US" sz="2300" dirty="0">
                <a:latin typeface="Times New Roman" pitchFamily="84" charset="0"/>
              </a:rPr>
              <a:t> = </a:t>
            </a:r>
            <a:r>
              <a:rPr lang="en-US" altLang="en-US" sz="2300" dirty="0" smtClean="0">
                <a:latin typeface="Times New Roman" pitchFamily="84" charset="0"/>
              </a:rPr>
              <a:t>5</a:t>
            </a:r>
            <a:r>
              <a:rPr lang="en-US" altLang="en-US" sz="2300" dirty="0" smtClean="0"/>
              <a:t> </a:t>
            </a:r>
            <a:r>
              <a:rPr lang="en-US" altLang="en-US" sz="2300" dirty="0"/>
              <a:t>standing wave in this tube?</a:t>
            </a:r>
          </a:p>
          <a:p>
            <a:pPr eaLnBrk="1" hangingPunct="1">
              <a:buFont typeface="Arial" charset="0"/>
              <a:buAutoNum type="alphaUcPeriod"/>
            </a:pPr>
            <a:endParaRPr lang="en-US" altLang="en-US" sz="2300" dirty="0"/>
          </a:p>
          <a:p>
            <a:pPr eaLnBrk="1" hangingPunct="1">
              <a:buFont typeface="Arial" charset="0"/>
              <a:buAutoNum type="alphaUcPeriod"/>
            </a:pPr>
            <a:endParaRPr lang="en-US" altLang="en-US" sz="2300" dirty="0"/>
          </a:p>
          <a:p>
            <a:pPr eaLnBrk="1" hangingPunct="1">
              <a:buFont typeface="Arial" charset="0"/>
              <a:buNone/>
            </a:pPr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81093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dirty="0" smtClean="0"/>
              <a:t>Specular Reflection</a:t>
            </a:r>
            <a:endParaRPr lang="en-US" sz="4000" dirty="0"/>
          </a:p>
        </p:txBody>
      </p:sp>
      <p:pic>
        <p:nvPicPr>
          <p:cNvPr id="84995" name="Picture 3" descr="serway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6813" y="977900"/>
            <a:ext cx="3854450" cy="2735263"/>
          </a:xfrm>
          <a:noFill/>
          <a:ln/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84213" y="3970338"/>
            <a:ext cx="7899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Mirrors</a:t>
            </a:r>
            <a:endParaRPr lang="en-US" sz="3200" b="1" dirty="0"/>
          </a:p>
          <a:p>
            <a:pPr>
              <a:buFontTx/>
              <a:buChar char="•"/>
            </a:pPr>
            <a:r>
              <a:rPr lang="en-US" sz="3200" dirty="0" smtClean="0"/>
              <a:t> The </a:t>
            </a:r>
            <a:r>
              <a:rPr lang="en-US" sz="3200" dirty="0"/>
              <a:t>surface is </a:t>
            </a:r>
            <a:r>
              <a:rPr lang="en-US" sz="3200" i="1" dirty="0"/>
              <a:t>flat</a:t>
            </a:r>
            <a:r>
              <a:rPr lang="en-US" sz="3200" dirty="0"/>
              <a:t> at distance scales near or above the wavelength of light</a:t>
            </a:r>
          </a:p>
          <a:p>
            <a:pPr>
              <a:buFontTx/>
              <a:buChar char="•"/>
            </a:pPr>
            <a:r>
              <a:rPr lang="en-US" sz="3200" dirty="0" smtClean="0"/>
              <a:t> It </a:t>
            </a:r>
            <a:r>
              <a:rPr lang="en-US" sz="3200" dirty="0"/>
              <a:t>looks “shiny”, </a:t>
            </a:r>
            <a:r>
              <a:rPr lang="en-US" sz="3200" dirty="0" smtClean="0"/>
              <a:t>and you can see images in 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9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dirty="0" smtClean="0"/>
              <a:t>Diffuse Reflection</a:t>
            </a:r>
            <a:endParaRPr lang="en-US" sz="4000" dirty="0"/>
          </a:p>
        </p:txBody>
      </p:sp>
      <p:pic>
        <p:nvPicPr>
          <p:cNvPr id="86019" name="Picture 3" descr="serway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51100" y="992188"/>
            <a:ext cx="3859213" cy="2952750"/>
          </a:xfrm>
          <a:noFill/>
          <a:ln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20725" y="3998913"/>
            <a:ext cx="77168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White Paper</a:t>
            </a:r>
            <a:endParaRPr lang="en-US" sz="3200" b="1" dirty="0"/>
          </a:p>
          <a:p>
            <a:pPr>
              <a:buFontTx/>
              <a:buChar char="•"/>
            </a:pPr>
            <a:r>
              <a:rPr lang="en-US" sz="3200" dirty="0" smtClean="0"/>
              <a:t> The </a:t>
            </a:r>
            <a:r>
              <a:rPr lang="en-US" sz="3200" dirty="0"/>
              <a:t>surface is </a:t>
            </a:r>
            <a:r>
              <a:rPr lang="en-US" sz="3200" i="1" dirty="0"/>
              <a:t>rough</a:t>
            </a:r>
            <a:r>
              <a:rPr lang="en-US" sz="3200" dirty="0"/>
              <a:t> at distance scales near or above the wavelength of light</a:t>
            </a:r>
          </a:p>
          <a:p>
            <a:pPr>
              <a:buFontTx/>
              <a:buChar char="•"/>
            </a:pPr>
            <a:r>
              <a:rPr lang="en-US" sz="3200" dirty="0" smtClean="0"/>
              <a:t> Almost </a:t>
            </a:r>
            <a:r>
              <a:rPr lang="en-US" sz="3200" b="1" i="1" dirty="0"/>
              <a:t>all</a:t>
            </a:r>
            <a:r>
              <a:rPr lang="en-US" sz="3200" dirty="0"/>
              <a:t> surfaces reflect in this way!</a:t>
            </a:r>
          </a:p>
        </p:txBody>
      </p:sp>
    </p:spTree>
    <p:extLst>
      <p:ext uri="{BB962C8B-B14F-4D97-AF65-F5344CB8AC3E}">
        <p14:creationId xmlns:p14="http://schemas.microsoft.com/office/powerpoint/2010/main" val="23940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057"/>
          </a:xfrm>
        </p:spPr>
        <p:txBody>
          <a:bodyPr/>
          <a:lstStyle/>
          <a:p>
            <a:r>
              <a:rPr lang="en-US" dirty="0" smtClean="0"/>
              <a:t>Law of Specular Reflection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084" y="1038726"/>
            <a:ext cx="8317832" cy="93445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The angle of reflection equals the angle of incidence.</a:t>
            </a:r>
            <a:endParaRPr lang="en-US" sz="1800" dirty="0" smtClean="0"/>
          </a:p>
        </p:txBody>
      </p:sp>
      <p:pic>
        <p:nvPicPr>
          <p:cNvPr id="200713" name="Picture 9" descr="28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376153" y="1973692"/>
            <a:ext cx="8447005" cy="41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27320" y="1429920"/>
              <a:ext cx="1844640" cy="358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2280" y="1419840"/>
                <a:ext cx="1860840" cy="36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2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tee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289175"/>
            <a:ext cx="2828925" cy="2600325"/>
          </a:xfrm>
          <a:prstGeom prst="rect">
            <a:avLst/>
          </a:prstGeom>
          <a:noFill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82613" y="1403350"/>
            <a:ext cx="1243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Mirror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1173163" y="1876425"/>
            <a:ext cx="384175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308350" y="404813"/>
            <a:ext cx="5449888" cy="467820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/>
              <a:t>A dentist uses a mirror to look at the back of a second molar (</a:t>
            </a:r>
            <a:r>
              <a:rPr lang="en-US" sz="2800" b="0" dirty="0">
                <a:solidFill>
                  <a:srgbClr val="FF0000"/>
                </a:solidFill>
              </a:rPr>
              <a:t>A</a:t>
            </a:r>
            <a:r>
              <a:rPr lang="en-US" sz="3200" b="0" dirty="0"/>
              <a:t>).  </a:t>
            </a:r>
            <a:endParaRPr lang="en-US" sz="3200" b="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 smtClean="0"/>
              <a:t>Next</a:t>
            </a:r>
            <a:r>
              <a:rPr lang="en-US" sz="3200" b="0" dirty="0"/>
              <a:t>, she wishes to look at the back of a lateral incisor (</a:t>
            </a:r>
            <a:r>
              <a:rPr lang="en-US" sz="2800" b="0" dirty="0">
                <a:solidFill>
                  <a:srgbClr val="FF0000"/>
                </a:solidFill>
              </a:rPr>
              <a:t>B</a:t>
            </a:r>
            <a:r>
              <a:rPr lang="en-US" sz="3200" b="0" dirty="0"/>
              <a:t>), which is 90</a:t>
            </a:r>
            <a:r>
              <a:rPr lang="en-US" sz="3200" b="0" dirty="0">
                <a:ea typeface="Arial" charset="0"/>
                <a:cs typeface="Arial" charset="0"/>
              </a:rPr>
              <a:t>° away.  </a:t>
            </a:r>
            <a:endParaRPr lang="en-US" sz="3200" b="0" dirty="0" smtClean="0">
              <a:ea typeface="Arial" charset="0"/>
              <a:cs typeface="Arial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 smtClean="0">
                <a:ea typeface="Arial" charset="0"/>
                <a:cs typeface="Arial" charset="0"/>
              </a:rPr>
              <a:t>By </a:t>
            </a:r>
            <a:r>
              <a:rPr lang="en-US" sz="3200" b="0" dirty="0">
                <a:ea typeface="Arial" charset="0"/>
                <a:cs typeface="Arial" charset="0"/>
              </a:rPr>
              <a:t>what angle should she rotate her mirror?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551446" y="5083017"/>
            <a:ext cx="2452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 dirty="0"/>
              <a:t>A. 90</a:t>
            </a:r>
            <a:r>
              <a:rPr lang="en-US" sz="3200" b="0" dirty="0">
                <a:ea typeface="Arial" charset="0"/>
                <a:cs typeface="Arial" charset="0"/>
              </a:rPr>
              <a:t>°</a:t>
            </a:r>
          </a:p>
          <a:p>
            <a:pPr marL="457200" indent="-457200"/>
            <a:r>
              <a:rPr lang="en-US" sz="3200" b="0" dirty="0">
                <a:ea typeface="Arial" charset="0"/>
                <a:cs typeface="Arial" charset="0"/>
              </a:rPr>
              <a:t>B. </a:t>
            </a:r>
            <a:r>
              <a:rPr lang="en-US" sz="3200" b="0" dirty="0"/>
              <a:t>45°</a:t>
            </a:r>
          </a:p>
          <a:p>
            <a:pPr marL="457200" indent="-457200"/>
            <a:r>
              <a:rPr lang="en-US" sz="3200" b="0" dirty="0"/>
              <a:t>C. 180°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266950" y="2705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320800" y="40354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 rot="-3286945">
            <a:off x="894556" y="2864644"/>
            <a:ext cx="1173163" cy="10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14075830">
            <a:off x="2242035" y="5642151"/>
            <a:ext cx="835025" cy="857250"/>
            <a:chOff x="1178" y="1676"/>
            <a:chExt cx="1765" cy="149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 flipV="1">
            <a:off x="1523937" y="2964657"/>
            <a:ext cx="963675" cy="2920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498338" y="2936089"/>
            <a:ext cx="1209937" cy="28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98338" y="2936089"/>
            <a:ext cx="893544" cy="6208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When light bends in going obliquely from one medium to another, we call this process refraction.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/>
            <a:endParaRPr lang="en-US" smtClean="0">
              <a:latin typeface="Times" pitchFamily="48" charset="0"/>
            </a:endParaRPr>
          </a:p>
          <a:p>
            <a:pPr marL="0" indent="0"/>
            <a:endParaRPr lang="en-US" smtClean="0">
              <a:latin typeface="Times" pitchFamily="48" charset="0"/>
            </a:endParaRPr>
          </a:p>
        </p:txBody>
      </p:sp>
      <p:pic>
        <p:nvPicPr>
          <p:cNvPr id="272391" name="Picture 7" descr="28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2514600" y="3044825"/>
            <a:ext cx="4114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2267"/>
          </a:xfrm>
        </p:spPr>
        <p:txBody>
          <a:bodyPr/>
          <a:lstStyle/>
          <a:p>
            <a:r>
              <a:rPr lang="en-US" dirty="0" smtClean="0"/>
              <a:t>Cause of Refraction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859" y="786063"/>
            <a:ext cx="8592636" cy="4630237"/>
          </a:xfrm>
        </p:spPr>
        <p:txBody>
          <a:bodyPr/>
          <a:lstStyle/>
          <a:p>
            <a:r>
              <a:rPr lang="en-US" sz="2800" dirty="0" smtClean="0"/>
              <a:t>Bending of light when it passes from one medium to another</a:t>
            </a:r>
          </a:p>
          <a:p>
            <a:r>
              <a:rPr lang="en-US" sz="2800" dirty="0" smtClean="0"/>
              <a:t>Caused by change in speed of light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Times" pitchFamily="48" charset="0"/>
            </a:endParaRPr>
          </a:p>
          <a:p>
            <a:endParaRPr lang="en-US" dirty="0" smtClean="0">
              <a:latin typeface="Times" pitchFamily="48" charset="0"/>
            </a:endParaRPr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19144" name="Picture 8" descr="28_2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1106905" y="2430013"/>
            <a:ext cx="3198395" cy="41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5" name="Picture 9" descr="28_2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4860924" y="2395934"/>
            <a:ext cx="3368675" cy="4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9864" y="2938070"/>
            <a:ext cx="9563724" cy="17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6744" y="218856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Dry Land</a:t>
            </a:r>
            <a:endParaRPr lang="en-CA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59895" y="354588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Mud</a:t>
            </a:r>
            <a:endParaRPr lang="en-CA" sz="2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6744" y="4874302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Dry Land</a:t>
            </a:r>
            <a:endParaRPr lang="en-CA" sz="2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775151" y="2330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9427" y="57137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9123" y="539647"/>
            <a:ext cx="6233760" cy="54488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9123" y="539647"/>
            <a:ext cx="3507690" cy="239842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56813" y="2938070"/>
            <a:ext cx="449705" cy="173885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06518" y="4676929"/>
            <a:ext cx="2202166" cy="129843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02968" y="2938070"/>
            <a:ext cx="3927419" cy="173885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49123" y="539647"/>
            <a:ext cx="1753845" cy="239842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30387" y="4676929"/>
            <a:ext cx="552496" cy="131160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2619" y="169198"/>
            <a:ext cx="533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dirty="0" smtClean="0"/>
              <a:t>A soldier wants to get from point </a:t>
            </a:r>
            <a:r>
              <a:rPr lang="en-CA" sz="2400" b="0" dirty="0"/>
              <a:t>1</a:t>
            </a:r>
            <a:r>
              <a:rPr lang="en-CA" sz="2400" b="0" dirty="0" smtClean="0"/>
              <a:t> to Point 2 in the shortest amount of time.  Marching through mud is much slower than marching on dry land.  Which might be the best path? </a:t>
            </a:r>
            <a:endParaRPr lang="en-CA" sz="2400" b="0" dirty="0"/>
          </a:p>
        </p:txBody>
      </p:sp>
      <p:sp>
        <p:nvSpPr>
          <p:cNvPr id="43" name="TextBox 42"/>
          <p:cNvSpPr txBox="1"/>
          <p:nvPr/>
        </p:nvSpPr>
        <p:spPr>
          <a:xfrm>
            <a:off x="2451551" y="24396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79105" y="24396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66003" y="22567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C</a:t>
            </a:r>
          </a:p>
        </p:txBody>
      </p:sp>
      <p:pic>
        <p:nvPicPr>
          <p:cNvPr id="46" name="Picture 4" descr="C:\Users\jharlow\AppData\Local\Microsoft\Windows\Temporary Internet Files\Content.IE5\9HQU15MF\MC9003104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960" y="197743"/>
            <a:ext cx="319103" cy="5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jharlow\AppData\Local\Microsoft\Windows\Temporary Internet Files\Content.IE5\9HQU15MF\MC9003104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100" y="5812971"/>
            <a:ext cx="319103" cy="5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369300" cy="4525962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 smtClean="0"/>
              <a:t>Light travels slower in glass than in air, so it minimizes the time it spends in the glass.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</p:txBody>
      </p:sp>
      <p:pic>
        <p:nvPicPr>
          <p:cNvPr id="271367" name="Picture 7" descr="28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2672933" y="2790532"/>
            <a:ext cx="3711825" cy="39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21240" y="3842640"/>
              <a:ext cx="3360960" cy="275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4760" y="3836160"/>
                <a:ext cx="3374640" cy="27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4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Internal Reflection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Total reflection of light traveling within a medium that strikes the boundary of another medium at an angle at, or greater than, the critical angle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latin typeface="Times" pitchFamily="48" charset="0"/>
            </a:endParaRPr>
          </a:p>
        </p:txBody>
      </p:sp>
      <p:pic>
        <p:nvPicPr>
          <p:cNvPr id="251910" name="Picture 6" descr="28_3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"/>
          <a:stretch>
            <a:fillRect/>
          </a:stretch>
        </p:blipFill>
        <p:spPr bwMode="auto">
          <a:xfrm>
            <a:off x="81491" y="3384884"/>
            <a:ext cx="9062509" cy="30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69840" y="1019160"/>
              <a:ext cx="8058600" cy="468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520" y="1009800"/>
                <a:ext cx="8072640" cy="47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7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An Optical Fibre</a:t>
            </a:r>
          </a:p>
        </p:txBody>
      </p:sp>
      <p:pic>
        <p:nvPicPr>
          <p:cNvPr id="101379" name="Picture 3" descr="serway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5634" y="1179930"/>
            <a:ext cx="4617969" cy="4210217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40632" y="5471554"/>
            <a:ext cx="8534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0" dirty="0" smtClean="0"/>
              <a:t>Speed of light in cladding is </a:t>
            </a:r>
            <a:r>
              <a:rPr lang="en-CA" sz="3200" i="1" dirty="0" smtClean="0"/>
              <a:t>higher</a:t>
            </a:r>
            <a:r>
              <a:rPr lang="en-CA" sz="3200" b="0" dirty="0" smtClean="0"/>
              <a:t> than speed of light in core.</a:t>
            </a:r>
            <a:endParaRPr lang="en-CA" sz="3200" b="0" dirty="0"/>
          </a:p>
        </p:txBody>
      </p:sp>
    </p:spTree>
    <p:extLst>
      <p:ext uri="{BB962C8B-B14F-4D97-AF65-F5344CB8AC3E}">
        <p14:creationId xmlns:p14="http://schemas.microsoft.com/office/powerpoint/2010/main" val="23595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/>
              <a:t>Class 6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92848" y="809273"/>
            <a:ext cx="8661862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636 </a:t>
            </a:r>
            <a:r>
              <a:rPr lang="en-US" sz="2400" dirty="0"/>
              <a:t>students submitted the quiz on </a:t>
            </a:r>
            <a:r>
              <a:rPr lang="en-US" sz="2400" dirty="0" smtClean="0"/>
              <a:t>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94% </a:t>
            </a:r>
            <a:r>
              <a:rPr lang="en-US" sz="2400" dirty="0" err="1" smtClean="0"/>
              <a:t>got:“Specular</a:t>
            </a:r>
            <a:r>
              <a:rPr lang="en-US" sz="2400" dirty="0" smtClean="0"/>
              <a:t> Reflection” is reflection by a flat, smooth object.  The “law of reflection” is obeyed.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6</a:t>
            </a:r>
            <a:r>
              <a:rPr lang="en-US" sz="2400" dirty="0" smtClean="0"/>
              <a:t>9% got: “Dispersion” is when the index of refraction varies slightly with wavelength.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51" y="3425487"/>
            <a:ext cx="2802454" cy="309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267" y="3425487"/>
            <a:ext cx="5579405" cy="27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59% of students got: Whenever the ray bends away from the normal, it means the waves are speeding up.  That means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&lt;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65% got:  there is only a critical angle (for possible total internal reflection) when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&lt;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305760" y="4703040"/>
              <a:ext cx="2458800" cy="176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2520" y="4699080"/>
                <a:ext cx="2466000" cy="177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1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487362"/>
          </a:xfrm>
        </p:spPr>
        <p:txBody>
          <a:bodyPr/>
          <a:lstStyle/>
          <a:p>
            <a:r>
              <a:rPr lang="en-US" sz="4000"/>
              <a:t>Medical Fibrescopes</a:t>
            </a:r>
          </a:p>
        </p:txBody>
      </p:sp>
      <p:pic>
        <p:nvPicPr>
          <p:cNvPr id="102403" name="Picture 3" descr="34-fiberscope_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739900"/>
            <a:ext cx="3813175" cy="4537075"/>
          </a:xfrm>
          <a:noFill/>
          <a:ln/>
        </p:spPr>
      </p:pic>
      <p:pic>
        <p:nvPicPr>
          <p:cNvPr id="102404" name="Picture 4" descr="objective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614738" y="4376738"/>
            <a:ext cx="2128837" cy="2328862"/>
          </a:xfrm>
          <a:noFill/>
          <a:ln/>
        </p:spPr>
      </p:pic>
      <p:pic>
        <p:nvPicPr>
          <p:cNvPr id="102405" name="Picture 5" descr="f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2988" y="960438"/>
            <a:ext cx="4291012" cy="3700462"/>
          </a:xfrm>
          <a:noFill/>
          <a:ln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811963" y="4729163"/>
            <a:ext cx="2181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Video-laryngoscopy with a flexible fiberscope </a:t>
            </a:r>
          </a:p>
        </p:txBody>
      </p:sp>
    </p:spTree>
    <p:extLst>
      <p:ext uri="{BB962C8B-B14F-4D97-AF65-F5344CB8AC3E}">
        <p14:creationId xmlns:p14="http://schemas.microsoft.com/office/powerpoint/2010/main" val="26499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erway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2263" y="673817"/>
            <a:ext cx="5600700" cy="5264150"/>
          </a:xfrm>
          <a:noFill/>
          <a:ln/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 dirty="0" smtClean="0"/>
              <a:t>Virtual Image Formation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5779699"/>
            <a:ext cx="8479766" cy="9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400" b="0" dirty="0" smtClean="0"/>
              <a:t>No light rays actually pass through or even near the image, so it is “virtual”.</a:t>
            </a:r>
          </a:p>
        </p:txBody>
      </p:sp>
    </p:spTree>
    <p:extLst>
      <p:ext uri="{BB962C8B-B14F-4D97-AF65-F5344CB8AC3E}">
        <p14:creationId xmlns:p14="http://schemas.microsoft.com/office/powerpoint/2010/main" val="17767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 descr="23_st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1744663"/>
            <a:ext cx="5822950" cy="4425950"/>
          </a:xfrm>
          <a:prstGeom prst="rect">
            <a:avLst/>
          </a:prstGeom>
          <a:noFill/>
        </p:spPr>
      </p:pic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511175" y="249238"/>
            <a:ext cx="82597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0" dirty="0"/>
              <a:t>Two plane mirrors form a right angle. How many images of the ball can </a:t>
            </a:r>
            <a:r>
              <a:rPr lang="en-US" sz="3600" b="0" dirty="0" smtClean="0"/>
              <a:t>the observer see </a:t>
            </a:r>
            <a:r>
              <a:rPr lang="en-US" sz="3600" b="0" dirty="0"/>
              <a:t>in the mirrors?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77813" y="2255838"/>
            <a:ext cx="9715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1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2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3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4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9105681">
            <a:off x="8242370" y="2707199"/>
            <a:ext cx="835025" cy="857250"/>
            <a:chOff x="1178" y="1676"/>
            <a:chExt cx="1765" cy="149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538936" y="1507787"/>
            <a:ext cx="1319314" cy="903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088607" y="5867513"/>
            <a:ext cx="3990419" cy="30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357188" y="6086475"/>
            <a:ext cx="8443912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336675" y="1516063"/>
            <a:ext cx="6977063" cy="2520950"/>
          </a:xfrm>
          <a:prstGeom prst="rect">
            <a:avLst/>
          </a:prstGeom>
          <a:solidFill>
            <a:srgbClr val="83CCD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4" name="Picture 4" descr="MCj03458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0" y="3203575"/>
            <a:ext cx="1303338" cy="752475"/>
          </a:xfrm>
          <a:prstGeom prst="rect">
            <a:avLst/>
          </a:prstGeom>
          <a:noFill/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93713" y="4071938"/>
            <a:ext cx="808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 dirty="0"/>
              <a:t>A fish swims below the surface of the water.  An observer sees the fish at:</a:t>
            </a:r>
          </a:p>
          <a:p>
            <a:pPr marL="457200" indent="-457200"/>
            <a:r>
              <a:rPr lang="en-US" sz="3200" b="0" dirty="0"/>
              <a:t>A. a greater depth than it really is.</a:t>
            </a:r>
          </a:p>
          <a:p>
            <a:pPr marL="457200" indent="-457200"/>
            <a:r>
              <a:rPr lang="en-US" sz="3200" b="0" dirty="0"/>
              <a:t>B. its true depth.</a:t>
            </a:r>
          </a:p>
          <a:p>
            <a:pPr marL="457200" indent="-457200"/>
            <a:r>
              <a:rPr lang="en-US" sz="3200" b="0" dirty="0"/>
              <a:t>C. a smaller depth than it really is.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1328738" y="1528763"/>
            <a:ext cx="697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423150" y="93027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air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7219950" y="1470025"/>
            <a:ext cx="1176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/>
              <a:t>water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1566223">
            <a:off x="1887538" y="328613"/>
            <a:ext cx="835025" cy="857250"/>
            <a:chOff x="1178" y="1676"/>
            <a:chExt cx="1765" cy="1492"/>
          </a:xfrm>
        </p:grpSpPr>
        <p:sp>
          <p:nvSpPr>
            <p:cNvPr id="179210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1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2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3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4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5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6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822440" y="20628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3080" y="2053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1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357188" y="6086475"/>
            <a:ext cx="8443912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336675" y="1516063"/>
            <a:ext cx="6977063" cy="2520950"/>
          </a:xfrm>
          <a:prstGeom prst="rect">
            <a:avLst/>
          </a:prstGeom>
          <a:solidFill>
            <a:srgbClr val="83CCD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3251" name="Picture 4" descr="MCj034584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186113"/>
            <a:ext cx="13033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493713" y="4071938"/>
            <a:ext cx="80883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A fish swims </a:t>
            </a:r>
            <a:r>
              <a:rPr lang="en-US" altLang="en-US" sz="3200" i="1"/>
              <a:t>directly</a:t>
            </a:r>
            <a:r>
              <a:rPr lang="en-US" altLang="en-US" sz="3200"/>
              <a:t> below the surface of the water.  An observer sees the fish at:</a:t>
            </a:r>
          </a:p>
          <a:p>
            <a:pPr eaLnBrk="1" hangingPunct="1"/>
            <a:r>
              <a:rPr lang="en-US" altLang="en-US" sz="3200"/>
              <a:t>A. a greater depth than it really is.</a:t>
            </a:r>
          </a:p>
          <a:p>
            <a:pPr eaLnBrk="1" hangingPunct="1"/>
            <a:r>
              <a:rPr lang="en-US" altLang="en-US" sz="3200"/>
              <a:t>B. its true depth.</a:t>
            </a:r>
          </a:p>
          <a:p>
            <a:pPr eaLnBrk="1" hangingPunct="1"/>
            <a:r>
              <a:rPr lang="en-US" altLang="en-US" sz="3200"/>
              <a:t>C. a smaller depth than it really is.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1328738" y="1528763"/>
            <a:ext cx="697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7423150" y="930275"/>
            <a:ext cx="63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air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7219950" y="1470025"/>
            <a:ext cx="1176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water</a:t>
            </a:r>
          </a:p>
        </p:txBody>
      </p:sp>
      <p:grpSp>
        <p:nvGrpSpPr>
          <p:cNvPr id="53256" name="Group 9"/>
          <p:cNvGrpSpPr>
            <a:grpSpLocks/>
          </p:cNvGrpSpPr>
          <p:nvPr/>
        </p:nvGrpSpPr>
        <p:grpSpPr bwMode="auto">
          <a:xfrm rot="4644649">
            <a:off x="4344987" y="328613"/>
            <a:ext cx="835025" cy="857250"/>
            <a:chOff x="1178" y="1676"/>
            <a:chExt cx="1765" cy="1492"/>
          </a:xfrm>
        </p:grpSpPr>
        <p:sp>
          <p:nvSpPr>
            <p:cNvPr id="5327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>
                <a:gd name="T0" fmla="*/ 0 w 1765"/>
                <a:gd name="T1" fmla="*/ 510 h 510"/>
                <a:gd name="T2" fmla="*/ 1270 w 1765"/>
                <a:gd name="T3" fmla="*/ 327 h 510"/>
                <a:gd name="T4" fmla="*/ 1689 w 1765"/>
                <a:gd name="T5" fmla="*/ 78 h 510"/>
                <a:gd name="T6" fmla="*/ 1728 w 1765"/>
                <a:gd name="T7" fmla="*/ 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5"/>
                <a:gd name="T13" fmla="*/ 0 h 510"/>
                <a:gd name="T14" fmla="*/ 1765 w 176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>
                <a:gd name="T0" fmla="*/ 0 w 1497"/>
                <a:gd name="T1" fmla="*/ 0 h 982"/>
                <a:gd name="T2" fmla="*/ 1257 w 1497"/>
                <a:gd name="T3" fmla="*/ 589 h 982"/>
                <a:gd name="T4" fmla="*/ 1440 w 1497"/>
                <a:gd name="T5" fmla="*/ 982 h 982"/>
                <a:gd name="T6" fmla="*/ 0 60000 65536"/>
                <a:gd name="T7" fmla="*/ 0 60000 65536"/>
                <a:gd name="T8" fmla="*/ 0 60000 65536"/>
                <a:gd name="T9" fmla="*/ 0 w 1497"/>
                <a:gd name="T10" fmla="*/ 0 h 982"/>
                <a:gd name="T11" fmla="*/ 1497 w 1497"/>
                <a:gd name="T12" fmla="*/ 982 h 9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>
                <a:gd name="T0" fmla="*/ 0 w 227"/>
                <a:gd name="T1" fmla="*/ 733 h 733"/>
                <a:gd name="T2" fmla="*/ 196 w 227"/>
                <a:gd name="T3" fmla="*/ 419 h 733"/>
                <a:gd name="T4" fmla="*/ 183 w 227"/>
                <a:gd name="T5" fmla="*/ 0 h 733"/>
                <a:gd name="T6" fmla="*/ 0 60000 65536"/>
                <a:gd name="T7" fmla="*/ 0 60000 65536"/>
                <a:gd name="T8" fmla="*/ 0 60000 65536"/>
                <a:gd name="T9" fmla="*/ 0 w 227"/>
                <a:gd name="T10" fmla="*/ 0 h 733"/>
                <a:gd name="T11" fmla="*/ 227 w 227"/>
                <a:gd name="T12" fmla="*/ 733 h 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>
                <a:gd name="T0" fmla="*/ 351 w 351"/>
                <a:gd name="T1" fmla="*/ 0 h 536"/>
                <a:gd name="T2" fmla="*/ 50 w 351"/>
                <a:gd name="T3" fmla="*/ 117 h 536"/>
                <a:gd name="T4" fmla="*/ 50 w 351"/>
                <a:gd name="T5" fmla="*/ 366 h 536"/>
                <a:gd name="T6" fmla="*/ 234 w 351"/>
                <a:gd name="T7" fmla="*/ 536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1"/>
                <a:gd name="T13" fmla="*/ 0 h 536"/>
                <a:gd name="T14" fmla="*/ 351 w 351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>
                <a:gd name="T0" fmla="*/ 169 w 169"/>
                <a:gd name="T1" fmla="*/ 0 h 288"/>
                <a:gd name="T2" fmla="*/ 11 w 169"/>
                <a:gd name="T3" fmla="*/ 92 h 288"/>
                <a:gd name="T4" fmla="*/ 103 w 169"/>
                <a:gd name="T5" fmla="*/ 288 h 288"/>
                <a:gd name="T6" fmla="*/ 0 60000 65536"/>
                <a:gd name="T7" fmla="*/ 0 60000 65536"/>
                <a:gd name="T8" fmla="*/ 0 60000 65536"/>
                <a:gd name="T9" fmla="*/ 0 w 169"/>
                <a:gd name="T10" fmla="*/ 0 h 288"/>
                <a:gd name="T11" fmla="*/ 169 w 169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327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301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7 on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70509"/>
            <a:ext cx="8784976" cy="2983051"/>
          </a:xfrm>
        </p:spPr>
        <p:txBody>
          <a:bodyPr/>
          <a:lstStyle/>
          <a:p>
            <a:r>
              <a:rPr lang="en-US" sz="2800" dirty="0" smtClean="0"/>
              <a:t>Please </a:t>
            </a:r>
            <a:r>
              <a:rPr lang="en-US" sz="2800" dirty="0"/>
              <a:t>read </a:t>
            </a:r>
            <a:r>
              <a:rPr lang="en-CA" sz="2800" dirty="0" smtClean="0"/>
              <a:t>Knight </a:t>
            </a:r>
            <a:r>
              <a:rPr lang="en-CA" sz="2800" dirty="0"/>
              <a:t>Pgs. </a:t>
            </a:r>
            <a:r>
              <a:rPr lang="en-CA" sz="2800" dirty="0" smtClean="0"/>
              <a:t>670-686: Ch</a:t>
            </a:r>
            <a:r>
              <a:rPr lang="en-CA" sz="2800" dirty="0"/>
              <a:t>. 23, sections 23.6-23.8</a:t>
            </a:r>
          </a:p>
          <a:p>
            <a:pPr eaLnBrk="1" hangingPunct="1"/>
            <a:r>
              <a:rPr lang="en-US" sz="2800" dirty="0" smtClean="0"/>
              <a:t>Don’t forget Problem Set 2 due on Sunday night!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522" y="2738065"/>
            <a:ext cx="8712968" cy="23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What is the difference between a converging and diverging lens?  Which type can be used to focus sunlight onto a piece of paper and burn a hole?</a:t>
            </a:r>
            <a:endParaRPr lang="en-US" sz="2800" kern="0" dirty="0"/>
          </a:p>
        </p:txBody>
      </p:sp>
      <p:pic>
        <p:nvPicPr>
          <p:cNvPr id="27650" name="Picture 2" descr="https://encrypted-tbn0.gstatic.com/images?q=tbn:ANd9GcTRtg64cgiu-TMxm4pmWBFF23roY6uyLIP5yVccbVXx21b9Xb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162595"/>
            <a:ext cx="4176464" cy="26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6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88618" y="1268760"/>
            <a:ext cx="8595360" cy="405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“curious </a:t>
            </a:r>
            <a:r>
              <a:rPr lang="en-CA" sz="2400" i="1" dirty="0"/>
              <a:t>to whether total internal reflection can work for other rays aside from the visible light spectrum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Yes!  In fact, that is how X-ray telescopes work.  The speed of X-rays in glass is actually slightly higher than in a vacuum, so when X-rays are incident at a grazing angle, you can make them reflect.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“Can </a:t>
            </a:r>
            <a:r>
              <a:rPr lang="en-CA" sz="2400" i="1" dirty="0"/>
              <a:t>you tell if a surface will have more reflection vs refraction</a:t>
            </a:r>
            <a:r>
              <a:rPr lang="en-CA" sz="2400" i="1" dirty="0" smtClean="0"/>
              <a:t>?”</a:t>
            </a:r>
            <a:endParaRPr lang="en-CA" sz="2400" i="1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/>
              <a:t>Harlow answer: </a:t>
            </a:r>
            <a:r>
              <a:rPr lang="en-CA" sz="2400" dirty="0"/>
              <a:t>Yes, but it’s beyond the scope of this course (it’s called “Fresnel Equations” if you want to wiki it..)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15640" y="3265560"/>
              <a:ext cx="1586160" cy="114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520" y="3259440"/>
                <a:ext cx="1594800" cy="11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6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51631" y="908720"/>
            <a:ext cx="8595360" cy="51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“What </a:t>
            </a:r>
            <a:r>
              <a:rPr lang="en-CA" sz="2400" i="1" dirty="0"/>
              <a:t>is the difference between delta phi naught and delta phi? I know that delta phi naught is the phase difference of the sources and delta phi is the phase difference of the waves, but what does that mean </a:t>
            </a:r>
            <a:r>
              <a:rPr lang="en-CA" sz="2400" i="1" dirty="0" smtClean="0"/>
              <a:t>conceptually?”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/>
              <a:t>"phase"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CA" sz="2400" dirty="0" smtClean="0"/>
              <a:t> is </a:t>
            </a:r>
            <a:r>
              <a:rPr lang="en-CA" sz="2400" dirty="0"/>
              <a:t>the argument of the sine or cosine function.  </a:t>
            </a:r>
            <a:endParaRPr lang="en-CA" sz="2400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So</a:t>
            </a:r>
            <a:r>
              <a:rPr lang="en-CA" sz="2400" dirty="0"/>
              <a:t>, for the wave equation,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latin typeface="Times New Roman"/>
                <a:cs typeface="Times New Roman"/>
              </a:rPr>
              <a:t>−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ωt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C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400" dirty="0"/>
              <a:t>.  Every time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l-GR" sz="2400" dirty="0"/>
              <a:t> </a:t>
            </a:r>
            <a:r>
              <a:rPr lang="en-CA" sz="2400" dirty="0" smtClean="0"/>
              <a:t>changes </a:t>
            </a:r>
            <a:r>
              <a:rPr lang="en-CA" sz="2400" dirty="0"/>
              <a:t>by an integer multiple of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CA" sz="2400" dirty="0" smtClean="0"/>
              <a:t>, </a:t>
            </a:r>
            <a:r>
              <a:rPr lang="en-CA" sz="2400" dirty="0"/>
              <a:t>the wave returns to the same </a:t>
            </a:r>
            <a:r>
              <a:rPr lang="en-CA" sz="2400" dirty="0" smtClean="0"/>
              <a:t>state.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I </a:t>
            </a:r>
            <a:r>
              <a:rPr lang="en-CA" sz="2400" dirty="0"/>
              <a:t>think on a </a:t>
            </a:r>
            <a:r>
              <a:rPr lang="en-CA" sz="2400" dirty="0" err="1"/>
              <a:t>practicals</a:t>
            </a:r>
            <a:r>
              <a:rPr lang="en-CA" sz="2400" dirty="0"/>
              <a:t> problem sheet during the first week there was a typo, </a:t>
            </a:r>
            <a:r>
              <a:rPr lang="en-CA" sz="2400" dirty="0" err="1"/>
              <a:t>refering</a:t>
            </a:r>
            <a:r>
              <a:rPr lang="en-CA" sz="2400" dirty="0"/>
              <a:t> to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400" dirty="0" smtClean="0"/>
              <a:t> </a:t>
            </a:r>
            <a:r>
              <a:rPr lang="en-CA" sz="2400" dirty="0"/>
              <a:t>as the "phase".  That is more properly called the "phase constant".  It is one of the four constants that describe a sinusoidal wave: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400" dirty="0"/>
              <a:t>,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400" dirty="0"/>
              <a:t>,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CA" sz="2400" dirty="0" smtClean="0">
                <a:latin typeface="Times New Roman"/>
                <a:cs typeface="Times New Roman"/>
              </a:rPr>
              <a:t> </a:t>
            </a:r>
            <a:r>
              <a:rPr lang="en-CA" sz="2400" dirty="0" smtClean="0"/>
              <a:t>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400" dirty="0" smtClean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11800" y="2867400"/>
              <a:ext cx="5660280" cy="171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400" y="2862360"/>
                <a:ext cx="5673240" cy="17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69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CA" dirty="0" smtClean="0"/>
              <a:t>Where to get help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68362"/>
            <a:ext cx="8352928" cy="5638800"/>
          </a:xfrm>
        </p:spPr>
        <p:txBody>
          <a:bodyPr/>
          <a:lstStyle/>
          <a:p>
            <a:r>
              <a:rPr lang="en-CA" sz="2400" b="1" dirty="0" smtClean="0"/>
              <a:t>Your classmates</a:t>
            </a:r>
            <a:r>
              <a:rPr lang="en-CA" sz="2400" dirty="0" smtClean="0"/>
              <a:t>: go on Piazza.com, form a study group, hang out in MP125, </a:t>
            </a:r>
            <a:r>
              <a:rPr lang="en-CA" sz="2400" dirty="0" err="1" smtClean="0"/>
              <a:t>etc</a:t>
            </a:r>
            <a:endParaRPr lang="en-CA" sz="2400" dirty="0" smtClean="0"/>
          </a:p>
          <a:p>
            <a:r>
              <a:rPr lang="en-CA" sz="2400" b="1" dirty="0" smtClean="0"/>
              <a:t>Your two graduate student </a:t>
            </a:r>
            <a:r>
              <a:rPr lang="en-CA" sz="2400" b="1" dirty="0" err="1" smtClean="0"/>
              <a:t>TAs</a:t>
            </a:r>
            <a:r>
              <a:rPr lang="en-CA" sz="2400" dirty="0" err="1" smtClean="0"/>
              <a:t>.</a:t>
            </a:r>
            <a:r>
              <a:rPr lang="en-CA" sz="2400" dirty="0" smtClean="0"/>
              <a:t>  Learn their email address, office hours, and office location.</a:t>
            </a:r>
          </a:p>
          <a:p>
            <a:r>
              <a:rPr lang="en-CA" sz="2400" b="1" dirty="0" smtClean="0"/>
              <a:t>Me</a:t>
            </a:r>
            <a:r>
              <a:rPr lang="en-CA" sz="2400" dirty="0" smtClean="0"/>
              <a:t>.  After class + MP121B office hours are T12, F10, email [Note I am away Friday Jan.23]</a:t>
            </a:r>
          </a:p>
          <a:p>
            <a:r>
              <a:rPr lang="en-CA" sz="2400" b="1" dirty="0" smtClean="0"/>
              <a:t>Professor </a:t>
            </a:r>
            <a:r>
              <a:rPr lang="en-CA" sz="2400" b="1" dirty="0" err="1" smtClean="0"/>
              <a:t>Meyertholen</a:t>
            </a:r>
            <a:r>
              <a:rPr lang="en-CA" sz="2400" dirty="0" smtClean="0"/>
              <a:t>, MP129A office hours are M2, F11-12</a:t>
            </a:r>
          </a:p>
          <a:p>
            <a:r>
              <a:rPr lang="en-CA" sz="2400" dirty="0" smtClean="0"/>
              <a:t>The Physics </a:t>
            </a:r>
            <a:r>
              <a:rPr lang="en-CA" sz="2400" b="1" dirty="0" smtClean="0"/>
              <a:t>Drop-In Centre </a:t>
            </a:r>
            <a:r>
              <a:rPr lang="en-CA" sz="2400" dirty="0" smtClean="0"/>
              <a:t>in MP125, back corner MTWR 12-3, F11-2</a:t>
            </a:r>
          </a:p>
          <a:p>
            <a:r>
              <a:rPr lang="en-CA" sz="2400" b="1" dirty="0" smtClean="0"/>
              <a:t>Academic Success Centre </a:t>
            </a:r>
            <a:r>
              <a:rPr lang="en-CA" sz="2400" dirty="0" smtClean="0"/>
              <a:t>in </a:t>
            </a:r>
            <a:r>
              <a:rPr lang="en-CA" sz="2400" dirty="0" err="1" smtClean="0"/>
              <a:t>Koffler</a:t>
            </a:r>
            <a:r>
              <a:rPr lang="en-CA" sz="2400" dirty="0" smtClean="0"/>
              <a:t> 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floor, inside the Career Centre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795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 smtClean="0"/>
              <a:t>Announcement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91239" y="620688"/>
            <a:ext cx="8661862" cy="9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Test 1 is Tuesday Jan. 27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from 6:00-7:30pm.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Room is based on your </a:t>
            </a:r>
            <a:r>
              <a:rPr lang="en-CA" sz="2400" dirty="0" err="1" smtClean="0"/>
              <a:t>Practicals</a:t>
            </a:r>
            <a:r>
              <a:rPr lang="en-CA" sz="2400" dirty="0" smtClean="0"/>
              <a:t>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77376"/>
            <a:ext cx="6929784" cy="52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 smtClean="0"/>
              <a:t>Announcement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5897" y="692696"/>
            <a:ext cx="8661862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Test 1 is Tuesday Jan. 27</a:t>
            </a:r>
            <a:r>
              <a:rPr lang="en-CA" sz="3200" baseline="30000" dirty="0" smtClean="0"/>
              <a:t>th</a:t>
            </a:r>
            <a:r>
              <a:rPr lang="en-CA" sz="3200" dirty="0" smtClean="0"/>
              <a:t> from 6:00-7:30pm.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If you have a conflict with the regular sitting, the </a:t>
            </a:r>
            <a:r>
              <a:rPr lang="en-CA" sz="2400" b="1" dirty="0"/>
              <a:t>alternate sitting</a:t>
            </a:r>
            <a:r>
              <a:rPr lang="en-CA" sz="2400" dirty="0"/>
              <a:t> </a:t>
            </a:r>
            <a:r>
              <a:rPr lang="en-CA" sz="2400" dirty="0" smtClean="0"/>
              <a:t>will </a:t>
            </a:r>
            <a:r>
              <a:rPr lang="en-CA" sz="2400" dirty="0"/>
              <a:t>be from </a:t>
            </a:r>
            <a:r>
              <a:rPr lang="en-CA" sz="2400" dirty="0" smtClean="0"/>
              <a:t>4:30-6:00pm </a:t>
            </a:r>
            <a:r>
              <a:rPr lang="en-CA" sz="2400" dirty="0"/>
              <a:t>on Tuesday </a:t>
            </a:r>
            <a:r>
              <a:rPr lang="en-CA" sz="2400" dirty="0" smtClean="0"/>
              <a:t>Jan. 27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To register, students should submit the Alternate Sitting Registration Form, available now in the PHY132S Portal course menu. 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dirty="0"/>
              <a:t>location will be emailed </a:t>
            </a:r>
            <a:r>
              <a:rPr lang="en-CA" sz="2400" dirty="0" smtClean="0"/>
              <a:t>no later than Jan. 26 to </a:t>
            </a:r>
            <a:r>
              <a:rPr lang="en-CA" sz="2400" dirty="0"/>
              <a:t>the people who have registered</a:t>
            </a:r>
            <a:r>
              <a:rPr lang="en-CA" sz="2400" dirty="0" smtClean="0"/>
              <a:t>.</a:t>
            </a:r>
            <a:endParaRPr lang="en-CA" sz="2400" dirty="0"/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You have </a:t>
            </a:r>
            <a:r>
              <a:rPr lang="en-CA" sz="2400" dirty="0"/>
              <a:t>until Jan. </a:t>
            </a:r>
            <a:r>
              <a:rPr lang="en-CA" sz="2400" dirty="0" smtClean="0"/>
              <a:t>22 </a:t>
            </a:r>
            <a:r>
              <a:rPr lang="en-CA" sz="2400" dirty="0"/>
              <a:t>at </a:t>
            </a:r>
            <a:r>
              <a:rPr lang="en-CA" sz="2400" dirty="0" smtClean="0"/>
              <a:t>4:00pm </a:t>
            </a:r>
            <a:r>
              <a:rPr lang="en-CA" sz="2400" dirty="0"/>
              <a:t>to do it (the form will not be available after). </a:t>
            </a:r>
            <a:endParaRPr lang="en-CA" sz="2400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There are only two sittings – you must attend one or the other!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452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Review: The </a:t>
            </a:r>
            <a:r>
              <a:rPr lang="en-US" sz="36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Doppler Effect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457200" y="749712"/>
            <a:ext cx="8134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Calibri" pitchFamily="34" charset="0"/>
              </a:rPr>
              <a:t>The frequencies heard by a stationary observer when the sound source is moving at speed </a:t>
            </a:r>
            <a:r>
              <a:rPr lang="en-US" sz="2800" i="1" dirty="0">
                <a:latin typeface="Calibri" pitchFamily="34" charset="0"/>
              </a:rPr>
              <a:t>v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are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1000" y="3747816"/>
            <a:ext cx="813494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Calibri" pitchFamily="34" charset="0"/>
              </a:rPr>
              <a:t>The frequencies heard by an observer moving at speed </a:t>
            </a:r>
            <a:r>
              <a:rPr lang="en-US" sz="2800" i="1" dirty="0">
                <a:latin typeface="Calibri" pitchFamily="34" charset="0"/>
              </a:rPr>
              <a:t>v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relative to a stationary sound source emitting frequency </a:t>
            </a:r>
            <a:r>
              <a:rPr lang="en-US" sz="2800" i="1" dirty="0">
                <a:latin typeface="Calibri" pitchFamily="34" charset="0"/>
              </a:rPr>
              <a:t>f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are</a:t>
            </a:r>
          </a:p>
        </p:txBody>
      </p:sp>
      <p:pic>
        <p:nvPicPr>
          <p:cNvPr id="3" name="Picture 2" descr="20_KeyEquation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63" y="1603787"/>
            <a:ext cx="9986474" cy="2144029"/>
          </a:xfrm>
          <a:prstGeom prst="rect">
            <a:avLst/>
          </a:prstGeom>
        </p:spPr>
      </p:pic>
      <p:pic>
        <p:nvPicPr>
          <p:cNvPr id="5" name="Picture 4" descr="20_KeyEquation_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382" y="5093112"/>
            <a:ext cx="1103433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5256</TotalTime>
  <Words>1514</Words>
  <Application>Microsoft Office PowerPoint</Application>
  <PresentationFormat>On-screen Show (4:3)</PresentationFormat>
  <Paragraphs>182</Paragraphs>
  <Slides>35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PHY132 Introduction to Physics II  Class 6 – Outline:</vt:lpstr>
      <vt:lpstr>PowerPoint Presentation</vt:lpstr>
      <vt:lpstr>Class 6 Preclass Quiz on MasteringPhysics</vt:lpstr>
      <vt:lpstr>Class 6 Preclass Quiz – Student Comments…</vt:lpstr>
      <vt:lpstr>Class 6 Preclass Quiz – Student Comments…</vt:lpstr>
      <vt:lpstr>Where to get help</vt:lpstr>
      <vt:lpstr>Announcement</vt:lpstr>
      <vt:lpstr>Announcement</vt:lpstr>
      <vt:lpstr>Review: The Doppler Effect</vt:lpstr>
      <vt:lpstr>Review: The Doppler Effect</vt:lpstr>
      <vt:lpstr>PowerPoint Presentation</vt:lpstr>
      <vt:lpstr>Electromagnetic Waves</vt:lpstr>
      <vt:lpstr>Electromagnetic Spectrum</vt:lpstr>
      <vt:lpstr>If a certain material is “transparent” (ie, not opaque), what does this mean?</vt:lpstr>
      <vt:lpstr>Transparent Materials</vt:lpstr>
      <vt:lpstr>Opaque Materials</vt:lpstr>
      <vt:lpstr>Opaque Materials</vt:lpstr>
      <vt:lpstr>Which reflects more light, a white piece of paper or a black piece of paper?</vt:lpstr>
      <vt:lpstr>Which reflects more light, a white piece of paper or a mirror?</vt:lpstr>
      <vt:lpstr>Specular Reflection</vt:lpstr>
      <vt:lpstr>Diffuse Reflection</vt:lpstr>
      <vt:lpstr>Law of Specular Reflection</vt:lpstr>
      <vt:lpstr>PowerPoint Presentation</vt:lpstr>
      <vt:lpstr>Refraction</vt:lpstr>
      <vt:lpstr>Cause of Refraction</vt:lpstr>
      <vt:lpstr>PowerPoint Presentation</vt:lpstr>
      <vt:lpstr>Refraction</vt:lpstr>
      <vt:lpstr>Total Internal Reflection</vt:lpstr>
      <vt:lpstr>An Optical Fibre</vt:lpstr>
      <vt:lpstr>Medical Fibrescopes</vt:lpstr>
      <vt:lpstr>Virtual Image Formation</vt:lpstr>
      <vt:lpstr>PowerPoint Presentation</vt:lpstr>
      <vt:lpstr>PowerPoint Presentation</vt:lpstr>
      <vt:lpstr>PowerPoint Presentation</vt:lpstr>
      <vt:lpstr>Before Class 7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179</cp:revision>
  <cp:lastPrinted>2014-01-20T15:49:23Z</cp:lastPrinted>
  <dcterms:created xsi:type="dcterms:W3CDTF">2010-09-20T13:36:26Z</dcterms:created>
  <dcterms:modified xsi:type="dcterms:W3CDTF">2015-01-24T13:17:57Z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