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59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45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tags/tag1.xml" ContentType="application/vnd.openxmlformats-officedocument.presentationml.tags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55.xml" ContentType="application/vnd.openxmlformats-officedocument.presentationml.notesSlide+xml"/>
  <Default Extension="jpeg" ContentType="image/jpeg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0"/>
  </p:notesMasterIdLst>
  <p:sldIdLst>
    <p:sldId id="256" r:id="rId2"/>
    <p:sldId id="750" r:id="rId3"/>
    <p:sldId id="751" r:id="rId4"/>
    <p:sldId id="752" r:id="rId5"/>
    <p:sldId id="753" r:id="rId6"/>
    <p:sldId id="768" r:id="rId7"/>
    <p:sldId id="769" r:id="rId8"/>
    <p:sldId id="771" r:id="rId9"/>
    <p:sldId id="772" r:id="rId10"/>
    <p:sldId id="773" r:id="rId11"/>
    <p:sldId id="776" r:id="rId12"/>
    <p:sldId id="837" r:id="rId13"/>
    <p:sldId id="774" r:id="rId14"/>
    <p:sldId id="777" r:id="rId15"/>
    <p:sldId id="797" r:id="rId16"/>
    <p:sldId id="779" r:id="rId17"/>
    <p:sldId id="754" r:id="rId18"/>
    <p:sldId id="798" r:id="rId19"/>
    <p:sldId id="781" r:id="rId20"/>
    <p:sldId id="782" r:id="rId21"/>
    <p:sldId id="799" r:id="rId22"/>
    <p:sldId id="790" r:id="rId23"/>
    <p:sldId id="791" r:id="rId24"/>
    <p:sldId id="792" r:id="rId25"/>
    <p:sldId id="784" r:id="rId26"/>
    <p:sldId id="785" r:id="rId27"/>
    <p:sldId id="786" r:id="rId28"/>
    <p:sldId id="787" r:id="rId29"/>
    <p:sldId id="788" r:id="rId30"/>
    <p:sldId id="789" r:id="rId31"/>
    <p:sldId id="854" r:id="rId32"/>
    <p:sldId id="794" r:id="rId33"/>
    <p:sldId id="795" r:id="rId34"/>
    <p:sldId id="800" r:id="rId35"/>
    <p:sldId id="801" r:id="rId36"/>
    <p:sldId id="802" r:id="rId37"/>
    <p:sldId id="803" r:id="rId38"/>
    <p:sldId id="804" r:id="rId39"/>
    <p:sldId id="806" r:id="rId40"/>
    <p:sldId id="814" r:id="rId41"/>
    <p:sldId id="815" r:id="rId42"/>
    <p:sldId id="816" r:id="rId43"/>
    <p:sldId id="817" r:id="rId44"/>
    <p:sldId id="818" r:id="rId45"/>
    <p:sldId id="819" r:id="rId46"/>
    <p:sldId id="820" r:id="rId47"/>
    <p:sldId id="821" r:id="rId48"/>
    <p:sldId id="822" r:id="rId49"/>
    <p:sldId id="823" r:id="rId50"/>
    <p:sldId id="824" r:id="rId51"/>
    <p:sldId id="825" r:id="rId52"/>
    <p:sldId id="826" r:id="rId53"/>
    <p:sldId id="827" r:id="rId54"/>
    <p:sldId id="828" r:id="rId55"/>
    <p:sldId id="829" r:id="rId56"/>
    <p:sldId id="830" r:id="rId57"/>
    <p:sldId id="832" r:id="rId58"/>
    <p:sldId id="834" r:id="rId59"/>
    <p:sldId id="835" r:id="rId60"/>
    <p:sldId id="836" r:id="rId61"/>
    <p:sldId id="855" r:id="rId62"/>
    <p:sldId id="857" r:id="rId63"/>
    <p:sldId id="858" r:id="rId64"/>
    <p:sldId id="859" r:id="rId65"/>
    <p:sldId id="860" r:id="rId66"/>
    <p:sldId id="861" r:id="rId67"/>
    <p:sldId id="862" r:id="rId68"/>
    <p:sldId id="863" r:id="rId69"/>
    <p:sldId id="864" r:id="rId70"/>
    <p:sldId id="865" r:id="rId71"/>
    <p:sldId id="756" r:id="rId72"/>
    <p:sldId id="866" r:id="rId73"/>
    <p:sldId id="867" r:id="rId74"/>
    <p:sldId id="757" r:id="rId75"/>
    <p:sldId id="872" r:id="rId76"/>
    <p:sldId id="873" r:id="rId77"/>
    <p:sldId id="874" r:id="rId78"/>
    <p:sldId id="875" r:id="rId79"/>
    <p:sldId id="876" r:id="rId80"/>
    <p:sldId id="952" r:id="rId81"/>
    <p:sldId id="953" r:id="rId82"/>
    <p:sldId id="877" r:id="rId83"/>
    <p:sldId id="888" r:id="rId84"/>
    <p:sldId id="878" r:id="rId85"/>
    <p:sldId id="879" r:id="rId86"/>
    <p:sldId id="868" r:id="rId87"/>
    <p:sldId id="880" r:id="rId88"/>
    <p:sldId id="882" r:id="rId89"/>
    <p:sldId id="883" r:id="rId90"/>
    <p:sldId id="870" r:id="rId91"/>
    <p:sldId id="887" r:id="rId92"/>
    <p:sldId id="956" r:id="rId93"/>
    <p:sldId id="955" r:id="rId94"/>
    <p:sldId id="957" r:id="rId95"/>
    <p:sldId id="958" r:id="rId96"/>
    <p:sldId id="962" r:id="rId97"/>
    <p:sldId id="963" r:id="rId98"/>
    <p:sldId id="964" r:id="rId99"/>
    <p:sldId id="965" r:id="rId100"/>
    <p:sldId id="966" r:id="rId101"/>
    <p:sldId id="967" r:id="rId102"/>
    <p:sldId id="969" r:id="rId103"/>
    <p:sldId id="970" r:id="rId104"/>
    <p:sldId id="889" r:id="rId105"/>
    <p:sldId id="890" r:id="rId106"/>
    <p:sldId id="891" r:id="rId107"/>
    <p:sldId id="892" r:id="rId108"/>
    <p:sldId id="894" r:id="rId109"/>
    <p:sldId id="871" r:id="rId110"/>
    <p:sldId id="928" r:id="rId111"/>
    <p:sldId id="895" r:id="rId112"/>
    <p:sldId id="896" r:id="rId113"/>
    <p:sldId id="897" r:id="rId114"/>
    <p:sldId id="898" r:id="rId115"/>
    <p:sldId id="899" r:id="rId116"/>
    <p:sldId id="900" r:id="rId117"/>
    <p:sldId id="901" r:id="rId118"/>
    <p:sldId id="902" r:id="rId119"/>
    <p:sldId id="903" r:id="rId120"/>
    <p:sldId id="904" r:id="rId121"/>
    <p:sldId id="905" r:id="rId122"/>
    <p:sldId id="906" r:id="rId123"/>
    <p:sldId id="929" r:id="rId124"/>
    <p:sldId id="909" r:id="rId125"/>
    <p:sldId id="910" r:id="rId126"/>
    <p:sldId id="911" r:id="rId127"/>
    <p:sldId id="912" r:id="rId128"/>
    <p:sldId id="913" r:id="rId129"/>
    <p:sldId id="914" r:id="rId130"/>
    <p:sldId id="915" r:id="rId131"/>
    <p:sldId id="916" r:id="rId132"/>
    <p:sldId id="917" r:id="rId133"/>
    <p:sldId id="918" r:id="rId134"/>
    <p:sldId id="919" r:id="rId135"/>
    <p:sldId id="920" r:id="rId136"/>
    <p:sldId id="921" r:id="rId137"/>
    <p:sldId id="922" r:id="rId138"/>
    <p:sldId id="923" r:id="rId139"/>
    <p:sldId id="924" r:id="rId140"/>
    <p:sldId id="925" r:id="rId141"/>
    <p:sldId id="926" r:id="rId142"/>
    <p:sldId id="927" r:id="rId143"/>
    <p:sldId id="839" r:id="rId144"/>
    <p:sldId id="838" r:id="rId145"/>
    <p:sldId id="840" r:id="rId146"/>
    <p:sldId id="841" r:id="rId147"/>
    <p:sldId id="842" r:id="rId148"/>
    <p:sldId id="959" r:id="rId149"/>
    <p:sldId id="960" r:id="rId150"/>
    <p:sldId id="961" r:id="rId151"/>
    <p:sldId id="843" r:id="rId152"/>
    <p:sldId id="844" r:id="rId153"/>
    <p:sldId id="930" r:id="rId154"/>
    <p:sldId id="846" r:id="rId155"/>
    <p:sldId id="847" r:id="rId156"/>
    <p:sldId id="848" r:id="rId157"/>
    <p:sldId id="849" r:id="rId158"/>
    <p:sldId id="931" r:id="rId159"/>
    <p:sldId id="933" r:id="rId160"/>
    <p:sldId id="852" r:id="rId161"/>
    <p:sldId id="853" r:id="rId162"/>
    <p:sldId id="934" r:id="rId163"/>
    <p:sldId id="935" r:id="rId164"/>
    <p:sldId id="936" r:id="rId165"/>
    <p:sldId id="937" r:id="rId166"/>
    <p:sldId id="939" r:id="rId167"/>
    <p:sldId id="940" r:id="rId168"/>
    <p:sldId id="941" r:id="rId169"/>
    <p:sldId id="942" r:id="rId170"/>
    <p:sldId id="943" r:id="rId171"/>
    <p:sldId id="758" r:id="rId172"/>
    <p:sldId id="946" r:id="rId173"/>
    <p:sldId id="947" r:id="rId174"/>
    <p:sldId id="948" r:id="rId175"/>
    <p:sldId id="949" r:id="rId176"/>
    <p:sldId id="950" r:id="rId177"/>
    <p:sldId id="951" r:id="rId178"/>
    <p:sldId id="759" r:id="rId1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D1DE2E"/>
    <a:srgbClr val="65665C"/>
    <a:srgbClr val="BECB41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75" autoAdjust="0"/>
    <p:restoredTop sz="97500" autoAdjust="0"/>
  </p:normalViewPr>
  <p:slideViewPr>
    <p:cSldViewPr>
      <p:cViewPr varScale="1">
        <p:scale>
          <a:sx n="116" d="100"/>
          <a:sy n="116" d="100"/>
        </p:scale>
        <p:origin x="-8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82"/>
    </p:cViewPr>
  </p:sorterViewPr>
  <p:notesViewPr>
    <p:cSldViewPr>
      <p:cViewPr varScale="1">
        <p:scale>
          <a:sx n="57" d="100"/>
          <a:sy n="57" d="100"/>
        </p:scale>
        <p:origin x="-246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D8E15B3-04D0-4782-BFAA-EE6540A14F92}" type="datetimeFigureOut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E12A073-2E1D-4E10-B162-D504BFB139C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C5A005-D9EF-4B96-8326-544698584B9E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99B567-B8A3-4BEB-9B6F-13383AD33760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22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1F1C3D-4861-481A-AE8D-E7E8D698A227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CA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24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0E3BDD-8FAF-4C1C-BE06-4A7A0BDDBEF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CA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26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C88619-EA7F-4F2E-ADD3-BBCCCEDD8FE1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en-CA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28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B3A809-D7A4-46E4-A618-649BF09A284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CA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F6261C-A024-490F-8D5C-B89D556AEBE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CA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32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922F12-7BD9-4EF0-8155-670BC08C84A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CA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34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BAD2C8-291B-4C93-89FB-76B9FC2274B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n-CA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36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41E190-36D7-4AF1-9C15-425FFD9B6E3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CA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38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8508FA-C7D7-4EB9-B86F-BD6277CE74C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CA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40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48CFB7-1717-40C6-95CE-11891ABC90A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642A94-E55D-4F66-9561-0E61D09421E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CA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42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31AFD7-BA14-4B3E-8F5F-287087250790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CA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44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E53C91-6552-46FB-98D5-D08208CC974B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CA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46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4B3D6F-11F0-4543-93FB-BA0C8A7D7257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CA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48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B8E5BC-55A5-49ED-800D-6366F07DAD2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CA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50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76B736-22B6-41AA-A4DD-ECCA8F4F33E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lang="en-CA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529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DBF18-B75F-48C3-8DBB-8226BF11279B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CA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54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7F1E50-6374-4559-BDB2-FD4782564C6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120</a:t>
            </a:fld>
            <a:endParaRPr lang="en-CA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57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64A7A4-4FA4-4BEA-9562-6ED3F2533738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CA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59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609B15-F70A-45F6-95CC-7E9E8383BC77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lang="en-CA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61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EA3706-F7A6-4F26-8602-17888C0A363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123</a:t>
            </a:fld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75CC7A-8592-4D83-A262-CD102F39A2DE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CA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63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26E4BB-1300-4FBA-8A3A-CC5150D6BC8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en-CA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65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EC31D5-BB37-45B1-927A-6D278350F740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en-CA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67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C4352C-E716-42AB-AB1F-E5AB63FFC08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en-CA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69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3DA90C-52EB-4503-A904-C80A77A110C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CA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86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DA308B-BB67-4A66-8CD9-15FFC1792AC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lang="en-CA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88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7E709F-40CE-44CC-85EA-974FAFAF06D0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lang="en-CA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90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408729-4BD3-4FEA-98F6-442FE077A12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145</a:t>
            </a:fld>
            <a:endParaRPr lang="en-CA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92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A7FD96-1A46-4517-9A83-CB6F37C7B2CA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146</a:t>
            </a:fld>
            <a:endParaRPr lang="en-CA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94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DC2F44-E6B1-44CD-9E56-6896A16CC25E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147</a:t>
            </a:fld>
            <a:endParaRPr lang="en-CA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96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0C94BB-DE55-4C52-8C83-B715C81FE42B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148</a:t>
            </a:fld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0000A5-EF80-42A6-BEB8-4856C0EBC05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99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123536-3196-49F9-8C97-C8AB0BD15DA1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149</a:t>
            </a:fld>
            <a:endParaRPr lang="en-CA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01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0FE196-537B-4774-8DD6-37DC9EB9DF3E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lang="en-CA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3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03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A3D62E-1DDE-42A0-89AC-04231A3AD9B7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151</a:t>
            </a:fld>
            <a:endParaRPr lang="en-CA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05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EA35B3-C8FC-4654-B9FB-1A0EB8995A7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152</a:t>
            </a:fld>
            <a:endParaRPr lang="en-CA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07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DB25CA-5C08-4C4E-8763-9E8AC296275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153</a:t>
            </a:fld>
            <a:endParaRPr lang="en-CA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09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F04FF1-2F98-4DC6-94E4-73574F0B3690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154</a:t>
            </a:fld>
            <a:endParaRPr lang="en-CA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11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0DD3A5-FDFE-4A59-9C74-6CDD22F8916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155</a:t>
            </a:fld>
            <a:endParaRPr lang="en-CA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3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13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42B89-2A80-461C-A051-464C64B4CE5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156</a:t>
            </a:fld>
            <a:endParaRPr lang="en-CA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15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E7E679-49D6-4122-8956-5F1851CA75DB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157</a:t>
            </a:fld>
            <a:endParaRPr lang="en-CA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17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84A9B1-CA29-4E6E-A7CB-D931FCB94AE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158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4B8F19-06EF-4AED-B7DB-DEEFB230AABE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19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782958-DD21-47D4-9901-6A5598897FF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159</a:t>
            </a:fld>
            <a:endParaRPr lang="en-CA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21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E06165-1AD5-406F-934A-06153432B8D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160</a:t>
            </a:fld>
            <a:endParaRPr lang="en-CA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23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1E6CB7-3F69-4A49-A797-2AC1FC70A73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161</a:t>
            </a:fld>
            <a:endParaRPr lang="en-CA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25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DAB76B-6AB6-41CF-B4E5-A564BCC16C1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162</a:t>
            </a:fld>
            <a:endParaRPr lang="en-CA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27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500063-607B-4208-9664-8DF95EC95F1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163</a:t>
            </a:fld>
            <a:endParaRPr lang="en-CA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29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8429A5-EF7D-4382-8CBF-C6E18572BCE1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164</a:t>
            </a:fld>
            <a:endParaRPr lang="en-CA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31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33B59F-A1A9-4BCD-B874-E7F4F0AFE0B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165</a:t>
            </a:fld>
            <a:endParaRPr lang="en-CA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33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6ABD64-79DB-411E-BB9A-C24F54ABDA2B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166</a:t>
            </a:fld>
            <a:endParaRPr lang="en-CA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35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B2A051-419B-49DF-A9A8-3C2B1C9E487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167</a:t>
            </a:fld>
            <a:endParaRPr lang="en-CA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37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E0EF5F-B4C2-417F-BCE2-11A57FD823F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168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43176C-514F-4726-B6C5-89B3F96E1038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CA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39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06D118-E423-4DC5-B19D-14B63DFDACF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169</a:t>
            </a:fld>
            <a:endParaRPr lang="en-CA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42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B7FB56-4F2D-4C7F-B4C7-013FC109B54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170</a:t>
            </a:fld>
            <a:endParaRPr lang="en-CA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44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134D5D-BCE7-4F6D-8691-15E23B3587C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171</a:t>
            </a:fld>
            <a:endParaRPr lang="en-CA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46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6790D9-2B01-4D0A-8DA8-31B854E78348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172</a:t>
            </a:fld>
            <a:endParaRPr lang="en-CA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48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44B1AD-B67A-479F-9A57-9D983894C6D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173</a:t>
            </a:fld>
            <a:endParaRPr lang="en-CA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02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50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632DF8-FE65-4BC1-AE2A-68133F69D93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174</a:t>
            </a:fld>
            <a:endParaRPr lang="en-CA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52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C78340-EBB1-426F-AE51-621BBE569E6A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175</a:t>
            </a:fld>
            <a:endParaRPr lang="en-CA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54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92900F-C6F7-422F-8783-FF209CFB5379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176</a:t>
            </a:fld>
            <a:endParaRPr lang="en-CA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56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2DAFFE-D6AD-43E7-BD50-595194EF948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177</a:t>
            </a:fld>
            <a:endParaRPr lang="en-CA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58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48C9FD-9FAD-4819-A356-F883CF33E0B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178</a:t>
            </a:fld>
            <a:endParaRPr lang="en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9BDA14-7798-4944-A60E-A214FB410C7A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042F68-3427-4918-9965-09CE8F96B800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D10E2A-13E4-4C56-B6D7-046772FA45D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07B53D-E158-41C2-9E9C-DA3BD527E690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54AE2A-63D1-4372-9801-D135B5DF6418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A9CEF5-1BA8-402C-B800-6D0A634C226B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565A9A-5D98-41E5-96A4-D4EFED8E43F9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DD4E20-B8A3-4F2E-9A6D-D2E5DE37FA98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0B3D2B-ECB5-49D4-BD6D-02000E8347AA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C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808D69-A0D3-4F78-B4BE-C778D43CE3E9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B83A23-3BCE-4066-B1F9-F6E4543DE83A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C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CB8485-1FBE-47D1-A90A-40305DA85E57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C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5B8D60-37F8-4F0D-932A-8384F386907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719E6E-14AB-4B12-99CF-981F6C9D4DEA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C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F5DFCF-886E-43EA-86AE-5B81A972C07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56165E-F4F2-4B7D-A9CF-58C9466118B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FAF6DF-1DC0-4F74-AE9F-E6B3D47290E1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C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228843-A0DA-4602-9A9A-2CA9FB617EBA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7B15E4-BAFC-40CF-B406-61662B12188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C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60C056-A145-4E8E-ABD5-1DC2D3907B3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C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2BE68F-E304-438E-B8FF-22A71D9FC25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C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C30729-CD44-41E4-B45F-85EC87B83C9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C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583CC7-4660-4D2D-9619-780D353DCED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C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194093-A55D-426C-891E-E182DBE7001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C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573B8C-32A0-4780-A292-C0EF7F377FD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C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43BDED-5A2F-4648-B841-F8215730680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AC431B-5E78-4357-AF21-AE64DE09E89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C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DC3DA5-047E-418D-8ECA-50FE863696A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C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ED63E0-6254-4E3F-89EE-179F2D3AD0C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C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84F41E-51B7-4FC1-951F-4F2C6029E5E9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C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CCE002-9F81-4831-819A-C11F126E88D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C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A86F7B-56B5-43EC-8BC5-E9E4E95A6BB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C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6CCD0-7169-42E5-AC52-8BF31A3D1AB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CA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224EBF-6C10-429E-830B-142605AFEAE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CA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299F1D-138C-4546-961C-770F4EE7AAB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CA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D42FE7-EA8F-4898-9955-756DB5CE99A0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C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C4740D-A825-4F5B-AC42-20E5652A2DF8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5F3F99-91B6-476A-8A42-C05B37E9675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707A8A-9BEE-4D03-AE03-FF84D9D949F1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CA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A65D93-7903-4B11-BD4E-11E312B77D6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CA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7C91B0-3C0B-4134-B433-21795D7CBA1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CA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12B422-A02F-461B-8072-E2A23184DA89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CA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BD8B5B-43E2-4060-9B48-7A862B403ED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CA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860FCC-C3C8-452F-80E5-07D7DB73393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CA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8BB1C9-5983-4433-AF3A-D1883141AC3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CA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8EAAFA-9DAA-454C-9FDD-0BD94B711DD9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CA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798B65-7F2B-4AB9-9661-B38870EDF0D9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CA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AC69E7-7D6B-4820-AF73-DD83DF24073B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2E0A17-B9C5-43E6-A96B-26745BD57D6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374DA2-5B4C-4088-A8D2-6B8DFB8FA8E9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CA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2FBD7E-B89B-4158-A22F-57A99F204FF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CA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41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35B3DE-1B23-4E01-93D0-7461F793D00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CA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B4A32E-697F-4ADC-B90C-5BD57329E22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CA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45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DA7FC3-0834-4C73-9830-34FB51C32827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CA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47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F541E3-8E75-45A1-95F5-7952618093C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CA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9EA9F-CED1-4222-895D-A314DA88CE0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CA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61FF1F-3371-4074-B463-A1AC0DEC357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CA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FDD986-DE5D-4C72-94D1-8E27BA2798C7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CA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EFA7F7-6743-4C35-8E79-1B253617215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1F2181-13B1-44E2-B3A0-49CE07C83E3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CA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537249-BF24-47C1-810A-F5ED70AD8778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CA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912309-EC14-4128-9A28-D03BCFF8CB6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CA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61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D87726-3930-4025-9F62-95AA1555A94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CA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F3A321-AAF3-470A-9B62-D93BBEA18C3E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CA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65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F4733C-0FD8-49BC-88F7-145FCEB32107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CA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67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D112D4-810E-4FC0-9E0B-4C91E778255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CA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69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1E40D9-27C9-458D-A37F-AD850FAF7E3B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CA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5D992A-0D91-4A79-9FAC-0E33BCF4FFC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CA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74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021E5B-B904-44C2-8F90-60439A5C3A07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CA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76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66FFE0-EB1C-485C-8949-7B1458EF92AB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731372-7649-4233-8F3A-CAB928A8E487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CA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78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9219B2-7FE6-484B-B25B-7AB67C846AD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CA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80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113306-DC39-4949-88FD-FE6C122A86F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CA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82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5C52C7-99FD-4DE3-B17D-603DA960786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CA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84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4C8EF7-BA0F-406B-8CD0-6A751BD204C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CA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86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A00137-279B-4419-AFF4-259575FF673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CA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88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18EBB2-81DC-4F52-AF13-8C4EB7BF5B7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CA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90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FDBD9E-8F2E-47A2-8255-BBC44173C70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CA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94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313F8F-ADE5-44DA-93C0-883A4033BEF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CA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96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0E2BBF-BC31-4563-BD39-7888344CDCC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CA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198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4752B1-1B45-444E-8035-01DDF31AF4DD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9C9C5E-4691-4589-BE15-1FCA2CF790A9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CA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01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82FF0D-8BBD-4220-91A5-82CFBF7A864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CA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03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4AB270-3760-4C12-9456-52CC7D43D66C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CA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05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1A808A-2458-4046-B628-D77E529DC702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CA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07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9D0136-EF46-4E50-92D6-F478B442BD3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CA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09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49D9E1-807E-47DA-9328-E2AE3F63D4F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CA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11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C29635-C81A-44BE-A56A-22038F4E4076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CA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14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327AE5-0A3B-40F3-A767-BE990318CAC3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CA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16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4DBE48-6660-419B-BD83-EF07DB5AC155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CA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18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D3A331-1911-4E05-BB4A-244E136DCCC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CA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C2A919-5D48-4D8C-BE67-AA961DEB60AF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0377C-7DEA-42D1-9E9A-A65C37B84A6E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C1A69-C060-4970-9ED7-797D7DF258E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A418-6DFE-4C2C-9C2C-9385AB73A8E2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C737-FE4D-4D4F-B4DB-0853ED87CF3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921F0-8D5B-499C-9D8E-B5A6FF3B33B0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505A2-1AB6-41C4-BE17-19698F9344E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F549D-9992-4959-908A-EF213D52DE70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1A15-C969-4105-BF99-50E9C76887A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4FA7D-91F2-4BF8-8A30-84A9D5FA4BD6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E7D02-678D-4B70-A98F-4309583146A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FC47E-6645-4E27-A687-6C6C62E17EC4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8E6D3-EEB9-4EA5-9B0C-906A5968A42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E9B20-8AF9-422B-B4E0-9FBBA12A25AA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F9889-E61E-4EB1-BD60-66CB9DB7F622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C665C-BED9-4135-BA59-F62923A7FBFA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A70F0-F21F-48B2-B78B-55B39C9E766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C1AFF-3A6F-4C8D-974A-5ACFB96C5548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E2190-5F99-452E-A5F1-817C2D7C042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6C11A-1BAB-4363-82E9-1FFAFB3B4A75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D28AB-4A0D-4E8A-ADA5-EE26124DC48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E079-AA30-474E-B19D-595F6F46B5FE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C502F-CD2C-438E-94CA-B7C8EDF73A9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4C2488-71AC-4F69-AFA4-0DD32077E633}" type="datetime1">
              <a:rPr lang="en-US"/>
              <a:pPr>
                <a:defRPr/>
              </a:pPr>
              <a:t>2/3/2009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5D0DC5-6B46-46B2-BB51-E4395C72040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0" r:id="rId2"/>
    <p:sldLayoutId id="2147483729" r:id="rId3"/>
    <p:sldLayoutId id="2147483728" r:id="rId4"/>
    <p:sldLayoutId id="2147483727" r:id="rId5"/>
    <p:sldLayoutId id="2147483726" r:id="rId6"/>
    <p:sldLayoutId id="2147483725" r:id="rId7"/>
    <p:sldLayoutId id="2147483724" r:id="rId8"/>
    <p:sldLayoutId id="2147483723" r:id="rId9"/>
    <p:sldLayoutId id="2147483722" r:id="rId10"/>
    <p:sldLayoutId id="2147483721" r:id="rId11"/>
  </p:sldLayoutIdLst>
  <p:transition>
    <p:fade thruBlk="1"/>
  </p:transition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88" y="519113"/>
            <a:ext cx="8348662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7200" dirty="0">
                <a:solidFill>
                  <a:schemeClr val="bg2">
                    <a:lumMod val="40000"/>
                    <a:lumOff val="60000"/>
                  </a:schemeClr>
                </a:solidFill>
                <a:latin typeface="Berlin Sans FB" pitchFamily="34" charset="0"/>
              </a:rPr>
              <a:t>How networked tools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7200" dirty="0">
                <a:solidFill>
                  <a:schemeClr val="bg2">
                    <a:lumMod val="40000"/>
                    <a:lumOff val="60000"/>
                  </a:schemeClr>
                </a:solidFill>
                <a:latin typeface="Berlin Sans FB" pitchFamily="34" charset="0"/>
              </a:rPr>
              <a:t>are changing science</a:t>
            </a:r>
            <a:endParaRPr lang="en-CA" sz="6600" b="1" dirty="0">
              <a:solidFill>
                <a:schemeClr val="bg2">
                  <a:lumMod val="40000"/>
                  <a:lumOff val="60000"/>
                </a:schemeClr>
              </a:solidFill>
              <a:latin typeface="Berlin Sans FB" pitchFamily="34" charset="0"/>
              <a:cs typeface="Browall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100" y="5241925"/>
            <a:ext cx="3575050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rowallia New" pitchFamily="34" charset="-34"/>
                <a:cs typeface="Browallia New" pitchFamily="34" charset="-34"/>
              </a:rPr>
              <a:t>Michael Nielsen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"/>
          <p:cNvSpPr txBox="1">
            <a:spLocks noChangeArrowheads="1"/>
          </p:cNvSpPr>
          <p:nvPr/>
        </p:nvSpPr>
        <p:spPr bwMode="auto">
          <a:xfrm>
            <a:off x="1408113" y="1357313"/>
            <a:ext cx="64500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Exist arbitrarily long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arithmetic progressions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of primes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1"/>
          <p:cNvSpPr>
            <a:spLocks noChangeArrowheads="1"/>
          </p:cNvSpPr>
          <p:nvPr/>
        </p:nvSpPr>
        <p:spPr bwMode="auto">
          <a:xfrm>
            <a:off x="214313" y="24431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more than 80,000 volunteers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1"/>
          <p:cNvSpPr>
            <a:spLocks noChangeArrowheads="1"/>
          </p:cNvSpPr>
          <p:nvPr/>
        </p:nvSpPr>
        <p:spPr bwMode="auto">
          <a:xfrm>
            <a:off x="214313" y="1835150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have classified more than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10 million galaxies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1"/>
          <p:cNvSpPr>
            <a:spLocks noChangeArrowheads="1"/>
          </p:cNvSpPr>
          <p:nvPr/>
        </p:nvSpPr>
        <p:spPr bwMode="auto">
          <a:xfrm>
            <a:off x="214313" y="1835150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goal is redundant classification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(&gt; 20 people / galaxy)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0" y="1250950"/>
            <a:ext cx="6524625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214313" y="-71438"/>
            <a:ext cx="8786812" cy="120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Hanny’s “voorwerp”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1"/>
          <p:cNvSpPr>
            <a:spLocks noChangeArrowheads="1"/>
          </p:cNvSpPr>
          <p:nvPr/>
        </p:nvSpPr>
        <p:spPr bwMode="auto">
          <a:xfrm>
            <a:off x="214313" y="214313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7200">
                <a:latin typeface="Browallia New"/>
                <a:ea typeface="Browallia New"/>
                <a:cs typeface="Browallia New"/>
              </a:rPr>
              <a:t>blogs, open notebooks etc enable </a:t>
            </a:r>
            <a:r>
              <a:rPr lang="en-CA" sz="7200">
                <a:solidFill>
                  <a:srgbClr val="FF0000"/>
                </a:solidFill>
                <a:latin typeface="Browallia New"/>
                <a:ea typeface="Browallia New"/>
                <a:cs typeface="Browallia New"/>
              </a:rPr>
              <a:t>filtered access </a:t>
            </a:r>
            <a:r>
              <a:rPr lang="en-CA" sz="7200">
                <a:latin typeface="Browallia New"/>
                <a:ea typeface="Browallia New"/>
                <a:cs typeface="Browallia New"/>
              </a:rPr>
              <a:t>to...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4313" y="3086100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... new information sources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4313" y="4143375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... new conversation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1"/>
          <p:cNvSpPr>
            <a:spLocks noChangeArrowheads="1"/>
          </p:cNvSpPr>
          <p:nvPr/>
        </p:nvSpPr>
        <p:spPr bwMode="auto">
          <a:xfrm>
            <a:off x="214313" y="1857375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restructuring of</a:t>
            </a:r>
          </a:p>
          <a:p>
            <a:pPr algn="ctr"/>
            <a:r>
              <a:rPr lang="en-CA" sz="72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expert attention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1"/>
          <p:cNvSpPr>
            <a:spLocks noChangeArrowheads="1"/>
          </p:cNvSpPr>
          <p:nvPr/>
        </p:nvSpPr>
        <p:spPr bwMode="auto">
          <a:xfrm>
            <a:off x="214313" y="285750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7200">
                <a:latin typeface="Browallia New"/>
                <a:ea typeface="Browallia New"/>
                <a:cs typeface="Browallia New"/>
              </a:rPr>
              <a:t>expert attention is the ultimate </a:t>
            </a:r>
            <a:r>
              <a:rPr lang="en-CA" sz="7200">
                <a:solidFill>
                  <a:srgbClr val="FF0000"/>
                </a:solidFill>
                <a:latin typeface="Browallia New"/>
                <a:ea typeface="Browallia New"/>
                <a:cs typeface="Browallia New"/>
              </a:rPr>
              <a:t>scarce resource </a:t>
            </a:r>
            <a:r>
              <a:rPr lang="en-CA" sz="7200">
                <a:latin typeface="Browallia New"/>
                <a:ea typeface="Browallia New"/>
                <a:cs typeface="Browallia New"/>
              </a:rPr>
              <a:t>in science...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4313" y="3084513"/>
            <a:ext cx="87868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... the more efficiently </a:t>
            </a:r>
          </a:p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it can be allocated, the </a:t>
            </a:r>
          </a:p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faster science will progress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1"/>
          <p:cNvSpPr>
            <a:spLocks noChangeArrowheads="1"/>
          </p:cNvSpPr>
          <p:nvPr/>
        </p:nvSpPr>
        <p:spPr bwMode="auto">
          <a:xfrm>
            <a:off x="214313" y="1357313"/>
            <a:ext cx="87868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markets are an excellent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way to efficiently allocate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scarce resources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1"/>
          <p:cNvSpPr>
            <a:spLocks noChangeArrowheads="1"/>
          </p:cNvSpPr>
          <p:nvPr/>
        </p:nvSpPr>
        <p:spPr bwMode="auto">
          <a:xfrm>
            <a:off x="214313" y="1835150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online markets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in expert attention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1" descr="innocentive.png"/>
          <p:cNvPicPr>
            <a:picLocks noChangeAspect="1"/>
          </p:cNvPicPr>
          <p:nvPr/>
        </p:nvPicPr>
        <p:blipFill>
          <a:blip r:embed="rId3"/>
          <a:srcRect r="74629" b="90909"/>
          <a:stretch>
            <a:fillRect/>
          </a:stretch>
        </p:blipFill>
        <p:spPr bwMode="auto">
          <a:xfrm>
            <a:off x="1508125" y="2428875"/>
            <a:ext cx="599281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3"/>
          <p:cNvSpPr txBox="1">
            <a:spLocks noChangeArrowheads="1"/>
          </p:cNvSpPr>
          <p:nvPr/>
        </p:nvSpPr>
        <p:spPr bwMode="auto">
          <a:xfrm>
            <a:off x="1928813" y="2514600"/>
            <a:ext cx="5054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118 posts in 2008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2"/>
          <p:cNvPicPr>
            <a:picLocks noChangeAspect="1" noChangeArrowheads="1"/>
          </p:cNvPicPr>
          <p:nvPr/>
        </p:nvPicPr>
        <p:blipFill>
          <a:blip r:embed="rId3"/>
          <a:srcRect l="15059" r="24213"/>
          <a:stretch>
            <a:fillRect/>
          </a:stretch>
        </p:blipFill>
        <p:spPr bwMode="auto">
          <a:xfrm>
            <a:off x="1878013" y="257175"/>
            <a:ext cx="5122862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extBox 5"/>
          <p:cNvSpPr txBox="1">
            <a:spLocks noChangeArrowheads="1"/>
          </p:cNvSpPr>
          <p:nvPr/>
        </p:nvSpPr>
        <p:spPr bwMode="auto">
          <a:xfrm>
            <a:off x="1143000" y="2500313"/>
            <a:ext cx="6894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ASSET India Foundation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extBox 2"/>
          <p:cNvSpPr txBox="1">
            <a:spLocks noChangeArrowheads="1"/>
          </p:cNvSpPr>
          <p:nvPr/>
        </p:nvSpPr>
        <p:spPr bwMode="auto">
          <a:xfrm>
            <a:off x="1928813" y="1214438"/>
            <a:ext cx="54229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8000">
                <a:solidFill>
                  <a:srgbClr val="FF0000"/>
                </a:solidFill>
                <a:latin typeface="Berlin Sans FB"/>
                <a:ea typeface="Browallia New"/>
                <a:cs typeface="Browallia New"/>
              </a:rPr>
              <a:t>2 milli</a:t>
            </a:r>
            <a:r>
              <a:rPr lang="en-CA" sz="7200">
                <a:solidFill>
                  <a:srgbClr val="FF0000"/>
                </a:solidFill>
                <a:latin typeface="Berlin Sans FB"/>
                <a:ea typeface="Browallia New"/>
                <a:cs typeface="Browallia New"/>
              </a:rPr>
              <a:t>on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women involved in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prostitution in India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TextBox 2"/>
          <p:cNvSpPr txBox="1">
            <a:spLocks noChangeArrowheads="1"/>
          </p:cNvSpPr>
          <p:nvPr/>
        </p:nvSpPr>
        <p:spPr bwMode="auto">
          <a:xfrm>
            <a:off x="1143000" y="2357438"/>
            <a:ext cx="68135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help </a:t>
            </a:r>
            <a:r>
              <a:rPr lang="en-CA" sz="8000">
                <a:latin typeface="Browallia New"/>
                <a:ea typeface="Browallia New"/>
                <a:cs typeface="Browallia New"/>
              </a:rPr>
              <a:t>at-risk</a:t>
            </a:r>
            <a:r>
              <a:rPr lang="en-CA" sz="7200">
                <a:latin typeface="Browallia New"/>
                <a:ea typeface="Browallia New"/>
                <a:cs typeface="Browallia New"/>
              </a:rPr>
              <a:t> girls escape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14313"/>
            <a:ext cx="866775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2"/>
          <p:cNvPicPr>
            <a:picLocks noChangeAspect="1" noChangeArrowheads="1"/>
          </p:cNvPicPr>
          <p:nvPr/>
        </p:nvPicPr>
        <p:blipFill>
          <a:blip r:embed="rId3"/>
          <a:srcRect l="15059" r="24213"/>
          <a:stretch>
            <a:fillRect/>
          </a:stretch>
        </p:blipFill>
        <p:spPr bwMode="auto">
          <a:xfrm>
            <a:off x="1878013" y="257175"/>
            <a:ext cx="5122862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4357688" y="1571625"/>
            <a:ext cx="214312" cy="21431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6643688" y="3000375"/>
            <a:ext cx="214312" cy="21431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5072063" y="4857750"/>
            <a:ext cx="214312" cy="21431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714875" y="4000500"/>
            <a:ext cx="214313" cy="21431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4429125" y="4857750"/>
            <a:ext cx="214313" cy="21431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50" y="4691063"/>
            <a:ext cx="13287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rowallia New" pitchFamily="34" charset="-34"/>
                <a:cs typeface="Browallia New" pitchFamily="34" charset="-34"/>
              </a:rPr>
              <a:t>Bangalore</a:t>
            </a:r>
            <a:endParaRPr lang="en-CA" sz="2800" b="1" dirty="0">
              <a:solidFill>
                <a:schemeClr val="accent6">
                  <a:lumMod val="20000"/>
                  <a:lumOff val="8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375" y="4714875"/>
            <a:ext cx="11080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rowallia New" pitchFamily="34" charset="-34"/>
                <a:cs typeface="Browallia New" pitchFamily="34" charset="-34"/>
              </a:rPr>
              <a:t>Chennai</a:t>
            </a:r>
            <a:endParaRPr lang="en-CA" sz="2800" b="1" dirty="0">
              <a:solidFill>
                <a:schemeClr val="accent6">
                  <a:lumMod val="20000"/>
                  <a:lumOff val="8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9188" y="3857625"/>
            <a:ext cx="13938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rowallia New" pitchFamily="34" charset="-34"/>
                <a:cs typeface="Browallia New" pitchFamily="34" charset="-34"/>
              </a:rPr>
              <a:t>Hyderabad</a:t>
            </a:r>
            <a:endParaRPr lang="en-CA" sz="2800" b="1" dirty="0">
              <a:solidFill>
                <a:schemeClr val="accent6">
                  <a:lumMod val="20000"/>
                  <a:lumOff val="8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2857500"/>
            <a:ext cx="10302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rowallia New" pitchFamily="34" charset="-34"/>
                <a:cs typeface="Browallia New" pitchFamily="34" charset="-34"/>
              </a:rPr>
              <a:t>Kolkata</a:t>
            </a:r>
            <a:endParaRPr lang="en-CA" sz="2800" b="1" dirty="0">
              <a:solidFill>
                <a:schemeClr val="accent6">
                  <a:lumMod val="20000"/>
                  <a:lumOff val="8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1938" y="1785938"/>
            <a:ext cx="7588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rowallia New" pitchFamily="34" charset="-34"/>
                <a:cs typeface="Browallia New" pitchFamily="34" charset="-34"/>
              </a:rPr>
              <a:t>Delhi</a:t>
            </a:r>
            <a:endParaRPr lang="en-CA" sz="2800" b="1" dirty="0">
              <a:solidFill>
                <a:schemeClr val="accent6">
                  <a:lumMod val="20000"/>
                  <a:lumOff val="8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1"/>
          <p:cNvSpPr>
            <a:spLocks noChangeArrowheads="1"/>
          </p:cNvSpPr>
          <p:nvPr/>
        </p:nvSpPr>
        <p:spPr bwMode="auto">
          <a:xfrm>
            <a:off x="3071813" y="2571750"/>
            <a:ext cx="3643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7200">
                <a:latin typeface="Browallia New"/>
                <a:ea typeface="Browallia New"/>
                <a:cs typeface="Browallia New"/>
              </a:rPr>
              <a:t>electricity </a:t>
            </a:r>
          </a:p>
        </p:txBody>
      </p:sp>
      <p:sp>
        <p:nvSpPr>
          <p:cNvPr id="3" name="Oval 2"/>
          <p:cNvSpPr/>
          <p:nvPr/>
        </p:nvSpPr>
        <p:spPr>
          <a:xfrm>
            <a:off x="2643188" y="1571625"/>
            <a:ext cx="3571875" cy="3429000"/>
          </a:xfrm>
          <a:prstGeom prst="ellipse">
            <a:avLst/>
          </a:prstGeom>
          <a:noFill/>
          <a:ln w="190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cxnSp>
        <p:nvCxnSpPr>
          <p:cNvPr id="5" name="Straight Connector 4"/>
          <p:cNvCxnSpPr>
            <a:endCxn id="3" idx="5"/>
          </p:cNvCxnSpPr>
          <p:nvPr/>
        </p:nvCxnSpPr>
        <p:spPr>
          <a:xfrm>
            <a:off x="3143250" y="2143125"/>
            <a:ext cx="2547938" cy="2355850"/>
          </a:xfrm>
          <a:prstGeom prst="line">
            <a:avLst/>
          </a:prstGeom>
          <a:ln w="152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642938"/>
            <a:ext cx="4214813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1"/>
          <p:cNvSpPr>
            <a:spLocks noChangeArrowheads="1"/>
          </p:cNvSpPr>
          <p:nvPr/>
        </p:nvSpPr>
        <p:spPr bwMode="auto">
          <a:xfrm>
            <a:off x="-428625" y="2500313"/>
            <a:ext cx="9572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low cost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0" y="714375"/>
            <a:ext cx="74295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642938"/>
            <a:ext cx="4214813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1"/>
          <p:cNvSpPr>
            <a:spLocks noChangeArrowheads="1"/>
          </p:cNvSpPr>
          <p:nvPr/>
        </p:nvSpPr>
        <p:spPr bwMode="auto">
          <a:xfrm>
            <a:off x="-285750" y="2571750"/>
            <a:ext cx="9572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6600">
                <a:latin typeface="Browallia New"/>
                <a:ea typeface="Browallia New"/>
                <a:cs typeface="Browallia New"/>
              </a:rPr>
              <a:t>didn’t yet exist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0550" y="360363"/>
            <a:ext cx="5711825" cy="614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86500" y="3357563"/>
            <a:ext cx="13017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Browallia New" pitchFamily="34" charset="-34"/>
                <a:cs typeface="Browallia New" pitchFamily="34" charset="-34"/>
              </a:rPr>
              <a:t>Waltham</a:t>
            </a:r>
            <a:endParaRPr lang="en-CA" sz="3200" b="1" dirty="0">
              <a:solidFill>
                <a:schemeClr val="accent6">
                  <a:lumMod val="20000"/>
                  <a:lumOff val="8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6072188" y="3357563"/>
            <a:ext cx="214312" cy="21431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pic>
        <p:nvPicPr>
          <p:cNvPr id="5" name="Picture 4" descr="innocentive.png"/>
          <p:cNvPicPr>
            <a:picLocks noChangeAspect="1"/>
          </p:cNvPicPr>
          <p:nvPr/>
        </p:nvPicPr>
        <p:blipFill>
          <a:blip r:embed="rId4"/>
          <a:srcRect r="74629" b="90909"/>
          <a:stretch>
            <a:fillRect/>
          </a:stretch>
        </p:blipFill>
        <p:spPr bwMode="auto">
          <a:xfrm>
            <a:off x="5715000" y="3929063"/>
            <a:ext cx="206375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1"/>
          <p:cNvSpPr>
            <a:spLocks noChangeArrowheads="1"/>
          </p:cNvSpPr>
          <p:nvPr/>
        </p:nvSpPr>
        <p:spPr bwMode="auto">
          <a:xfrm>
            <a:off x="214313" y="1835150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online market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in expert attention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62146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62147" name="Rectangle 4"/>
          <p:cNvSpPr>
            <a:spLocks noChangeArrowheads="1"/>
          </p:cNvSpPr>
          <p:nvPr/>
        </p:nvSpPr>
        <p:spPr bwMode="auto">
          <a:xfrm>
            <a:off x="571500" y="2500313"/>
            <a:ext cx="8813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Eli Lilly, Proctor and Gamble, ...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64194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64195" name="Rectangle 4"/>
          <p:cNvSpPr>
            <a:spLocks noChangeArrowheads="1"/>
          </p:cNvSpPr>
          <p:nvPr/>
        </p:nvSpPr>
        <p:spPr bwMode="auto">
          <a:xfrm>
            <a:off x="2714625" y="2500313"/>
            <a:ext cx="3600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“Challenges”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66242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66243" name="Rectangle 4"/>
          <p:cNvSpPr>
            <a:spLocks noChangeArrowheads="1"/>
          </p:cNvSpPr>
          <p:nvPr/>
        </p:nvSpPr>
        <p:spPr bwMode="auto">
          <a:xfrm>
            <a:off x="857250" y="2500313"/>
            <a:ext cx="7426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scientific research problem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68290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68291" name="Rectangle 4"/>
          <p:cNvSpPr>
            <a:spLocks noChangeArrowheads="1"/>
          </p:cNvSpPr>
          <p:nvPr/>
        </p:nvSpPr>
        <p:spPr bwMode="auto">
          <a:xfrm>
            <a:off x="2319338" y="2514600"/>
            <a:ext cx="46815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prize for solution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70338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pic>
        <p:nvPicPr>
          <p:cNvPr id="270339" name="Picture 5" descr="innocentiv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285750"/>
            <a:ext cx="899795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14750" y="2714625"/>
            <a:ext cx="4643438" cy="500063"/>
          </a:xfrm>
          <a:prstGeom prst="rect">
            <a:avLst/>
          </a:prstGeom>
          <a:solidFill>
            <a:srgbClr val="FFFF00">
              <a:alpha val="22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6286500" y="2500313"/>
            <a:ext cx="857250" cy="214312"/>
          </a:xfrm>
          <a:prstGeom prst="rect">
            <a:avLst/>
          </a:prstGeom>
          <a:solidFill>
            <a:srgbClr val="FFFF00">
              <a:alpha val="22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2286000" y="1928813"/>
            <a:ext cx="6286500" cy="1643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71362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71363" name="Rectangle 4"/>
          <p:cNvSpPr>
            <a:spLocks noChangeArrowheads="1"/>
          </p:cNvSpPr>
          <p:nvPr/>
        </p:nvSpPr>
        <p:spPr bwMode="auto">
          <a:xfrm>
            <a:off x="2428875" y="2443163"/>
            <a:ext cx="43767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160,000 people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285750"/>
            <a:ext cx="8255000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72386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72387" name="Rectangle 4"/>
          <p:cNvSpPr>
            <a:spLocks noChangeArrowheads="1"/>
          </p:cNvSpPr>
          <p:nvPr/>
        </p:nvSpPr>
        <p:spPr bwMode="auto">
          <a:xfrm>
            <a:off x="2643188" y="2514600"/>
            <a:ext cx="3840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175 countries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73410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273411" name="Rectangle 4"/>
          <p:cNvSpPr>
            <a:spLocks noChangeArrowheads="1"/>
          </p:cNvSpPr>
          <p:nvPr/>
        </p:nvSpPr>
        <p:spPr bwMode="auto">
          <a:xfrm>
            <a:off x="1428750" y="2500313"/>
            <a:ext cx="6357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200 Challenges solved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3" name="Picture 2"/>
          <p:cNvPicPr>
            <a:picLocks noChangeAspect="1" noChangeArrowheads="1"/>
          </p:cNvPicPr>
          <p:nvPr/>
        </p:nvPicPr>
        <p:blipFill>
          <a:blip r:embed="rId2"/>
          <a:srcRect l="15059" r="24213"/>
          <a:stretch>
            <a:fillRect/>
          </a:stretch>
        </p:blipFill>
        <p:spPr bwMode="auto">
          <a:xfrm>
            <a:off x="428625" y="458788"/>
            <a:ext cx="171450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34" name="TextBox 12"/>
          <p:cNvSpPr txBox="1">
            <a:spLocks noChangeArrowheads="1"/>
          </p:cNvSpPr>
          <p:nvPr/>
        </p:nvSpPr>
        <p:spPr bwMode="auto">
          <a:xfrm>
            <a:off x="785813" y="-65088"/>
            <a:ext cx="955675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ASSET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286000" y="1244600"/>
            <a:ext cx="857250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43250" y="1004888"/>
            <a:ext cx="13541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Rockefeller</a:t>
            </a:r>
          </a:p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Foundation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2"/>
          <p:cNvPicPr>
            <a:picLocks noChangeAspect="1" noChangeArrowheads="1"/>
          </p:cNvPicPr>
          <p:nvPr/>
        </p:nvPicPr>
        <p:blipFill>
          <a:blip r:embed="rId2"/>
          <a:srcRect l="15059" r="24213"/>
          <a:stretch>
            <a:fillRect/>
          </a:stretch>
        </p:blipFill>
        <p:spPr bwMode="auto">
          <a:xfrm>
            <a:off x="428625" y="458788"/>
            <a:ext cx="171450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58" name="TextBox 12"/>
          <p:cNvSpPr txBox="1">
            <a:spLocks noChangeArrowheads="1"/>
          </p:cNvSpPr>
          <p:nvPr/>
        </p:nvSpPr>
        <p:spPr bwMode="auto">
          <a:xfrm>
            <a:off x="785813" y="-65088"/>
            <a:ext cx="955675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ASSET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286000" y="1244600"/>
            <a:ext cx="857250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75460" name="TextBox 15"/>
          <p:cNvSpPr txBox="1">
            <a:spLocks noChangeArrowheads="1"/>
          </p:cNvSpPr>
          <p:nvPr/>
        </p:nvSpPr>
        <p:spPr bwMode="auto">
          <a:xfrm>
            <a:off x="3143250" y="1004888"/>
            <a:ext cx="13541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Rockefeller</a:t>
            </a:r>
          </a:p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Foundation</a:t>
            </a:r>
          </a:p>
        </p:txBody>
      </p:sp>
      <p:sp>
        <p:nvSpPr>
          <p:cNvPr id="275461" name="Rectangle 5"/>
          <p:cNvSpPr>
            <a:spLocks noChangeArrowheads="1"/>
          </p:cNvSpPr>
          <p:nvPr/>
        </p:nvSpPr>
        <p:spPr bwMode="auto">
          <a:xfrm>
            <a:off x="3286125" y="2500313"/>
            <a:ext cx="3286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7200">
                <a:latin typeface="Browallia New"/>
                <a:ea typeface="Browallia New"/>
                <a:cs typeface="Browallia New"/>
              </a:rPr>
              <a:t>low cost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Picture 2"/>
          <p:cNvPicPr>
            <a:picLocks noChangeAspect="1" noChangeArrowheads="1"/>
          </p:cNvPicPr>
          <p:nvPr/>
        </p:nvPicPr>
        <p:blipFill>
          <a:blip r:embed="rId2"/>
          <a:srcRect l="15059" r="24213"/>
          <a:stretch>
            <a:fillRect/>
          </a:stretch>
        </p:blipFill>
        <p:spPr bwMode="auto">
          <a:xfrm>
            <a:off x="428625" y="458788"/>
            <a:ext cx="171450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2" name="TextBox 12"/>
          <p:cNvSpPr txBox="1">
            <a:spLocks noChangeArrowheads="1"/>
          </p:cNvSpPr>
          <p:nvPr/>
        </p:nvSpPr>
        <p:spPr bwMode="auto">
          <a:xfrm>
            <a:off x="785813" y="-65088"/>
            <a:ext cx="955675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ASSET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286000" y="1244600"/>
            <a:ext cx="857250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76484" name="TextBox 15"/>
          <p:cNvSpPr txBox="1">
            <a:spLocks noChangeArrowheads="1"/>
          </p:cNvSpPr>
          <p:nvPr/>
        </p:nvSpPr>
        <p:spPr bwMode="auto">
          <a:xfrm>
            <a:off x="3143250" y="1004888"/>
            <a:ext cx="13541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Rockefeller</a:t>
            </a:r>
          </a:p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Foundation</a:t>
            </a:r>
          </a:p>
        </p:txBody>
      </p:sp>
      <p:pic>
        <p:nvPicPr>
          <p:cNvPr id="27648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1857375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5" name="Picture 2"/>
          <p:cNvPicPr>
            <a:picLocks noChangeAspect="1" noChangeArrowheads="1"/>
          </p:cNvPicPr>
          <p:nvPr/>
        </p:nvPicPr>
        <p:blipFill>
          <a:blip r:embed="rId2"/>
          <a:srcRect l="15059" r="24213"/>
          <a:stretch>
            <a:fillRect/>
          </a:stretch>
        </p:blipFill>
        <p:spPr bwMode="auto">
          <a:xfrm>
            <a:off x="428625" y="458788"/>
            <a:ext cx="171450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6" name="TextBox 12"/>
          <p:cNvSpPr txBox="1">
            <a:spLocks noChangeArrowheads="1"/>
          </p:cNvSpPr>
          <p:nvPr/>
        </p:nvSpPr>
        <p:spPr bwMode="auto">
          <a:xfrm>
            <a:off x="785813" y="-65088"/>
            <a:ext cx="955675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ASSET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286000" y="1244600"/>
            <a:ext cx="857250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77508" name="TextBox 15"/>
          <p:cNvSpPr txBox="1">
            <a:spLocks noChangeArrowheads="1"/>
          </p:cNvSpPr>
          <p:nvPr/>
        </p:nvSpPr>
        <p:spPr bwMode="auto">
          <a:xfrm>
            <a:off x="3143250" y="1004888"/>
            <a:ext cx="13541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Rockefeller</a:t>
            </a:r>
          </a:p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Foundation</a:t>
            </a:r>
          </a:p>
        </p:txBody>
      </p:sp>
      <p:pic>
        <p:nvPicPr>
          <p:cNvPr id="2775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2119313"/>
            <a:ext cx="2643188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2"/>
          <p:cNvPicPr>
            <a:picLocks noChangeAspect="1" noChangeArrowheads="1"/>
          </p:cNvPicPr>
          <p:nvPr/>
        </p:nvPicPr>
        <p:blipFill>
          <a:blip r:embed="rId2"/>
          <a:srcRect l="15059" r="24213"/>
          <a:stretch>
            <a:fillRect/>
          </a:stretch>
        </p:blipFill>
        <p:spPr bwMode="auto">
          <a:xfrm>
            <a:off x="428625" y="458788"/>
            <a:ext cx="171450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0" name="TextBox 12"/>
          <p:cNvSpPr txBox="1">
            <a:spLocks noChangeArrowheads="1"/>
          </p:cNvSpPr>
          <p:nvPr/>
        </p:nvSpPr>
        <p:spPr bwMode="auto">
          <a:xfrm>
            <a:off x="785813" y="-65088"/>
            <a:ext cx="955675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ASSET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286000" y="1244600"/>
            <a:ext cx="857250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78532" name="TextBox 15"/>
          <p:cNvSpPr txBox="1">
            <a:spLocks noChangeArrowheads="1"/>
          </p:cNvSpPr>
          <p:nvPr/>
        </p:nvSpPr>
        <p:spPr bwMode="auto">
          <a:xfrm>
            <a:off x="3143250" y="1004888"/>
            <a:ext cx="13541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Rockefeller</a:t>
            </a:r>
          </a:p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Foundation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572000" y="1244600"/>
            <a:ext cx="1571625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2785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315913"/>
            <a:ext cx="20685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5-Point Star 19"/>
          <p:cNvSpPr/>
          <p:nvPr/>
        </p:nvSpPr>
        <p:spPr>
          <a:xfrm>
            <a:off x="7715250" y="1458913"/>
            <a:ext cx="71438" cy="7143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714875" y="720725"/>
            <a:ext cx="1277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$20k prize</a:t>
            </a:r>
          </a:p>
        </p:txBody>
      </p:sp>
      <p:sp>
        <p:nvSpPr>
          <p:cNvPr id="278537" name="TextBox 21"/>
          <p:cNvSpPr txBox="1">
            <a:spLocks noChangeArrowheads="1"/>
          </p:cNvSpPr>
          <p:nvPr/>
        </p:nvSpPr>
        <p:spPr bwMode="auto">
          <a:xfrm>
            <a:off x="7429500" y="1030288"/>
            <a:ext cx="1433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InnoCentive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3357563"/>
            <a:ext cx="64293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rot="10800000" flipV="1">
            <a:off x="2357438" y="1643063"/>
            <a:ext cx="5000625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3643313" y="1643063"/>
            <a:ext cx="3857625" cy="16525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4929188" y="1643063"/>
            <a:ext cx="2643187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036470" y="1678781"/>
            <a:ext cx="1643062" cy="15716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315913"/>
            <a:ext cx="20685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5-Point Star 19"/>
          <p:cNvSpPr/>
          <p:nvPr/>
        </p:nvSpPr>
        <p:spPr>
          <a:xfrm>
            <a:off x="7715250" y="1458913"/>
            <a:ext cx="71438" cy="7143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79555" name="TextBox 21"/>
          <p:cNvSpPr txBox="1">
            <a:spLocks noChangeArrowheads="1"/>
          </p:cNvSpPr>
          <p:nvPr/>
        </p:nvSpPr>
        <p:spPr bwMode="auto">
          <a:xfrm>
            <a:off x="7429500" y="1030288"/>
            <a:ext cx="1433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InnoCentive</a:t>
            </a:r>
          </a:p>
        </p:txBody>
      </p:sp>
      <p:pic>
        <p:nvPicPr>
          <p:cNvPr id="2795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3357563"/>
            <a:ext cx="64293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rot="10800000" flipV="1">
            <a:off x="2357438" y="1643063"/>
            <a:ext cx="5000625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3643313" y="1643063"/>
            <a:ext cx="3857625" cy="16525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4929188" y="1643063"/>
            <a:ext cx="2643187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036470" y="1678781"/>
            <a:ext cx="1643062" cy="15716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561" name="Rectangle 18"/>
          <p:cNvSpPr>
            <a:spLocks noChangeArrowheads="1"/>
          </p:cNvSpPr>
          <p:nvPr/>
        </p:nvSpPr>
        <p:spPr bwMode="auto">
          <a:xfrm>
            <a:off x="-1000125" y="214313"/>
            <a:ext cx="821531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6000">
                <a:latin typeface="Browallia New"/>
                <a:ea typeface="Browallia New"/>
                <a:cs typeface="Browallia New"/>
              </a:rPr>
              <a:t>400 people </a:t>
            </a:r>
          </a:p>
          <a:p>
            <a:pPr algn="ctr"/>
            <a:r>
              <a:rPr lang="en-CA" sz="6000">
                <a:latin typeface="Browallia New"/>
                <a:ea typeface="Browallia New"/>
                <a:cs typeface="Browallia New"/>
              </a:rPr>
              <a:t>downloaded the Challenge</a:t>
            </a:r>
          </a:p>
        </p:txBody>
      </p:sp>
      <p:sp>
        <p:nvSpPr>
          <p:cNvPr id="31" name="Oval 30"/>
          <p:cNvSpPr/>
          <p:nvPr/>
        </p:nvSpPr>
        <p:spPr>
          <a:xfrm>
            <a:off x="2786063" y="416877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2" name="Oval 31"/>
          <p:cNvSpPr/>
          <p:nvPr/>
        </p:nvSpPr>
        <p:spPr>
          <a:xfrm>
            <a:off x="2857500" y="414337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3" name="Oval 32"/>
          <p:cNvSpPr/>
          <p:nvPr/>
        </p:nvSpPr>
        <p:spPr>
          <a:xfrm>
            <a:off x="2740025" y="421481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4" name="Oval 33"/>
          <p:cNvSpPr/>
          <p:nvPr/>
        </p:nvSpPr>
        <p:spPr>
          <a:xfrm>
            <a:off x="2714625" y="414337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5" name="Oval 34"/>
          <p:cNvSpPr/>
          <p:nvPr/>
        </p:nvSpPr>
        <p:spPr>
          <a:xfrm>
            <a:off x="2643188" y="445452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6" name="Oval 35"/>
          <p:cNvSpPr/>
          <p:nvPr/>
        </p:nvSpPr>
        <p:spPr>
          <a:xfrm>
            <a:off x="2071688" y="431165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7" name="Oval 36"/>
          <p:cNvSpPr/>
          <p:nvPr/>
        </p:nvSpPr>
        <p:spPr>
          <a:xfrm>
            <a:off x="3214688" y="4954588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9" name="Oval 38"/>
          <p:cNvSpPr/>
          <p:nvPr/>
        </p:nvSpPr>
        <p:spPr>
          <a:xfrm>
            <a:off x="3429000" y="500062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0" name="Oval 39"/>
          <p:cNvSpPr/>
          <p:nvPr/>
        </p:nvSpPr>
        <p:spPr>
          <a:xfrm>
            <a:off x="3311525" y="524033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1" name="Oval 40"/>
          <p:cNvSpPr/>
          <p:nvPr/>
        </p:nvSpPr>
        <p:spPr>
          <a:xfrm>
            <a:off x="3009900" y="557212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2" name="Oval 41"/>
          <p:cNvSpPr/>
          <p:nvPr/>
        </p:nvSpPr>
        <p:spPr>
          <a:xfrm>
            <a:off x="2882900" y="538321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3" name="Oval 42"/>
          <p:cNvSpPr/>
          <p:nvPr/>
        </p:nvSpPr>
        <p:spPr>
          <a:xfrm>
            <a:off x="2928938" y="4811713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4" name="Oval 43"/>
          <p:cNvSpPr/>
          <p:nvPr/>
        </p:nvSpPr>
        <p:spPr>
          <a:xfrm>
            <a:off x="1954213" y="4214813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5" name="Oval 44"/>
          <p:cNvSpPr/>
          <p:nvPr/>
        </p:nvSpPr>
        <p:spPr>
          <a:xfrm>
            <a:off x="2071688" y="431165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6" name="Oval 45"/>
          <p:cNvSpPr/>
          <p:nvPr/>
        </p:nvSpPr>
        <p:spPr>
          <a:xfrm>
            <a:off x="2143125" y="435768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7" name="Oval 46"/>
          <p:cNvSpPr/>
          <p:nvPr/>
        </p:nvSpPr>
        <p:spPr>
          <a:xfrm>
            <a:off x="2000250" y="431165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8" name="Oval 47"/>
          <p:cNvSpPr/>
          <p:nvPr/>
        </p:nvSpPr>
        <p:spPr>
          <a:xfrm>
            <a:off x="2025650" y="424021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9" name="Oval 48"/>
          <p:cNvSpPr/>
          <p:nvPr/>
        </p:nvSpPr>
        <p:spPr>
          <a:xfrm>
            <a:off x="2668588" y="4240213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0" name="Oval 49"/>
          <p:cNvSpPr/>
          <p:nvPr/>
        </p:nvSpPr>
        <p:spPr>
          <a:xfrm>
            <a:off x="2286000" y="431165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1" name="Oval 50"/>
          <p:cNvSpPr/>
          <p:nvPr/>
        </p:nvSpPr>
        <p:spPr>
          <a:xfrm>
            <a:off x="2428875" y="429577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2" name="Oval 51"/>
          <p:cNvSpPr/>
          <p:nvPr/>
        </p:nvSpPr>
        <p:spPr>
          <a:xfrm>
            <a:off x="2500313" y="429577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3" name="Oval 52"/>
          <p:cNvSpPr/>
          <p:nvPr/>
        </p:nvSpPr>
        <p:spPr>
          <a:xfrm>
            <a:off x="2357438" y="414337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4" name="Oval 53"/>
          <p:cNvSpPr/>
          <p:nvPr/>
        </p:nvSpPr>
        <p:spPr>
          <a:xfrm>
            <a:off x="2000250" y="407193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5" name="Oval 54"/>
          <p:cNvSpPr/>
          <p:nvPr/>
        </p:nvSpPr>
        <p:spPr>
          <a:xfrm>
            <a:off x="1428750" y="378618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6" name="Oval 55"/>
          <p:cNvSpPr/>
          <p:nvPr/>
        </p:nvSpPr>
        <p:spPr>
          <a:xfrm>
            <a:off x="2454275" y="407193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7" name="Oval 56"/>
          <p:cNvSpPr/>
          <p:nvPr/>
        </p:nvSpPr>
        <p:spPr>
          <a:xfrm>
            <a:off x="2214563" y="400050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8" name="Oval 57"/>
          <p:cNvSpPr/>
          <p:nvPr/>
        </p:nvSpPr>
        <p:spPr>
          <a:xfrm>
            <a:off x="2643188" y="4071938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9" name="Oval 58"/>
          <p:cNvSpPr/>
          <p:nvPr/>
        </p:nvSpPr>
        <p:spPr>
          <a:xfrm>
            <a:off x="2882900" y="407193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0" name="Oval 59"/>
          <p:cNvSpPr/>
          <p:nvPr/>
        </p:nvSpPr>
        <p:spPr>
          <a:xfrm>
            <a:off x="2239963" y="414337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1" name="Oval 60"/>
          <p:cNvSpPr/>
          <p:nvPr/>
        </p:nvSpPr>
        <p:spPr>
          <a:xfrm>
            <a:off x="2382838" y="4525963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2" name="Oval 61"/>
          <p:cNvSpPr/>
          <p:nvPr/>
        </p:nvSpPr>
        <p:spPr>
          <a:xfrm>
            <a:off x="2714625" y="457200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3" name="Oval 62"/>
          <p:cNvSpPr/>
          <p:nvPr/>
        </p:nvSpPr>
        <p:spPr>
          <a:xfrm>
            <a:off x="4597400" y="445452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4" name="Oval 63"/>
          <p:cNvSpPr/>
          <p:nvPr/>
        </p:nvSpPr>
        <p:spPr>
          <a:xfrm>
            <a:off x="4500563" y="545465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5" name="Oval 64"/>
          <p:cNvSpPr/>
          <p:nvPr/>
        </p:nvSpPr>
        <p:spPr>
          <a:xfrm>
            <a:off x="4572000" y="542925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6" name="Oval 65"/>
          <p:cNvSpPr/>
          <p:nvPr/>
        </p:nvSpPr>
        <p:spPr>
          <a:xfrm>
            <a:off x="4168775" y="438308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7" name="Oval 66"/>
          <p:cNvSpPr/>
          <p:nvPr/>
        </p:nvSpPr>
        <p:spPr>
          <a:xfrm>
            <a:off x="4000500" y="421481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8" name="Oval 67"/>
          <p:cNvSpPr/>
          <p:nvPr/>
        </p:nvSpPr>
        <p:spPr>
          <a:xfrm>
            <a:off x="4071938" y="4214813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69" name="Oval 68"/>
          <p:cNvSpPr/>
          <p:nvPr/>
        </p:nvSpPr>
        <p:spPr>
          <a:xfrm>
            <a:off x="4168775" y="407193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70" name="Oval 69"/>
          <p:cNvSpPr/>
          <p:nvPr/>
        </p:nvSpPr>
        <p:spPr>
          <a:xfrm>
            <a:off x="5429250" y="450056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71" name="Oval 70"/>
          <p:cNvSpPr/>
          <p:nvPr/>
        </p:nvSpPr>
        <p:spPr>
          <a:xfrm>
            <a:off x="5597525" y="452596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72" name="Oval 71"/>
          <p:cNvSpPr/>
          <p:nvPr/>
        </p:nvSpPr>
        <p:spPr>
          <a:xfrm>
            <a:off x="5526088" y="459740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73" name="Oval 72"/>
          <p:cNvSpPr/>
          <p:nvPr/>
        </p:nvSpPr>
        <p:spPr>
          <a:xfrm>
            <a:off x="5454650" y="459740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74" name="Oval 73"/>
          <p:cNvSpPr/>
          <p:nvPr/>
        </p:nvSpPr>
        <p:spPr>
          <a:xfrm>
            <a:off x="6811963" y="545465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75" name="Oval 74"/>
          <p:cNvSpPr/>
          <p:nvPr/>
        </p:nvSpPr>
        <p:spPr>
          <a:xfrm>
            <a:off x="6669088" y="559752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76" name="Oval 75"/>
          <p:cNvSpPr/>
          <p:nvPr/>
        </p:nvSpPr>
        <p:spPr>
          <a:xfrm>
            <a:off x="6500813" y="5500688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77" name="Oval 76"/>
          <p:cNvSpPr/>
          <p:nvPr/>
        </p:nvSpPr>
        <p:spPr>
          <a:xfrm>
            <a:off x="6526213" y="516890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78" name="Oval 77"/>
          <p:cNvSpPr/>
          <p:nvPr/>
        </p:nvSpPr>
        <p:spPr>
          <a:xfrm>
            <a:off x="6786563" y="5526088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79" name="Oval 78"/>
          <p:cNvSpPr/>
          <p:nvPr/>
        </p:nvSpPr>
        <p:spPr>
          <a:xfrm>
            <a:off x="6215063" y="545465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0" name="Oval 79"/>
          <p:cNvSpPr/>
          <p:nvPr/>
        </p:nvSpPr>
        <p:spPr>
          <a:xfrm>
            <a:off x="6169025" y="421481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1" name="Oval 80"/>
          <p:cNvSpPr/>
          <p:nvPr/>
        </p:nvSpPr>
        <p:spPr>
          <a:xfrm>
            <a:off x="6169025" y="438308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2" name="Oval 81"/>
          <p:cNvSpPr/>
          <p:nvPr/>
        </p:nvSpPr>
        <p:spPr>
          <a:xfrm>
            <a:off x="6240463" y="442912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3" name="Oval 82"/>
          <p:cNvSpPr/>
          <p:nvPr/>
        </p:nvSpPr>
        <p:spPr>
          <a:xfrm>
            <a:off x="6072188" y="4500563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4" name="Oval 83"/>
          <p:cNvSpPr/>
          <p:nvPr/>
        </p:nvSpPr>
        <p:spPr>
          <a:xfrm>
            <a:off x="6026150" y="471487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5" name="Oval 84"/>
          <p:cNvSpPr/>
          <p:nvPr/>
        </p:nvSpPr>
        <p:spPr>
          <a:xfrm>
            <a:off x="4357688" y="416877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6" name="Oval 85"/>
          <p:cNvSpPr/>
          <p:nvPr/>
        </p:nvSpPr>
        <p:spPr>
          <a:xfrm>
            <a:off x="4071938" y="400050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7" name="Oval 86"/>
          <p:cNvSpPr/>
          <p:nvPr/>
        </p:nvSpPr>
        <p:spPr>
          <a:xfrm>
            <a:off x="3954463" y="400050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8" name="Oval 87"/>
          <p:cNvSpPr/>
          <p:nvPr/>
        </p:nvSpPr>
        <p:spPr>
          <a:xfrm>
            <a:off x="4500563" y="414337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89" name="Oval 88"/>
          <p:cNvSpPr/>
          <p:nvPr/>
        </p:nvSpPr>
        <p:spPr>
          <a:xfrm>
            <a:off x="4311650" y="407193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0" name="Oval 89"/>
          <p:cNvSpPr/>
          <p:nvPr/>
        </p:nvSpPr>
        <p:spPr>
          <a:xfrm>
            <a:off x="4357688" y="3786188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1" name="Oval 90"/>
          <p:cNvSpPr/>
          <p:nvPr/>
        </p:nvSpPr>
        <p:spPr>
          <a:xfrm>
            <a:off x="4286250" y="392906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2" name="Oval 91"/>
          <p:cNvSpPr/>
          <p:nvPr/>
        </p:nvSpPr>
        <p:spPr>
          <a:xfrm>
            <a:off x="4240213" y="4071938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3" name="Oval 92"/>
          <p:cNvSpPr/>
          <p:nvPr/>
        </p:nvSpPr>
        <p:spPr>
          <a:xfrm>
            <a:off x="4168775" y="414337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4" name="Oval 93"/>
          <p:cNvSpPr/>
          <p:nvPr/>
        </p:nvSpPr>
        <p:spPr>
          <a:xfrm>
            <a:off x="4240213" y="400050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5" name="Oval 94"/>
          <p:cNvSpPr/>
          <p:nvPr/>
        </p:nvSpPr>
        <p:spPr>
          <a:xfrm>
            <a:off x="4321175" y="400050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6" name="Oval 95"/>
          <p:cNvSpPr/>
          <p:nvPr/>
        </p:nvSpPr>
        <p:spPr>
          <a:xfrm>
            <a:off x="4429125" y="409733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7" name="Oval 96"/>
          <p:cNvSpPr/>
          <p:nvPr/>
        </p:nvSpPr>
        <p:spPr>
          <a:xfrm>
            <a:off x="4429125" y="402590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8" name="Oval 97"/>
          <p:cNvSpPr/>
          <p:nvPr/>
        </p:nvSpPr>
        <p:spPr>
          <a:xfrm>
            <a:off x="4500563" y="400050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99" name="Oval 98"/>
          <p:cNvSpPr/>
          <p:nvPr/>
        </p:nvSpPr>
        <p:spPr>
          <a:xfrm>
            <a:off x="4525963" y="4071938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0" name="Oval 99"/>
          <p:cNvSpPr/>
          <p:nvPr/>
        </p:nvSpPr>
        <p:spPr>
          <a:xfrm>
            <a:off x="4572000" y="416877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1" name="Oval 100"/>
          <p:cNvSpPr/>
          <p:nvPr/>
        </p:nvSpPr>
        <p:spPr>
          <a:xfrm>
            <a:off x="5214938" y="429577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2" name="Oval 101"/>
          <p:cNvSpPr/>
          <p:nvPr/>
        </p:nvSpPr>
        <p:spPr>
          <a:xfrm>
            <a:off x="5000625" y="431165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3" name="Oval 102"/>
          <p:cNvSpPr/>
          <p:nvPr/>
        </p:nvSpPr>
        <p:spPr>
          <a:xfrm>
            <a:off x="4357688" y="385762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4" name="Oval 103"/>
          <p:cNvSpPr/>
          <p:nvPr/>
        </p:nvSpPr>
        <p:spPr>
          <a:xfrm>
            <a:off x="4454525" y="374015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5" name="Oval 104"/>
          <p:cNvSpPr/>
          <p:nvPr/>
        </p:nvSpPr>
        <p:spPr>
          <a:xfrm>
            <a:off x="4811713" y="3929063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6" name="Oval 105"/>
          <p:cNvSpPr/>
          <p:nvPr/>
        </p:nvSpPr>
        <p:spPr>
          <a:xfrm>
            <a:off x="4643438" y="3929063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7" name="Oval 106"/>
          <p:cNvSpPr/>
          <p:nvPr/>
        </p:nvSpPr>
        <p:spPr>
          <a:xfrm>
            <a:off x="4597400" y="381158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8" name="Oval 107"/>
          <p:cNvSpPr/>
          <p:nvPr/>
        </p:nvSpPr>
        <p:spPr>
          <a:xfrm>
            <a:off x="6500813" y="431165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09" name="Oval 108"/>
          <p:cNvSpPr/>
          <p:nvPr/>
        </p:nvSpPr>
        <p:spPr>
          <a:xfrm>
            <a:off x="6597650" y="429577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0" name="Oval 109"/>
          <p:cNvSpPr/>
          <p:nvPr/>
        </p:nvSpPr>
        <p:spPr>
          <a:xfrm>
            <a:off x="6643688" y="4214813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1" name="Oval 110"/>
          <p:cNvSpPr/>
          <p:nvPr/>
        </p:nvSpPr>
        <p:spPr>
          <a:xfrm>
            <a:off x="6526213" y="429577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2" name="Oval 111"/>
          <p:cNvSpPr/>
          <p:nvPr/>
        </p:nvSpPr>
        <p:spPr>
          <a:xfrm>
            <a:off x="6572250" y="429577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3" name="Oval 112"/>
          <p:cNvSpPr/>
          <p:nvPr/>
        </p:nvSpPr>
        <p:spPr>
          <a:xfrm>
            <a:off x="6643688" y="4240213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4" name="Oval 113"/>
          <p:cNvSpPr/>
          <p:nvPr/>
        </p:nvSpPr>
        <p:spPr>
          <a:xfrm>
            <a:off x="6169025" y="492918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5" name="Oval 114"/>
          <p:cNvSpPr/>
          <p:nvPr/>
        </p:nvSpPr>
        <p:spPr>
          <a:xfrm>
            <a:off x="4714875" y="502602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6" name="Oval 115"/>
          <p:cNvSpPr/>
          <p:nvPr/>
        </p:nvSpPr>
        <p:spPr>
          <a:xfrm>
            <a:off x="5026025" y="392906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7" name="Oval 116"/>
          <p:cNvSpPr/>
          <p:nvPr/>
        </p:nvSpPr>
        <p:spPr>
          <a:xfrm>
            <a:off x="6286500" y="4168775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8" name="Oval 117"/>
          <p:cNvSpPr/>
          <p:nvPr/>
        </p:nvSpPr>
        <p:spPr>
          <a:xfrm>
            <a:off x="6383338" y="429577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9" name="Oval 118"/>
          <p:cNvSpPr/>
          <p:nvPr/>
        </p:nvSpPr>
        <p:spPr>
          <a:xfrm>
            <a:off x="6215063" y="431165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0" name="Oval 119"/>
          <p:cNvSpPr/>
          <p:nvPr/>
        </p:nvSpPr>
        <p:spPr>
          <a:xfrm>
            <a:off x="6026150" y="4383088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1" name="Oval 120"/>
          <p:cNvSpPr/>
          <p:nvPr/>
        </p:nvSpPr>
        <p:spPr>
          <a:xfrm>
            <a:off x="5857875" y="452596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2" name="Oval 121"/>
          <p:cNvSpPr/>
          <p:nvPr/>
        </p:nvSpPr>
        <p:spPr>
          <a:xfrm>
            <a:off x="2714625" y="428625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3" name="Oval 122"/>
          <p:cNvSpPr/>
          <p:nvPr/>
        </p:nvSpPr>
        <p:spPr>
          <a:xfrm>
            <a:off x="2740025" y="4214813"/>
            <a:ext cx="46038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4" name="Oval 123"/>
          <p:cNvSpPr/>
          <p:nvPr/>
        </p:nvSpPr>
        <p:spPr>
          <a:xfrm>
            <a:off x="2811463" y="416877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5" name="Oval 124"/>
          <p:cNvSpPr/>
          <p:nvPr/>
        </p:nvSpPr>
        <p:spPr>
          <a:xfrm>
            <a:off x="2786063" y="4097338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6" name="Oval 125"/>
          <p:cNvSpPr/>
          <p:nvPr/>
        </p:nvSpPr>
        <p:spPr>
          <a:xfrm>
            <a:off x="1954213" y="4286250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7" name="Oval 126"/>
          <p:cNvSpPr/>
          <p:nvPr/>
        </p:nvSpPr>
        <p:spPr>
          <a:xfrm>
            <a:off x="2071688" y="4357688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8" name="Oval 127"/>
          <p:cNvSpPr/>
          <p:nvPr/>
        </p:nvSpPr>
        <p:spPr>
          <a:xfrm>
            <a:off x="7240588" y="5597525"/>
            <a:ext cx="46037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9" name="Oval 128"/>
          <p:cNvSpPr/>
          <p:nvPr/>
        </p:nvSpPr>
        <p:spPr>
          <a:xfrm>
            <a:off x="7169150" y="5715000"/>
            <a:ext cx="46038" cy="46038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30" name="Oval 129"/>
          <p:cNvSpPr/>
          <p:nvPr/>
        </p:nvSpPr>
        <p:spPr>
          <a:xfrm>
            <a:off x="3786188" y="3786188"/>
            <a:ext cx="46037" cy="46037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315913"/>
            <a:ext cx="20685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5-Point Star 19"/>
          <p:cNvSpPr/>
          <p:nvPr/>
        </p:nvSpPr>
        <p:spPr>
          <a:xfrm>
            <a:off x="7715250" y="1458913"/>
            <a:ext cx="71438" cy="7143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80579" name="TextBox 21"/>
          <p:cNvSpPr txBox="1">
            <a:spLocks noChangeArrowheads="1"/>
          </p:cNvSpPr>
          <p:nvPr/>
        </p:nvSpPr>
        <p:spPr bwMode="auto">
          <a:xfrm>
            <a:off x="7429500" y="1030288"/>
            <a:ext cx="1433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InnoCentive</a:t>
            </a:r>
          </a:p>
        </p:txBody>
      </p:sp>
      <p:pic>
        <p:nvPicPr>
          <p:cNvPr id="2805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3357563"/>
            <a:ext cx="64293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rot="10800000" flipV="1">
            <a:off x="2357438" y="1643063"/>
            <a:ext cx="5000625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3643313" y="1643063"/>
            <a:ext cx="3857625" cy="16525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4929188" y="1643063"/>
            <a:ext cx="2643187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036470" y="1678781"/>
            <a:ext cx="1643062" cy="15716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585" name="Rectangle 10"/>
          <p:cNvSpPr>
            <a:spLocks noChangeArrowheads="1"/>
          </p:cNvSpPr>
          <p:nvPr/>
        </p:nvSpPr>
        <p:spPr bwMode="auto">
          <a:xfrm>
            <a:off x="-785813" y="714375"/>
            <a:ext cx="8215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6000">
                <a:latin typeface="Browallia New"/>
                <a:ea typeface="Browallia New"/>
                <a:cs typeface="Browallia New"/>
              </a:rPr>
              <a:t>27 submitted solutions</a:t>
            </a:r>
          </a:p>
        </p:txBody>
      </p:sp>
      <p:sp>
        <p:nvSpPr>
          <p:cNvPr id="12" name="Oval 11"/>
          <p:cNvSpPr/>
          <p:nvPr/>
        </p:nvSpPr>
        <p:spPr>
          <a:xfrm>
            <a:off x="1428750" y="3786188"/>
            <a:ext cx="46038" cy="46037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2811463" y="4168775"/>
            <a:ext cx="46037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2025650" y="4311650"/>
            <a:ext cx="46038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1954213" y="4168775"/>
            <a:ext cx="46037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1" name="Oval 20"/>
          <p:cNvSpPr/>
          <p:nvPr/>
        </p:nvSpPr>
        <p:spPr>
          <a:xfrm>
            <a:off x="2454275" y="4311650"/>
            <a:ext cx="46038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3" name="Oval 22"/>
          <p:cNvSpPr/>
          <p:nvPr/>
        </p:nvSpPr>
        <p:spPr>
          <a:xfrm>
            <a:off x="4071938" y="4000500"/>
            <a:ext cx="46037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4" name="Oval 23"/>
          <p:cNvSpPr/>
          <p:nvPr/>
        </p:nvSpPr>
        <p:spPr>
          <a:xfrm>
            <a:off x="4597400" y="4454525"/>
            <a:ext cx="46038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7" name="Oval 26"/>
          <p:cNvSpPr/>
          <p:nvPr/>
        </p:nvSpPr>
        <p:spPr>
          <a:xfrm>
            <a:off x="4500563" y="5454650"/>
            <a:ext cx="46037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8" name="Oval 27"/>
          <p:cNvSpPr/>
          <p:nvPr/>
        </p:nvSpPr>
        <p:spPr>
          <a:xfrm>
            <a:off x="6811963" y="5454650"/>
            <a:ext cx="46037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9" name="Oval 28"/>
          <p:cNvSpPr/>
          <p:nvPr/>
        </p:nvSpPr>
        <p:spPr>
          <a:xfrm>
            <a:off x="7286625" y="5643563"/>
            <a:ext cx="46038" cy="46037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1" name="Oval 30"/>
          <p:cNvSpPr/>
          <p:nvPr/>
        </p:nvSpPr>
        <p:spPr>
          <a:xfrm>
            <a:off x="6597650" y="4311650"/>
            <a:ext cx="46038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2" name="Oval 31"/>
          <p:cNvSpPr/>
          <p:nvPr/>
        </p:nvSpPr>
        <p:spPr>
          <a:xfrm>
            <a:off x="6429375" y="4286250"/>
            <a:ext cx="46038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4" name="Oval 33"/>
          <p:cNvSpPr/>
          <p:nvPr/>
        </p:nvSpPr>
        <p:spPr>
          <a:xfrm>
            <a:off x="2643188" y="4454525"/>
            <a:ext cx="46037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5" name="Oval 34"/>
          <p:cNvSpPr/>
          <p:nvPr/>
        </p:nvSpPr>
        <p:spPr>
          <a:xfrm>
            <a:off x="2857500" y="4143375"/>
            <a:ext cx="46038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6" name="Oval 35"/>
          <p:cNvSpPr/>
          <p:nvPr/>
        </p:nvSpPr>
        <p:spPr>
          <a:xfrm>
            <a:off x="4383088" y="4168775"/>
            <a:ext cx="46037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7" name="Oval 36"/>
          <p:cNvSpPr/>
          <p:nvPr/>
        </p:nvSpPr>
        <p:spPr>
          <a:xfrm>
            <a:off x="4025900" y="4214813"/>
            <a:ext cx="46038" cy="46037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39" name="Oval 38"/>
          <p:cNvSpPr/>
          <p:nvPr/>
        </p:nvSpPr>
        <p:spPr>
          <a:xfrm>
            <a:off x="4240213" y="4071938"/>
            <a:ext cx="46037" cy="46037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0" name="Oval 39"/>
          <p:cNvSpPr/>
          <p:nvPr/>
        </p:nvSpPr>
        <p:spPr>
          <a:xfrm>
            <a:off x="4357688" y="3811588"/>
            <a:ext cx="46037" cy="46037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1" name="Oval 40"/>
          <p:cNvSpPr/>
          <p:nvPr/>
        </p:nvSpPr>
        <p:spPr>
          <a:xfrm>
            <a:off x="5454650" y="4454525"/>
            <a:ext cx="46038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2" name="Oval 41"/>
          <p:cNvSpPr/>
          <p:nvPr/>
        </p:nvSpPr>
        <p:spPr>
          <a:xfrm>
            <a:off x="5526088" y="4572000"/>
            <a:ext cx="46037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3" name="Oval 42"/>
          <p:cNvSpPr/>
          <p:nvPr/>
        </p:nvSpPr>
        <p:spPr>
          <a:xfrm>
            <a:off x="5286375" y="4357688"/>
            <a:ext cx="46038" cy="46037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4" name="Oval 43"/>
          <p:cNvSpPr/>
          <p:nvPr/>
        </p:nvSpPr>
        <p:spPr>
          <a:xfrm>
            <a:off x="6240463" y="4286250"/>
            <a:ext cx="46037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5" name="Oval 44"/>
          <p:cNvSpPr/>
          <p:nvPr/>
        </p:nvSpPr>
        <p:spPr>
          <a:xfrm>
            <a:off x="3214688" y="4929188"/>
            <a:ext cx="46037" cy="46037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6" name="Oval 45"/>
          <p:cNvSpPr/>
          <p:nvPr/>
        </p:nvSpPr>
        <p:spPr>
          <a:xfrm>
            <a:off x="3000375" y="5572125"/>
            <a:ext cx="46038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7" name="Oval 46"/>
          <p:cNvSpPr/>
          <p:nvPr/>
        </p:nvSpPr>
        <p:spPr>
          <a:xfrm>
            <a:off x="2143125" y="4214813"/>
            <a:ext cx="46038" cy="46037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8" name="Oval 47"/>
          <p:cNvSpPr/>
          <p:nvPr/>
        </p:nvSpPr>
        <p:spPr>
          <a:xfrm>
            <a:off x="6143625" y="4454525"/>
            <a:ext cx="46038" cy="46038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9" name="Oval 48"/>
          <p:cNvSpPr/>
          <p:nvPr/>
        </p:nvSpPr>
        <p:spPr>
          <a:xfrm>
            <a:off x="4178300" y="4367213"/>
            <a:ext cx="46038" cy="46037"/>
          </a:xfrm>
          <a:prstGeom prst="ellipse">
            <a:avLst/>
          </a:prstGeom>
          <a:solidFill>
            <a:srgbClr val="FFFF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315913"/>
            <a:ext cx="20685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5-Point Star 19"/>
          <p:cNvSpPr/>
          <p:nvPr/>
        </p:nvSpPr>
        <p:spPr>
          <a:xfrm>
            <a:off x="7715250" y="1458913"/>
            <a:ext cx="71438" cy="7143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81603" name="TextBox 21"/>
          <p:cNvSpPr txBox="1">
            <a:spLocks noChangeArrowheads="1"/>
          </p:cNvSpPr>
          <p:nvPr/>
        </p:nvSpPr>
        <p:spPr bwMode="auto">
          <a:xfrm>
            <a:off x="7429500" y="1030288"/>
            <a:ext cx="1433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InnoCentive</a:t>
            </a:r>
          </a:p>
        </p:txBody>
      </p:sp>
      <p:pic>
        <p:nvPicPr>
          <p:cNvPr id="281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3357563"/>
            <a:ext cx="64293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rot="10800000" flipV="1">
            <a:off x="2357438" y="1643063"/>
            <a:ext cx="5000625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3643313" y="1643063"/>
            <a:ext cx="3857625" cy="16525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4929188" y="1643063"/>
            <a:ext cx="2643187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036470" y="1678781"/>
            <a:ext cx="1643062" cy="15716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609" name="Rectangle 51"/>
          <p:cNvSpPr>
            <a:spLocks noChangeArrowheads="1"/>
          </p:cNvSpPr>
          <p:nvPr/>
        </p:nvSpPr>
        <p:spPr bwMode="auto">
          <a:xfrm>
            <a:off x="-214313" y="71438"/>
            <a:ext cx="4786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6000">
                <a:latin typeface="Browallia New"/>
                <a:ea typeface="Browallia New"/>
                <a:cs typeface="Browallia New"/>
              </a:rPr>
              <a:t>Zacary Brown</a:t>
            </a:r>
          </a:p>
        </p:txBody>
      </p:sp>
      <p:pic>
        <p:nvPicPr>
          <p:cNvPr id="2816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1044575"/>
            <a:ext cx="1257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5-Point Star 53"/>
          <p:cNvSpPr/>
          <p:nvPr/>
        </p:nvSpPr>
        <p:spPr>
          <a:xfrm>
            <a:off x="2286000" y="4214813"/>
            <a:ext cx="214313" cy="21431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357188"/>
            <a:ext cx="70294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315913"/>
            <a:ext cx="20685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5-Point Star 19"/>
          <p:cNvSpPr/>
          <p:nvPr/>
        </p:nvSpPr>
        <p:spPr>
          <a:xfrm>
            <a:off x="7715250" y="1458913"/>
            <a:ext cx="71438" cy="7143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82627" name="TextBox 21"/>
          <p:cNvSpPr txBox="1">
            <a:spLocks noChangeArrowheads="1"/>
          </p:cNvSpPr>
          <p:nvPr/>
        </p:nvSpPr>
        <p:spPr bwMode="auto">
          <a:xfrm>
            <a:off x="7429500" y="1030288"/>
            <a:ext cx="1433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2800">
                <a:latin typeface="Browallia New"/>
                <a:ea typeface="Browallia New"/>
                <a:cs typeface="Browallia New"/>
              </a:rPr>
              <a:t>InnoCentive</a:t>
            </a:r>
          </a:p>
        </p:txBody>
      </p:sp>
      <p:pic>
        <p:nvPicPr>
          <p:cNvPr id="282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3357563"/>
            <a:ext cx="64293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rot="10800000" flipV="1">
            <a:off x="2357438" y="1643063"/>
            <a:ext cx="5000625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3643313" y="1643063"/>
            <a:ext cx="3857625" cy="16525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4929188" y="1643063"/>
            <a:ext cx="2643187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036470" y="1678781"/>
            <a:ext cx="1643062" cy="15716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-Point Star 50"/>
          <p:cNvSpPr/>
          <p:nvPr/>
        </p:nvSpPr>
        <p:spPr>
          <a:xfrm>
            <a:off x="2286000" y="4214813"/>
            <a:ext cx="214313" cy="21431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82634" name="Rectangle 12"/>
          <p:cNvSpPr>
            <a:spLocks noChangeArrowheads="1"/>
          </p:cNvSpPr>
          <p:nvPr/>
        </p:nvSpPr>
        <p:spPr bwMode="auto">
          <a:xfrm>
            <a:off x="-357188" y="-71438"/>
            <a:ext cx="535781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6000">
                <a:latin typeface="Browallia New"/>
                <a:ea typeface="Browallia New"/>
                <a:cs typeface="Browallia New"/>
              </a:rPr>
              <a:t>31-year old </a:t>
            </a:r>
          </a:p>
          <a:p>
            <a:pPr algn="ctr"/>
            <a:r>
              <a:rPr lang="en-CA" sz="6000">
                <a:latin typeface="Browallia New"/>
                <a:ea typeface="Browallia New"/>
                <a:cs typeface="Browallia New"/>
              </a:rPr>
              <a:t>software engineer </a:t>
            </a:r>
          </a:p>
          <a:p>
            <a:pPr algn="ctr"/>
            <a:r>
              <a:rPr lang="en-CA" sz="6000">
                <a:latin typeface="Browallia New"/>
                <a:ea typeface="Browallia New"/>
                <a:cs typeface="Browallia New"/>
              </a:rPr>
              <a:t>from Texas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315913"/>
            <a:ext cx="20685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5-Point Star 19"/>
          <p:cNvSpPr/>
          <p:nvPr/>
        </p:nvSpPr>
        <p:spPr>
          <a:xfrm>
            <a:off x="7715250" y="1458913"/>
            <a:ext cx="71438" cy="71437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283651" name="TextBox 21"/>
          <p:cNvSpPr txBox="1">
            <a:spLocks noChangeArrowheads="1"/>
          </p:cNvSpPr>
          <p:nvPr/>
        </p:nvSpPr>
        <p:spPr bwMode="auto">
          <a:xfrm>
            <a:off x="7429500" y="987425"/>
            <a:ext cx="1614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3200">
                <a:latin typeface="Browallia New"/>
                <a:ea typeface="Browallia New"/>
                <a:cs typeface="Browallia New"/>
              </a:rPr>
              <a:t>InnoCentive</a:t>
            </a:r>
          </a:p>
        </p:txBody>
      </p:sp>
      <p:pic>
        <p:nvPicPr>
          <p:cNvPr id="283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3357563"/>
            <a:ext cx="64293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rot="10800000" flipV="1">
            <a:off x="2357438" y="1643063"/>
            <a:ext cx="5000625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3643313" y="1643063"/>
            <a:ext cx="3857625" cy="16525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4929188" y="1643063"/>
            <a:ext cx="2643187" cy="16430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036470" y="1678781"/>
            <a:ext cx="1643062" cy="15716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-Point Star 50"/>
          <p:cNvSpPr/>
          <p:nvPr/>
        </p:nvSpPr>
        <p:spPr>
          <a:xfrm>
            <a:off x="2286000" y="4214813"/>
            <a:ext cx="214313" cy="21431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83658" name="Rectangle 11"/>
          <p:cNvSpPr>
            <a:spLocks noChangeArrowheads="1"/>
          </p:cNvSpPr>
          <p:nvPr/>
        </p:nvSpPr>
        <p:spPr bwMode="auto">
          <a:xfrm>
            <a:off x="214313" y="2143125"/>
            <a:ext cx="1571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4800">
                <a:latin typeface="Browallia New"/>
                <a:ea typeface="Browallia New"/>
                <a:cs typeface="Browallia New"/>
              </a:rPr>
              <a:t>$20k</a:t>
            </a:r>
          </a:p>
        </p:txBody>
      </p:sp>
      <p:pic>
        <p:nvPicPr>
          <p:cNvPr id="2836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85750"/>
            <a:ext cx="1257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429000" y="46038"/>
            <a:ext cx="1571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4800">
                <a:latin typeface="Browallia New"/>
                <a:ea typeface="Browallia New"/>
                <a:cs typeface="Browallia New"/>
              </a:rPr>
              <a:t>ASSET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57438" y="857250"/>
            <a:ext cx="39290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3200">
                <a:latin typeface="Browallia New"/>
                <a:ea typeface="Browallia New"/>
                <a:cs typeface="Browallia New"/>
              </a:rPr>
              <a:t>Design for low cost solar powered wireless router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1"/>
          <p:cNvSpPr>
            <a:spLocks noChangeArrowheads="1"/>
          </p:cNvSpPr>
          <p:nvPr/>
        </p:nvSpPr>
        <p:spPr bwMode="auto">
          <a:xfrm>
            <a:off x="571500" y="2192338"/>
            <a:ext cx="82153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being prototyped at the University of Arizona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3"/>
          <p:cNvSpPr>
            <a:spLocks noChangeArrowheads="1"/>
          </p:cNvSpPr>
          <p:nvPr/>
        </p:nvSpPr>
        <p:spPr bwMode="auto">
          <a:xfrm>
            <a:off x="214313" y="1428750"/>
            <a:ext cx="8786812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Aren’t all these new forms 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of contribution just a</a:t>
            </a:r>
          </a:p>
          <a:p>
            <a:pPr algn="ctr"/>
            <a:r>
              <a:rPr lang="en-CA" sz="80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distraction?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3"/>
          <p:cNvSpPr>
            <a:spLocks noChangeArrowheads="1"/>
          </p:cNvSpPr>
          <p:nvPr/>
        </p:nvSpPr>
        <p:spPr bwMode="auto">
          <a:xfrm>
            <a:off x="142875" y="428625"/>
            <a:ext cx="8786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Should you blog...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7188" y="4746625"/>
            <a:ext cx="87868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... when you could</a:t>
            </a:r>
          </a:p>
          <a:p>
            <a:pPr algn="r"/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be writing papers?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3"/>
          <p:cNvSpPr>
            <a:spLocks noChangeArrowheads="1"/>
          </p:cNvSpPr>
          <p:nvPr/>
        </p:nvSpPr>
        <p:spPr bwMode="auto">
          <a:xfrm>
            <a:off x="142875" y="428625"/>
            <a:ext cx="87868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Should you contribute</a:t>
            </a:r>
          </a:p>
          <a:p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to Wikipedia...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7188" y="4746625"/>
            <a:ext cx="87868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... when you could </a:t>
            </a:r>
          </a:p>
          <a:p>
            <a:pPr algn="r"/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be writing grants?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3"/>
          <p:cNvSpPr>
            <a:spLocks noChangeArrowheads="1"/>
          </p:cNvSpPr>
          <p:nvPr/>
        </p:nvSpPr>
        <p:spPr bwMode="auto">
          <a:xfrm>
            <a:off x="142875" y="428625"/>
            <a:ext cx="878681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Why should you share your ideas...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7188" y="3843338"/>
            <a:ext cx="878681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... when other people </a:t>
            </a:r>
          </a:p>
          <a:p>
            <a:pPr algn="r"/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might build on your ideas, </a:t>
            </a:r>
          </a:p>
          <a:p>
            <a:pPr algn="r"/>
            <a:r>
              <a:rPr lang="en-CA" sz="54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without giving you credit?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3"/>
          <p:cNvSpPr>
            <a:spLocks noChangeArrowheads="1"/>
          </p:cNvSpPr>
          <p:nvPr/>
        </p:nvSpPr>
        <p:spPr bwMode="auto">
          <a:xfrm>
            <a:off x="214313" y="2143125"/>
            <a:ext cx="87868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In the short term, these 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are all important questions</a:t>
            </a:r>
            <a:endParaRPr lang="en-CA" sz="80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3"/>
          <p:cNvSpPr>
            <a:spLocks noChangeArrowheads="1"/>
          </p:cNvSpPr>
          <p:nvPr/>
        </p:nvSpPr>
        <p:spPr bwMode="auto">
          <a:xfrm>
            <a:off x="214313" y="2532063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integrating with existing goals</a:t>
            </a:r>
            <a:endParaRPr lang="en-CA" sz="80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3"/>
          <p:cNvSpPr>
            <a:spLocks noChangeArrowheads="1"/>
          </p:cNvSpPr>
          <p:nvPr/>
        </p:nvSpPr>
        <p:spPr bwMode="auto">
          <a:xfrm>
            <a:off x="357188" y="428625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5400">
                <a:latin typeface="Browallia New"/>
                <a:ea typeface="Browallia New"/>
                <a:cs typeface="Browallia New"/>
              </a:rPr>
              <a:t>gradual changes...</a:t>
            </a:r>
            <a:endParaRPr lang="en-CA" sz="80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2875" y="1928813"/>
            <a:ext cx="8786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5400">
                <a:latin typeface="Browallia New"/>
                <a:ea typeface="Browallia New"/>
                <a:cs typeface="Browallia New"/>
              </a:rPr>
              <a:t>... how we assess scientific work</a:t>
            </a:r>
            <a:endParaRPr lang="en-CA" sz="80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875" y="3290888"/>
            <a:ext cx="8786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5400">
                <a:latin typeface="Browallia New"/>
                <a:ea typeface="Browallia New"/>
                <a:cs typeface="Browallia New"/>
              </a:rPr>
              <a:t>... how we assess scientists</a:t>
            </a:r>
            <a:endParaRPr lang="en-CA" sz="80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2875" y="4786313"/>
            <a:ext cx="8786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5400">
                <a:latin typeface="Browallia New"/>
                <a:ea typeface="Browallia New"/>
                <a:cs typeface="Browallia New"/>
              </a:rPr>
              <a:t>... incentives</a:t>
            </a:r>
            <a:endParaRPr lang="en-CA" sz="80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571750"/>
            <a:ext cx="60864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3"/>
          <p:cNvSpPr>
            <a:spLocks noChangeArrowheads="1"/>
          </p:cNvSpPr>
          <p:nvPr/>
        </p:nvSpPr>
        <p:spPr bwMode="auto">
          <a:xfrm>
            <a:off x="357188" y="428625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5400">
                <a:latin typeface="Browallia New"/>
                <a:ea typeface="Browallia New"/>
                <a:cs typeface="Browallia New"/>
              </a:rPr>
              <a:t>Such changes have happened...</a:t>
            </a:r>
            <a:endParaRPr lang="en-CA" sz="80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2875" y="3960813"/>
            <a:ext cx="878681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5400">
                <a:latin typeface="Browallia New"/>
                <a:ea typeface="Browallia New"/>
                <a:cs typeface="Browallia New"/>
              </a:rPr>
              <a:t>... think of the preprint </a:t>
            </a:r>
          </a:p>
          <a:p>
            <a:pPr algn="r"/>
            <a:r>
              <a:rPr lang="en-CA" sz="5400">
                <a:latin typeface="Browallia New"/>
                <a:ea typeface="Browallia New"/>
                <a:cs typeface="Browallia New"/>
              </a:rPr>
              <a:t>arXiv and SPIRES / Citebase</a:t>
            </a:r>
            <a:endParaRPr lang="en-CA" sz="80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Rectangle 3"/>
          <p:cNvSpPr>
            <a:spLocks noChangeArrowheads="1"/>
          </p:cNvSpPr>
          <p:nvPr/>
        </p:nvSpPr>
        <p:spPr bwMode="auto">
          <a:xfrm>
            <a:off x="214313" y="2532063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But over the long term...</a:t>
            </a:r>
            <a:endParaRPr lang="en-CA" sz="80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38" y="571500"/>
            <a:ext cx="3271837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8413" y="785813"/>
            <a:ext cx="7018337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3"/>
          <p:cNvSpPr>
            <a:spLocks noChangeArrowheads="1"/>
          </p:cNvSpPr>
          <p:nvPr/>
        </p:nvSpPr>
        <p:spPr bwMode="auto">
          <a:xfrm>
            <a:off x="214313" y="2532063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Did he share this discovery?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3"/>
          <p:cNvSpPr>
            <a:spLocks noChangeArrowheads="1"/>
          </p:cNvSpPr>
          <p:nvPr/>
        </p:nvSpPr>
        <p:spPr bwMode="auto">
          <a:xfrm>
            <a:off x="214313" y="1087438"/>
            <a:ext cx="8786812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39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No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3"/>
          <p:cNvSpPr>
            <a:spLocks noChangeArrowheads="1"/>
          </p:cNvSpPr>
          <p:nvPr/>
        </p:nvSpPr>
        <p:spPr bwMode="auto">
          <a:xfrm>
            <a:off x="214313" y="1771650"/>
            <a:ext cx="878681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that kind of sharing of 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scientific discovery 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was </a:t>
            </a:r>
            <a:r>
              <a:rPr lang="en-CA" sz="5400">
                <a:solidFill>
                  <a:srgbClr val="FF0000"/>
                </a:solidFill>
                <a:latin typeface="Browallia New"/>
                <a:ea typeface="Browallia New"/>
                <a:cs typeface="Browallia New"/>
              </a:rPr>
              <a:t>unimaginable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1300163"/>
            <a:ext cx="372427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0" name="Rectangle 4"/>
          <p:cNvSpPr>
            <a:spLocks noChangeArrowheads="1"/>
          </p:cNvSpPr>
          <p:nvPr/>
        </p:nvSpPr>
        <p:spPr bwMode="auto">
          <a:xfrm>
            <a:off x="214313" y="290513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Galileo sent an </a:t>
            </a:r>
            <a:r>
              <a:rPr lang="en-CA" sz="5400">
                <a:solidFill>
                  <a:srgbClr val="FF0000"/>
                </a:solidFill>
                <a:latin typeface="Browallia New"/>
                <a:ea typeface="Browallia New"/>
                <a:cs typeface="Browallia New"/>
              </a:rPr>
              <a:t>anagram</a:t>
            </a:r>
            <a:r>
              <a:rPr lang="en-CA" sz="5400">
                <a:latin typeface="Browallia New"/>
                <a:ea typeface="Browallia New"/>
                <a:cs typeface="Browallia New"/>
              </a:rPr>
              <a:t> to Kepler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1"/>
          <p:cNvSpPr>
            <a:spLocks noChangeArrowheads="1"/>
          </p:cNvSpPr>
          <p:nvPr/>
        </p:nvSpPr>
        <p:spPr bwMode="auto">
          <a:xfrm>
            <a:off x="288925" y="2647950"/>
            <a:ext cx="8712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5400">
                <a:latin typeface="Browallia New"/>
                <a:ea typeface="Browallia New"/>
                <a:cs typeface="Browallia New"/>
              </a:rPr>
              <a:t>smaismrmilmepoetaleumibunenugttauiras </a:t>
            </a:r>
            <a:endParaRPr lang="en-US" sz="96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1"/>
          <p:cNvSpPr>
            <a:spLocks noChangeArrowheads="1"/>
          </p:cNvSpPr>
          <p:nvPr/>
        </p:nvSpPr>
        <p:spPr bwMode="auto">
          <a:xfrm>
            <a:off x="541338" y="2643188"/>
            <a:ext cx="83169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5400">
                <a:latin typeface="Browallia New"/>
                <a:ea typeface="Browallia New"/>
                <a:cs typeface="Browallia New"/>
              </a:rPr>
              <a:t>“I have discovered Saturn three-formed”</a:t>
            </a:r>
            <a:endParaRPr lang="en-US" sz="96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1"/>
          <p:cNvSpPr txBox="1">
            <a:spLocks noChangeArrowheads="1"/>
          </p:cNvSpPr>
          <p:nvPr/>
        </p:nvSpPr>
        <p:spPr bwMode="auto">
          <a:xfrm>
            <a:off x="1143000" y="1582738"/>
            <a:ext cx="7011988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11500">
                <a:solidFill>
                  <a:srgbClr val="C00000"/>
                </a:solidFill>
                <a:latin typeface="Matura MT Script Capitals"/>
                <a:ea typeface="Browallia New"/>
                <a:cs typeface="Browallia New"/>
              </a:rPr>
              <a:t>difficult to</a:t>
            </a:r>
          </a:p>
          <a:p>
            <a:pPr algn="ctr"/>
            <a:r>
              <a:rPr lang="en-CA" sz="11500">
                <a:solidFill>
                  <a:srgbClr val="C00000"/>
                </a:solidFill>
                <a:latin typeface="Matura MT Script Capitals"/>
                <a:ea typeface="Browallia New"/>
                <a:cs typeface="Browallia New"/>
              </a:rPr>
              <a:t>understand</a:t>
            </a:r>
            <a:endParaRPr lang="en-CA" sz="8800">
              <a:solidFill>
                <a:srgbClr val="C00000"/>
              </a:solidFill>
              <a:latin typeface="Matura MT Script Capitals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3"/>
          <p:cNvSpPr>
            <a:spLocks noChangeArrowheads="1"/>
          </p:cNvSpPr>
          <p:nvPr/>
        </p:nvSpPr>
        <p:spPr bwMode="auto">
          <a:xfrm>
            <a:off x="214313" y="2647950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enabled Galileo to claim priority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3"/>
          <p:cNvSpPr>
            <a:spLocks noChangeArrowheads="1"/>
          </p:cNvSpPr>
          <p:nvPr/>
        </p:nvSpPr>
        <p:spPr bwMode="auto">
          <a:xfrm>
            <a:off x="214313" y="2647950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without revealing the discovery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3"/>
          <p:cNvSpPr>
            <a:spLocks noChangeArrowheads="1"/>
          </p:cNvSpPr>
          <p:nvPr/>
        </p:nvSpPr>
        <p:spPr bwMode="auto">
          <a:xfrm>
            <a:off x="214313" y="1771650"/>
            <a:ext cx="878681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Galileo could not conceive of a 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world in which it made sense for 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him to freely share his discovery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Rectangle 3"/>
          <p:cNvSpPr>
            <a:spLocks noChangeArrowheads="1"/>
          </p:cNvSpPr>
          <p:nvPr/>
        </p:nvSpPr>
        <p:spPr bwMode="auto">
          <a:xfrm>
            <a:off x="214313" y="357188"/>
            <a:ext cx="878681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the first journals did not appear 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until more than 20 years after 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Galileo’s death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  <p:pic>
        <p:nvPicPr>
          <p:cNvPr id="326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71813"/>
            <a:ext cx="2214563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3"/>
          <p:cNvSpPr>
            <a:spLocks noChangeArrowheads="1"/>
          </p:cNvSpPr>
          <p:nvPr/>
        </p:nvSpPr>
        <p:spPr bwMode="auto">
          <a:xfrm>
            <a:off x="214313" y="1785938"/>
            <a:ext cx="878681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journals took decades to establish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themselves as a legitimate means of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sharing discoveries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Rectangle 3"/>
          <p:cNvSpPr>
            <a:spLocks noChangeArrowheads="1"/>
          </p:cNvSpPr>
          <p:nvPr/>
        </p:nvSpPr>
        <p:spPr bwMode="auto">
          <a:xfrm>
            <a:off x="214313" y="2576513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parallel to online media today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3"/>
          <p:cNvSpPr>
            <a:spLocks noChangeArrowheads="1"/>
          </p:cNvSpPr>
          <p:nvPr/>
        </p:nvSpPr>
        <p:spPr bwMode="auto">
          <a:xfrm>
            <a:off x="214313" y="1714500"/>
            <a:ext cx="878681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hoard clever observations and questions,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insights that might one day mature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into a full-fledged paper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Rectangle 3"/>
          <p:cNvSpPr>
            <a:spLocks noChangeArrowheads="1"/>
          </p:cNvSpPr>
          <p:nvPr/>
        </p:nvSpPr>
        <p:spPr bwMode="auto">
          <a:xfrm>
            <a:off x="214313" y="2571750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experimentalists hoard data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3"/>
          <p:cNvSpPr>
            <a:spLocks noChangeArrowheads="1"/>
          </p:cNvSpPr>
          <p:nvPr/>
        </p:nvSpPr>
        <p:spPr bwMode="auto">
          <a:xfrm>
            <a:off x="214313" y="2143125"/>
            <a:ext cx="87868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cannot conceive of a world in which it makes sense to share all that information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3"/>
          <p:cNvSpPr>
            <a:spLocks noChangeArrowheads="1"/>
          </p:cNvSpPr>
          <p:nvPr/>
        </p:nvSpPr>
        <p:spPr bwMode="auto">
          <a:xfrm>
            <a:off x="214313" y="2143125"/>
            <a:ext cx="87868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over the short term, things 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will only change slowly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feynman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71438"/>
            <a:ext cx="2357437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3" y="1857375"/>
            <a:ext cx="302101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6413" y="3571875"/>
            <a:ext cx="34861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3"/>
          <p:cNvSpPr>
            <a:spLocks noChangeArrowheads="1"/>
          </p:cNvSpPr>
          <p:nvPr/>
        </p:nvSpPr>
        <p:spPr bwMode="auto">
          <a:xfrm>
            <a:off x="214313" y="2143125"/>
            <a:ext cx="878681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but over the long term,</a:t>
            </a:r>
          </a:p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major change is inevitable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85750"/>
            <a:ext cx="221456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2" name="TextBox 2"/>
          <p:cNvSpPr txBox="1">
            <a:spLocks noChangeArrowheads="1"/>
          </p:cNvSpPr>
          <p:nvPr/>
        </p:nvSpPr>
        <p:spPr bwMode="auto">
          <a:xfrm>
            <a:off x="1071563" y="3571875"/>
            <a:ext cx="1293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3600">
                <a:latin typeface="Browallia New"/>
                <a:ea typeface="Browallia New"/>
                <a:cs typeface="Browallia New"/>
              </a:rPr>
              <a:t>Michael</a:t>
            </a:r>
          </a:p>
          <a:p>
            <a:pPr algn="ctr"/>
            <a:r>
              <a:rPr lang="en-CA" sz="3600">
                <a:latin typeface="Browallia New"/>
                <a:ea typeface="Browallia New"/>
                <a:cs typeface="Browallia New"/>
              </a:rPr>
              <a:t>Faraday</a:t>
            </a:r>
          </a:p>
        </p:txBody>
      </p:sp>
      <p:pic>
        <p:nvPicPr>
          <p:cNvPr id="17817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357188"/>
            <a:ext cx="257175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207125" y="3571875"/>
            <a:ext cx="1190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3600">
                <a:latin typeface="Browallia New"/>
                <a:ea typeface="Browallia New"/>
                <a:cs typeface="Browallia New"/>
              </a:rPr>
              <a:t>Queen</a:t>
            </a:r>
          </a:p>
          <a:p>
            <a:pPr algn="ctr"/>
            <a:r>
              <a:rPr lang="en-CA" sz="3600">
                <a:latin typeface="Browallia New"/>
                <a:ea typeface="Browallia New"/>
                <a:cs typeface="Browallia New"/>
              </a:rPr>
              <a:t>Victoria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7188" y="4786313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“of what use is electricity?”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3"/>
          <p:cNvSpPr>
            <a:spLocks noChangeArrowheads="1"/>
          </p:cNvSpPr>
          <p:nvPr/>
        </p:nvSpPr>
        <p:spPr bwMode="auto">
          <a:xfrm>
            <a:off x="214313" y="2647950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“Of what use is a newborn baby?”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3"/>
          <p:cNvSpPr>
            <a:spLocks noChangeArrowheads="1"/>
          </p:cNvSpPr>
          <p:nvPr/>
        </p:nvSpPr>
        <p:spPr bwMode="auto">
          <a:xfrm>
            <a:off x="214313" y="285750"/>
            <a:ext cx="878681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5400">
                <a:latin typeface="Browallia New"/>
                <a:ea typeface="Browallia New"/>
                <a:cs typeface="Browallia New"/>
              </a:rPr>
              <a:t>Blogs, wikis, open notebooks, InnoCentive</a:t>
            </a:r>
          </a:p>
          <a:p>
            <a:r>
              <a:rPr lang="en-CA" sz="5400">
                <a:latin typeface="Browallia New"/>
                <a:ea typeface="Browallia New"/>
                <a:cs typeface="Browallia New"/>
              </a:rPr>
              <a:t>and the like aren’t the end of online</a:t>
            </a:r>
          </a:p>
          <a:p>
            <a:r>
              <a:rPr lang="en-CA" sz="5400">
                <a:latin typeface="Browallia New"/>
                <a:ea typeface="Browallia New"/>
                <a:cs typeface="Browallia New"/>
              </a:rPr>
              <a:t>innovation...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2875" y="4076700"/>
            <a:ext cx="8786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5400">
                <a:latin typeface="Browallia New"/>
                <a:ea typeface="Browallia New"/>
                <a:cs typeface="Browallia New"/>
              </a:rPr>
              <a:t>... they’re just a beginning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Rectangle 3"/>
          <p:cNvSpPr>
            <a:spLocks noChangeArrowheads="1"/>
          </p:cNvSpPr>
          <p:nvPr/>
        </p:nvSpPr>
        <p:spPr bwMode="auto">
          <a:xfrm>
            <a:off x="214313" y="2647950"/>
            <a:ext cx="8786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400">
                <a:latin typeface="Browallia New"/>
                <a:ea typeface="Browallia New"/>
                <a:cs typeface="Browallia New"/>
              </a:rPr>
              <a:t>far more powerful tools</a:t>
            </a:r>
            <a:endParaRPr lang="en-CA" sz="54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Rectangle 3"/>
          <p:cNvSpPr>
            <a:spLocks noChangeArrowheads="1"/>
          </p:cNvSpPr>
          <p:nvPr/>
        </p:nvSpPr>
        <p:spPr bwMode="auto">
          <a:xfrm>
            <a:off x="214313" y="1835150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scale up scientific conversation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3"/>
          <p:cNvSpPr>
            <a:spLocks noChangeArrowheads="1"/>
          </p:cNvSpPr>
          <p:nvPr/>
        </p:nvSpPr>
        <p:spPr bwMode="auto">
          <a:xfrm>
            <a:off x="214313" y="1835150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scale up scientific collaboration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Rectangle 3"/>
          <p:cNvSpPr>
            <a:spLocks noChangeArrowheads="1"/>
          </p:cNvSpPr>
          <p:nvPr/>
        </p:nvSpPr>
        <p:spPr bwMode="auto">
          <a:xfrm>
            <a:off x="214313" y="1214438"/>
            <a:ext cx="87868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change the</a:t>
            </a:r>
          </a:p>
          <a:p>
            <a:pPr algn="ctr"/>
            <a:r>
              <a:rPr lang="en-CA" sz="72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architecture of</a:t>
            </a:r>
          </a:p>
          <a:p>
            <a:pPr algn="ctr"/>
            <a:r>
              <a:rPr lang="en-CA" sz="72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expert attention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3"/>
          <p:cNvSpPr txBox="1">
            <a:spLocks noChangeArrowheads="1"/>
          </p:cNvSpPr>
          <p:nvPr/>
        </p:nvSpPr>
        <p:spPr bwMode="auto">
          <a:xfrm>
            <a:off x="2214563" y="2514600"/>
            <a:ext cx="43084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limited success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2"/>
          <p:cNvSpPr txBox="1">
            <a:spLocks noChangeArrowheads="1"/>
          </p:cNvSpPr>
          <p:nvPr/>
        </p:nvSpPr>
        <p:spPr bwMode="auto">
          <a:xfrm>
            <a:off x="2286000" y="1857375"/>
            <a:ext cx="43481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Clay Millenium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Prize Problems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2"/>
          <p:cNvSpPr txBox="1">
            <a:spLocks noChangeArrowheads="1"/>
          </p:cNvSpPr>
          <p:nvPr/>
        </p:nvSpPr>
        <p:spPr bwMode="auto">
          <a:xfrm>
            <a:off x="1644650" y="1835150"/>
            <a:ext cx="59277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How many people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know what a blog is?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2071688" y="1370013"/>
            <a:ext cx="54498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Global existence of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smooth solutions to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Navier-Stokes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285750"/>
            <a:ext cx="8255000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2"/>
          <p:cNvSpPr txBox="1">
            <a:spLocks noChangeArrowheads="1"/>
          </p:cNvSpPr>
          <p:nvPr/>
        </p:nvSpPr>
        <p:spPr bwMode="auto">
          <a:xfrm>
            <a:off x="1357313" y="2263775"/>
            <a:ext cx="67865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not a talk about the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Navier-Stokes equations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2"/>
          <p:cNvSpPr txBox="1">
            <a:spLocks noChangeArrowheads="1"/>
          </p:cNvSpPr>
          <p:nvPr/>
        </p:nvSpPr>
        <p:spPr bwMode="auto">
          <a:xfrm>
            <a:off x="3571875" y="2443163"/>
            <a:ext cx="1992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flavour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2"/>
          <p:cNvSpPr txBox="1">
            <a:spLocks noChangeArrowheads="1"/>
          </p:cNvSpPr>
          <p:nvPr/>
        </p:nvSpPr>
        <p:spPr bwMode="auto">
          <a:xfrm>
            <a:off x="571500" y="2443163"/>
            <a:ext cx="8137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starts with a brief explanation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2"/>
          <p:cNvSpPr txBox="1">
            <a:spLocks noChangeArrowheads="1"/>
          </p:cNvSpPr>
          <p:nvPr/>
        </p:nvSpPr>
        <p:spPr bwMode="auto">
          <a:xfrm>
            <a:off x="857250" y="2514600"/>
            <a:ext cx="7807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In 2d, the solution is known!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2"/>
          <p:cNvSpPr txBox="1">
            <a:spLocks noChangeArrowheads="1"/>
          </p:cNvSpPr>
          <p:nvPr/>
        </p:nvSpPr>
        <p:spPr bwMode="auto">
          <a:xfrm>
            <a:off x="214313" y="2514600"/>
            <a:ext cx="88884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Why is it so much harder in 3d?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2"/>
          <p:cNvSpPr txBox="1">
            <a:spLocks noChangeArrowheads="1"/>
          </p:cNvSpPr>
          <p:nvPr/>
        </p:nvSpPr>
        <p:spPr bwMode="auto">
          <a:xfrm>
            <a:off x="2551113" y="285750"/>
            <a:ext cx="4092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solidFill>
                  <a:srgbClr val="00B0F0"/>
                </a:solidFill>
                <a:latin typeface="Gigi"/>
                <a:ea typeface="Browallia New"/>
                <a:cs typeface="Browallia New"/>
              </a:rPr>
              <a:t>turbulence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1493838"/>
            <a:ext cx="6072188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2"/>
          <p:cNvSpPr txBox="1">
            <a:spLocks noChangeArrowheads="1"/>
          </p:cNvSpPr>
          <p:nvPr/>
        </p:nvSpPr>
        <p:spPr bwMode="auto">
          <a:xfrm>
            <a:off x="2500313" y="2428875"/>
            <a:ext cx="4003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supercriticality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2"/>
          <p:cNvSpPr txBox="1">
            <a:spLocks noChangeArrowheads="1"/>
          </p:cNvSpPr>
          <p:nvPr/>
        </p:nvSpPr>
        <p:spPr bwMode="auto">
          <a:xfrm>
            <a:off x="2016125" y="1370013"/>
            <a:ext cx="54848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invariants to control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the behaviour at all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length scales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>
            <a:spLocks noChangeArrowheads="1"/>
          </p:cNvSpPr>
          <p:nvPr/>
        </p:nvSpPr>
        <p:spPr bwMode="auto">
          <a:xfrm>
            <a:off x="2071688" y="1835150"/>
            <a:ext cx="5286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How many people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read blogs?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2"/>
          <p:cNvSpPr txBox="1">
            <a:spLocks noChangeArrowheads="1"/>
          </p:cNvSpPr>
          <p:nvPr/>
        </p:nvSpPr>
        <p:spPr bwMode="auto">
          <a:xfrm>
            <a:off x="2016125" y="1370013"/>
            <a:ext cx="59547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known invariants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get weaker at shorter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length scales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Box 2"/>
          <p:cNvSpPr txBox="1">
            <a:spLocks noChangeArrowheads="1"/>
          </p:cNvSpPr>
          <p:nvPr/>
        </p:nvSpPr>
        <p:spPr bwMode="auto">
          <a:xfrm>
            <a:off x="315913" y="1357313"/>
            <a:ext cx="85423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Describes the three broad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strategies of attack on proving existence results for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nonlinear PDEs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Box 2"/>
          <p:cNvSpPr txBox="1">
            <a:spLocks noChangeArrowheads="1"/>
          </p:cNvSpPr>
          <p:nvPr/>
        </p:nvSpPr>
        <p:spPr bwMode="auto">
          <a:xfrm>
            <a:off x="1958975" y="1785938"/>
            <a:ext cx="51847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supercriticality is a</a:t>
            </a:r>
          </a:p>
          <a:p>
            <a:pPr algn="ctr"/>
            <a:r>
              <a:rPr lang="en-CA" sz="7200">
                <a:solidFill>
                  <a:srgbClr val="FF0000"/>
                </a:solidFill>
                <a:latin typeface="Browallia New"/>
                <a:ea typeface="Browallia New"/>
                <a:cs typeface="Browallia New"/>
              </a:rPr>
              <a:t>severe</a:t>
            </a:r>
            <a:r>
              <a:rPr lang="en-CA" sz="7200">
                <a:latin typeface="Browallia New"/>
                <a:ea typeface="Browallia New"/>
                <a:cs typeface="Browallia New"/>
              </a:rPr>
              <a:t> problem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57313"/>
            <a:ext cx="693578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Box 2"/>
          <p:cNvSpPr txBox="1">
            <a:spLocks noChangeArrowheads="1"/>
          </p:cNvSpPr>
          <p:nvPr/>
        </p:nvSpPr>
        <p:spPr bwMode="auto">
          <a:xfrm>
            <a:off x="315913" y="2500313"/>
            <a:ext cx="8542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known invariants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2"/>
          <p:cNvSpPr txBox="1">
            <a:spLocks noChangeArrowheads="1"/>
          </p:cNvSpPr>
          <p:nvPr/>
        </p:nvSpPr>
        <p:spPr bwMode="auto">
          <a:xfrm>
            <a:off x="315913" y="2500313"/>
            <a:ext cx="8542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surveys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2"/>
          <p:cNvSpPr txBox="1">
            <a:spLocks noChangeArrowheads="1"/>
          </p:cNvSpPr>
          <p:nvPr/>
        </p:nvSpPr>
        <p:spPr bwMode="auto">
          <a:xfrm>
            <a:off x="315913" y="2500313"/>
            <a:ext cx="8542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critiques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Box 2"/>
          <p:cNvSpPr txBox="1">
            <a:spLocks noChangeArrowheads="1"/>
          </p:cNvSpPr>
          <p:nvPr/>
        </p:nvSpPr>
        <p:spPr bwMode="auto">
          <a:xfrm>
            <a:off x="71438" y="2500313"/>
            <a:ext cx="8828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known attempts on the problem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3"/>
          <p:cNvSpPr>
            <a:spLocks noChangeArrowheads="1"/>
          </p:cNvSpPr>
          <p:nvPr/>
        </p:nvSpPr>
        <p:spPr bwMode="auto">
          <a:xfrm>
            <a:off x="357188" y="1071563"/>
            <a:ext cx="8215312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19900">
                <a:solidFill>
                  <a:srgbClr val="FF0000"/>
                </a:solidFill>
                <a:latin typeface="Berlin Sans FB"/>
                <a:ea typeface="Browallia New"/>
                <a:cs typeface="Browallia New"/>
              </a:rPr>
              <a:t>6 ways</a:t>
            </a:r>
            <a:endParaRPr lang="en-CA" sz="4800">
              <a:solidFill>
                <a:srgbClr val="FF0000"/>
              </a:solidFill>
              <a:latin typeface="Berlin Sans FB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Box 2"/>
          <p:cNvSpPr txBox="1">
            <a:spLocks noChangeArrowheads="1"/>
          </p:cNvSpPr>
          <p:nvPr/>
        </p:nvSpPr>
        <p:spPr bwMode="auto">
          <a:xfrm>
            <a:off x="71438" y="2514600"/>
            <a:ext cx="8828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attacking the problem</a:t>
            </a:r>
            <a:endParaRPr lang="en-CA" sz="7200">
              <a:solidFill>
                <a:srgbClr val="FF0000"/>
              </a:solidFill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2071688" y="1835150"/>
            <a:ext cx="5286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How many people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run a blog?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6025" y="214313"/>
            <a:ext cx="66421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357188" y="5300663"/>
            <a:ext cx="8215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solidFill>
                  <a:srgbClr val="FF0000"/>
                </a:solidFill>
                <a:latin typeface="Berlin Sans FB"/>
                <a:ea typeface="Browallia New"/>
                <a:cs typeface="Browallia New"/>
              </a:rPr>
              <a:t>clever perspectives</a:t>
            </a:r>
            <a:endParaRPr lang="en-CA" sz="5400">
              <a:solidFill>
                <a:srgbClr val="FF0000"/>
              </a:solidFill>
              <a:latin typeface="Berlin Sans FB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6025" y="214313"/>
            <a:ext cx="66421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357188" y="53006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solidFill>
                  <a:srgbClr val="FF0000"/>
                </a:solidFill>
                <a:latin typeface="Berlin Sans FB"/>
                <a:ea typeface="Browallia New"/>
                <a:cs typeface="Browallia New"/>
              </a:rPr>
              <a:t>insightful observations</a:t>
            </a:r>
            <a:endParaRPr lang="en-CA" sz="5400">
              <a:solidFill>
                <a:srgbClr val="FF0000"/>
              </a:solidFill>
              <a:latin typeface="Berlin Sans FB"/>
              <a:ea typeface="Browallia New"/>
              <a:cs typeface="Browallia New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6025" y="214313"/>
            <a:ext cx="66421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357188" y="53006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solidFill>
                  <a:srgbClr val="FF0000"/>
                </a:solidFill>
                <a:latin typeface="Berlin Sans FB"/>
                <a:ea typeface="Browallia New"/>
                <a:cs typeface="Browallia New"/>
              </a:rPr>
              <a:t>ideas</a:t>
            </a:r>
            <a:endParaRPr lang="en-CA" sz="5400">
              <a:solidFill>
                <a:srgbClr val="FF0000"/>
              </a:solidFill>
              <a:latin typeface="Berlin Sans FB"/>
              <a:ea typeface="Browallia New"/>
              <a:cs typeface="Browallia New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/>
          </p:cNvSpPr>
          <p:nvPr/>
        </p:nvSpPr>
        <p:spPr bwMode="auto">
          <a:xfrm>
            <a:off x="214313" y="24431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chat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1500188"/>
            <a:ext cx="3786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ChangeArrowheads="1"/>
          </p:cNvSpPr>
          <p:nvPr/>
        </p:nvSpPr>
        <p:spPr bwMode="auto">
          <a:xfrm>
            <a:off x="214313" y="1857375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willing to share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their best thinking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ChangeArrowheads="1"/>
          </p:cNvSpPr>
          <p:nvPr/>
        </p:nvSpPr>
        <p:spPr bwMode="auto">
          <a:xfrm>
            <a:off x="214313" y="285750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89 comments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1371600"/>
            <a:ext cx="8396288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428625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0688" y="335756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1571625" y="1000125"/>
            <a:ext cx="878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Greg Kuperberg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2571750" y="4214813"/>
            <a:ext cx="878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Gil Kalai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3"/>
          <p:cNvSpPr>
            <a:spLocks noChangeArrowheads="1"/>
          </p:cNvSpPr>
          <p:nvPr/>
        </p:nvSpPr>
        <p:spPr bwMode="auto">
          <a:xfrm>
            <a:off x="285750" y="71438"/>
            <a:ext cx="878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batting ideas back and forth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1371600"/>
            <a:ext cx="8396288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3"/>
          <p:cNvSpPr>
            <a:spLocks noChangeArrowheads="1"/>
          </p:cNvSpPr>
          <p:nvPr/>
        </p:nvSpPr>
        <p:spPr bwMode="auto">
          <a:xfrm>
            <a:off x="285750" y="300038"/>
            <a:ext cx="878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sharing insights of their own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2214563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20002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428625" y="500063"/>
            <a:ext cx="5286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7200">
                <a:latin typeface="Browallia New"/>
                <a:ea typeface="Browallia New"/>
                <a:cs typeface="Browallia New"/>
              </a:rPr>
              <a:t>How many people </a:t>
            </a:r>
          </a:p>
          <a:p>
            <a:r>
              <a:rPr lang="en-CA" sz="7200">
                <a:latin typeface="Browallia New"/>
                <a:ea typeface="Browallia New"/>
                <a:cs typeface="Browallia New"/>
              </a:rPr>
              <a:t>read blogs...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317875" y="4192588"/>
            <a:ext cx="55229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... but won’t admit it</a:t>
            </a:r>
          </a:p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in polite company?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500063"/>
            <a:ext cx="58293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9663" y="1571625"/>
            <a:ext cx="59626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4988" y="2786063"/>
            <a:ext cx="5767387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828675"/>
            <a:ext cx="5786438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588" y="1571625"/>
            <a:ext cx="58404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9913" y="2257425"/>
            <a:ext cx="608965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5100" y="2928938"/>
            <a:ext cx="601027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357188" y="41576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Tim Gowers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5" y="942975"/>
            <a:ext cx="414337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828675"/>
            <a:ext cx="61325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1500188"/>
            <a:ext cx="61944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0" y="2214563"/>
            <a:ext cx="614362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313" y="2925763"/>
            <a:ext cx="6211887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ChangeArrowheads="1"/>
          </p:cNvSpPr>
          <p:nvPr/>
        </p:nvSpPr>
        <p:spPr bwMode="auto">
          <a:xfrm>
            <a:off x="357188" y="4229100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Alain Connes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1085850"/>
            <a:ext cx="321468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571500"/>
            <a:ext cx="85725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ChangeArrowheads="1"/>
          </p:cNvSpPr>
          <p:nvPr/>
        </p:nvSpPr>
        <p:spPr bwMode="auto">
          <a:xfrm>
            <a:off x="357188" y="1571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Richard Borcherds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357313"/>
            <a:ext cx="8501063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3"/>
          <p:cNvSpPr>
            <a:spLocks noChangeArrowheads="1"/>
          </p:cNvSpPr>
          <p:nvPr/>
        </p:nvSpPr>
        <p:spPr bwMode="auto">
          <a:xfrm>
            <a:off x="357188" y="1928813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4 of 42 living Fields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medallists have blogs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428625"/>
            <a:ext cx="68135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1643063"/>
            <a:ext cx="6858000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38" y="2428875"/>
            <a:ext cx="6858000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3"/>
          <p:cNvSpPr>
            <a:spLocks noChangeArrowheads="1"/>
          </p:cNvSpPr>
          <p:nvPr/>
        </p:nvSpPr>
        <p:spPr bwMode="auto">
          <a:xfrm>
            <a:off x="-1285875" y="1014413"/>
            <a:ext cx="878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Blogging is...</a:t>
            </a:r>
            <a:endParaRPr lang="en-CA" sz="54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85750"/>
            <a:ext cx="8001000" cy="632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3"/>
          <p:cNvSpPr>
            <a:spLocks noChangeArrowheads="1"/>
          </p:cNvSpPr>
          <p:nvPr/>
        </p:nvSpPr>
        <p:spPr bwMode="auto">
          <a:xfrm>
            <a:off x="357188" y="250031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informal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3"/>
          <p:cNvSpPr>
            <a:spLocks noChangeArrowheads="1"/>
          </p:cNvSpPr>
          <p:nvPr/>
        </p:nvSpPr>
        <p:spPr bwMode="auto">
          <a:xfrm>
            <a:off x="357188" y="250031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rapid-fire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3"/>
          <p:cNvSpPr>
            <a:spLocks noChangeArrowheads="1"/>
          </p:cNvSpPr>
          <p:nvPr/>
        </p:nvSpPr>
        <p:spPr bwMode="auto">
          <a:xfrm>
            <a:off x="357188" y="2049463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could not be published in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a conventional way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3"/>
          <p:cNvSpPr>
            <a:spLocks noChangeArrowheads="1"/>
          </p:cNvSpPr>
          <p:nvPr/>
        </p:nvSpPr>
        <p:spPr bwMode="auto">
          <a:xfrm>
            <a:off x="357188" y="2514600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small, striking insights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3"/>
          <p:cNvSpPr>
            <a:spLocks noChangeArrowheads="1"/>
          </p:cNvSpPr>
          <p:nvPr/>
        </p:nvSpPr>
        <p:spPr bwMode="auto">
          <a:xfrm>
            <a:off x="357188" y="1763713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thoughts on general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approach to a problem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3"/>
          <p:cNvSpPr>
            <a:spLocks noChangeArrowheads="1"/>
          </p:cNvSpPr>
          <p:nvPr/>
        </p:nvSpPr>
        <p:spPr bwMode="auto">
          <a:xfrm>
            <a:off x="357188" y="2514600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too small to be published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3"/>
          <p:cNvSpPr>
            <a:spLocks noChangeArrowheads="1"/>
          </p:cNvSpPr>
          <p:nvPr/>
        </p:nvSpPr>
        <p:spPr bwMode="auto">
          <a:xfrm>
            <a:off x="214313" y="5000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seeds of later progress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286000"/>
            <a:ext cx="5457825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3"/>
          <p:cNvSpPr>
            <a:spLocks noChangeArrowheads="1"/>
          </p:cNvSpPr>
          <p:nvPr/>
        </p:nvSpPr>
        <p:spPr bwMode="auto">
          <a:xfrm>
            <a:off x="214313" y="428625"/>
            <a:ext cx="8786812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solidFill>
                  <a:srgbClr val="00B0F0"/>
                </a:solidFill>
                <a:latin typeface="Browallia New"/>
                <a:ea typeface="Browallia New"/>
                <a:cs typeface="Browallia New"/>
              </a:rPr>
              <a:t>s</a:t>
            </a:r>
            <a:r>
              <a:rPr lang="en-CA" sz="8000">
                <a:solidFill>
                  <a:srgbClr val="00B0F0"/>
                </a:solidFill>
                <a:latin typeface="Browallia New"/>
                <a:ea typeface="Browallia New"/>
                <a:cs typeface="Browallia New"/>
              </a:rPr>
              <a:t>c</a:t>
            </a:r>
            <a:r>
              <a:rPr lang="en-CA" sz="8800">
                <a:solidFill>
                  <a:srgbClr val="00B0F0"/>
                </a:solidFill>
                <a:latin typeface="Browallia New"/>
                <a:ea typeface="Browallia New"/>
                <a:cs typeface="Browallia New"/>
              </a:rPr>
              <a:t>a</a:t>
            </a:r>
            <a:r>
              <a:rPr lang="en-CA" sz="9600">
                <a:solidFill>
                  <a:srgbClr val="00B0F0"/>
                </a:solidFill>
                <a:latin typeface="Browallia New"/>
                <a:ea typeface="Browallia New"/>
                <a:cs typeface="Browallia New"/>
              </a:rPr>
              <a:t>l</a:t>
            </a:r>
            <a:r>
              <a:rPr lang="en-CA" sz="11500">
                <a:solidFill>
                  <a:srgbClr val="00B0F0"/>
                </a:solidFill>
                <a:latin typeface="Browallia New"/>
                <a:ea typeface="Browallia New"/>
                <a:cs typeface="Browallia New"/>
              </a:rPr>
              <a:t>e</a:t>
            </a:r>
            <a:r>
              <a:rPr lang="en-CA" sz="16600">
                <a:solidFill>
                  <a:srgbClr val="00B0F0"/>
                </a:solidFill>
                <a:latin typeface="Browallia New"/>
                <a:ea typeface="Browallia New"/>
                <a:cs typeface="Browallia New"/>
              </a:rPr>
              <a:t> u</a:t>
            </a:r>
            <a:r>
              <a:rPr lang="en-CA" sz="19900">
                <a:solidFill>
                  <a:srgbClr val="00B0F0"/>
                </a:solidFill>
                <a:latin typeface="Browallia New"/>
                <a:ea typeface="Browallia New"/>
                <a:cs typeface="Browallia New"/>
              </a:rPr>
              <a:t>p</a:t>
            </a:r>
            <a:r>
              <a:rPr lang="en-CA" sz="7200">
                <a:solidFill>
                  <a:srgbClr val="00B0F0"/>
                </a:solidFill>
                <a:latin typeface="Browallia New"/>
                <a:ea typeface="Browallia New"/>
                <a:cs typeface="Browallia New"/>
              </a:rPr>
              <a:t>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scientific conversation</a:t>
            </a:r>
            <a:endParaRPr lang="en-CA" sz="5400">
              <a:latin typeface="Browallia New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3"/>
          <p:cNvSpPr>
            <a:spLocks noChangeArrowheads="1"/>
          </p:cNvSpPr>
          <p:nvPr/>
        </p:nvSpPr>
        <p:spPr bwMode="auto">
          <a:xfrm>
            <a:off x="214313" y="2478088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widely distributed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785938"/>
            <a:ext cx="84296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8" name="Rectangle 4"/>
          <p:cNvSpPr>
            <a:spLocks noChangeArrowheads="1"/>
          </p:cNvSpPr>
          <p:nvPr/>
        </p:nvSpPr>
        <p:spPr bwMode="auto">
          <a:xfrm>
            <a:off x="357188" y="357188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space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/>
          <p:cNvSpPr txBox="1">
            <a:spLocks noChangeArrowheads="1"/>
          </p:cNvSpPr>
          <p:nvPr/>
        </p:nvSpPr>
        <p:spPr bwMode="auto">
          <a:xfrm>
            <a:off x="2719388" y="4729163"/>
            <a:ext cx="3638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Terence Tao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871538"/>
            <a:ext cx="3786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4"/>
          <p:cNvSpPr>
            <a:spLocks noChangeArrowheads="1"/>
          </p:cNvSpPr>
          <p:nvPr/>
        </p:nvSpPr>
        <p:spPr bwMode="auto">
          <a:xfrm>
            <a:off x="357188" y="357188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time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28688" y="2643188"/>
            <a:ext cx="7500937" cy="1587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627" name="TextBox 6"/>
          <p:cNvSpPr txBox="1">
            <a:spLocks noChangeArrowheads="1"/>
          </p:cNvSpPr>
          <p:nvPr/>
        </p:nvSpPr>
        <p:spPr bwMode="auto">
          <a:xfrm>
            <a:off x="1643063" y="2000250"/>
            <a:ext cx="857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3600" b="1">
                <a:latin typeface="Browallia New"/>
                <a:ea typeface="Browallia New"/>
                <a:cs typeface="Browallia New"/>
              </a:rPr>
              <a:t>2009</a:t>
            </a:r>
          </a:p>
        </p:txBody>
      </p:sp>
      <p:sp>
        <p:nvSpPr>
          <p:cNvPr id="154628" name="TextBox 7"/>
          <p:cNvSpPr txBox="1">
            <a:spLocks noChangeArrowheads="1"/>
          </p:cNvSpPr>
          <p:nvPr/>
        </p:nvSpPr>
        <p:spPr bwMode="auto">
          <a:xfrm>
            <a:off x="3071813" y="2000250"/>
            <a:ext cx="857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3600" b="1">
                <a:latin typeface="Browallia New"/>
                <a:ea typeface="Browallia New"/>
                <a:cs typeface="Browallia New"/>
              </a:rPr>
              <a:t>2010</a:t>
            </a:r>
          </a:p>
        </p:txBody>
      </p:sp>
      <p:sp>
        <p:nvSpPr>
          <p:cNvPr id="154629" name="TextBox 8"/>
          <p:cNvSpPr txBox="1">
            <a:spLocks noChangeArrowheads="1"/>
          </p:cNvSpPr>
          <p:nvPr/>
        </p:nvSpPr>
        <p:spPr bwMode="auto">
          <a:xfrm>
            <a:off x="4500563" y="2000250"/>
            <a:ext cx="857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3600" b="1">
                <a:latin typeface="Browallia New"/>
                <a:ea typeface="Browallia New"/>
                <a:cs typeface="Browallia New"/>
              </a:rPr>
              <a:t>2011</a:t>
            </a:r>
          </a:p>
        </p:txBody>
      </p:sp>
      <p:sp>
        <p:nvSpPr>
          <p:cNvPr id="154630" name="TextBox 9"/>
          <p:cNvSpPr txBox="1">
            <a:spLocks noChangeArrowheads="1"/>
          </p:cNvSpPr>
          <p:nvPr/>
        </p:nvSpPr>
        <p:spPr bwMode="auto">
          <a:xfrm>
            <a:off x="5929313" y="2000250"/>
            <a:ext cx="857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3600" b="1">
                <a:latin typeface="Browallia New"/>
                <a:ea typeface="Browallia New"/>
                <a:cs typeface="Browallia New"/>
              </a:rPr>
              <a:t>2012</a:t>
            </a:r>
          </a:p>
        </p:txBody>
      </p:sp>
      <p:sp>
        <p:nvSpPr>
          <p:cNvPr id="154631" name="TextBox 10"/>
          <p:cNvSpPr txBox="1">
            <a:spLocks noChangeArrowheads="1"/>
          </p:cNvSpPr>
          <p:nvPr/>
        </p:nvSpPr>
        <p:spPr bwMode="auto">
          <a:xfrm>
            <a:off x="7358063" y="2000250"/>
            <a:ext cx="857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3600" b="1">
                <a:latin typeface="Browallia New"/>
                <a:ea typeface="Browallia New"/>
                <a:cs typeface="Browallia New"/>
              </a:rPr>
              <a:t>2013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571500"/>
            <a:ext cx="842962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071688" y="1714500"/>
            <a:ext cx="714375" cy="285750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071688" y="1928813"/>
            <a:ext cx="571500" cy="142875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1714501" y="1714500"/>
            <a:ext cx="214312" cy="71437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000250" y="1500188"/>
            <a:ext cx="2500313" cy="428625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71688" y="1928813"/>
            <a:ext cx="1571625" cy="1143000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000250" y="1714500"/>
            <a:ext cx="3000375" cy="285750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071688" y="1571625"/>
            <a:ext cx="2857500" cy="357188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143125" y="2000250"/>
            <a:ext cx="4286250" cy="142875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1928813" y="2143125"/>
            <a:ext cx="1357312" cy="1214438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000250" y="2071688"/>
            <a:ext cx="3286125" cy="571500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000250" y="2000250"/>
            <a:ext cx="3214688" cy="1357313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000250" y="1857375"/>
            <a:ext cx="5286375" cy="71438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071688" y="2143125"/>
            <a:ext cx="6072187" cy="1214438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143125" y="1357313"/>
            <a:ext cx="3429000" cy="642937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071688" y="2071688"/>
            <a:ext cx="5000625" cy="357187"/>
          </a:xfrm>
          <a:prstGeom prst="straightConnector1">
            <a:avLst/>
          </a:prstGeom>
          <a:ln w="254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/>
          <a:srcRect l="7184" t="35303" r="40709" b="4846"/>
          <a:stretch>
            <a:fillRect/>
          </a:stretch>
        </p:blipFill>
        <p:spPr bwMode="auto">
          <a:xfrm>
            <a:off x="1285875" y="1287463"/>
            <a:ext cx="6577013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319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61 0.01065 L -0.30729 -0.2048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-1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4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6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8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3"/>
          <p:cNvSpPr>
            <a:spLocks noChangeArrowheads="1"/>
          </p:cNvSpPr>
          <p:nvPr/>
        </p:nvSpPr>
        <p:spPr bwMode="auto">
          <a:xfrm>
            <a:off x="214313" y="1785938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contribute the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best insights back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3"/>
          <p:cNvSpPr>
            <a:spLocks noChangeArrowheads="1"/>
          </p:cNvSpPr>
          <p:nvPr/>
        </p:nvSpPr>
        <p:spPr bwMode="auto">
          <a:xfrm>
            <a:off x="214313" y="1785938"/>
            <a:ext cx="878681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making scientific conversation </a:t>
            </a:r>
            <a:r>
              <a:rPr lang="en-CA" sz="8000">
                <a:solidFill>
                  <a:srgbClr val="FF0000"/>
                </a:solidFill>
                <a:latin typeface="Berlin Sans FB Demi"/>
                <a:ea typeface="Browallia New"/>
                <a:cs typeface="Browallia New"/>
              </a:rPr>
              <a:t>searchable</a:t>
            </a:r>
            <a:endParaRPr lang="en-CA" sz="72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828675"/>
            <a:ext cx="88582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3643313"/>
            <a:ext cx="5643563" cy="1000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3"/>
          <p:cNvSpPr>
            <a:spLocks noChangeArrowheads="1"/>
          </p:cNvSpPr>
          <p:nvPr/>
        </p:nvSpPr>
        <p:spPr bwMode="auto">
          <a:xfrm>
            <a:off x="214313" y="1857375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makes it easy for future mathematicians to benefit</a:t>
            </a:r>
            <a:endParaRPr lang="en-CA" sz="72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3"/>
          <p:cNvSpPr>
            <a:spLocks noChangeArrowheads="1"/>
          </p:cNvSpPr>
          <p:nvPr/>
        </p:nvSpPr>
        <p:spPr bwMode="auto">
          <a:xfrm>
            <a:off x="214313" y="1370013"/>
            <a:ext cx="87868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Shouldn’t the best papers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be at the top of the 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Google rankings?</a:t>
            </a:r>
            <a:endParaRPr lang="en-CA" sz="72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3"/>
          <p:cNvSpPr>
            <a:spLocks noChangeArrowheads="1"/>
          </p:cNvSpPr>
          <p:nvPr/>
        </p:nvSpPr>
        <p:spPr bwMode="auto">
          <a:xfrm>
            <a:off x="214313" y="263525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7200">
                <a:latin typeface="Browallia New"/>
                <a:ea typeface="Browallia New"/>
                <a:cs typeface="Browallia New"/>
              </a:rPr>
              <a:t>The ranking should reflect the significance...</a:t>
            </a:r>
            <a:endParaRPr lang="en-CA" sz="72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7188" y="3155950"/>
            <a:ext cx="87868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... regardless of </a:t>
            </a:r>
          </a:p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whether it’s a paper, a </a:t>
            </a:r>
          </a:p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blog post, or some other form.</a:t>
            </a:r>
            <a:endParaRPr lang="en-CA" sz="72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828675"/>
            <a:ext cx="88582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3643313"/>
            <a:ext cx="5643563" cy="1000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3"/>
          <p:cNvSpPr>
            <a:spLocks noChangeArrowheads="1"/>
          </p:cNvSpPr>
          <p:nvPr/>
        </p:nvSpPr>
        <p:spPr bwMode="auto">
          <a:xfrm>
            <a:off x="428625" y="2443163"/>
            <a:ext cx="878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good conversation</a:t>
            </a:r>
            <a:endParaRPr lang="en-CA" sz="72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"/>
          <p:cNvSpPr txBox="1">
            <a:spLocks noChangeArrowheads="1"/>
          </p:cNvSpPr>
          <p:nvPr/>
        </p:nvSpPr>
        <p:spPr bwMode="auto">
          <a:xfrm>
            <a:off x="1785938" y="2500313"/>
            <a:ext cx="55864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Fields Medal (2006)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3"/>
          <p:cNvSpPr>
            <a:spLocks noChangeArrowheads="1"/>
          </p:cNvSpPr>
          <p:nvPr/>
        </p:nvSpPr>
        <p:spPr bwMode="auto">
          <a:xfrm>
            <a:off x="357188" y="250031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insightful colleague</a:t>
            </a:r>
            <a:endParaRPr lang="en-CA" sz="72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3"/>
          <p:cNvSpPr>
            <a:spLocks noChangeArrowheads="1"/>
          </p:cNvSpPr>
          <p:nvPr/>
        </p:nvSpPr>
        <p:spPr bwMode="auto">
          <a:xfrm>
            <a:off x="357188" y="1928813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worth more than reading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the classic papers</a:t>
            </a:r>
            <a:endParaRPr lang="en-CA" sz="72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3"/>
          <p:cNvSpPr>
            <a:spLocks noChangeArrowheads="1"/>
          </p:cNvSpPr>
          <p:nvPr/>
        </p:nvSpPr>
        <p:spPr bwMode="auto">
          <a:xfrm>
            <a:off x="214313" y="214313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7200">
                <a:latin typeface="Browallia New"/>
                <a:ea typeface="Browallia New"/>
                <a:cs typeface="Browallia New"/>
              </a:rPr>
              <a:t>as search engines become</a:t>
            </a:r>
          </a:p>
          <a:p>
            <a:r>
              <a:rPr lang="en-CA" sz="7200">
                <a:latin typeface="Browallia New"/>
                <a:ea typeface="Browallia New"/>
                <a:cs typeface="Browallia New"/>
              </a:rPr>
              <a:t>better personalized...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2875" y="3857625"/>
            <a:ext cx="87868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... search results will</a:t>
            </a:r>
          </a:p>
          <a:p>
            <a:pPr algn="r"/>
            <a:r>
              <a:rPr lang="en-CA" sz="7200">
                <a:latin typeface="Browallia New"/>
                <a:ea typeface="Browallia New"/>
                <a:cs typeface="Browallia New"/>
              </a:rPr>
              <a:t>better reflect your interests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3"/>
          <p:cNvSpPr>
            <a:spLocks noChangeArrowheads="1"/>
          </p:cNvSpPr>
          <p:nvPr/>
        </p:nvSpPr>
        <p:spPr bwMode="auto">
          <a:xfrm>
            <a:off x="214313" y="24431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blogs are just the beginning...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3"/>
          <p:cNvSpPr>
            <a:spLocks noChangeArrowheads="1"/>
          </p:cNvSpPr>
          <p:nvPr/>
        </p:nvSpPr>
        <p:spPr bwMode="auto">
          <a:xfrm>
            <a:off x="214313" y="24431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open notebook science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3"/>
          <p:cNvSpPr>
            <a:spLocks noChangeArrowheads="1"/>
          </p:cNvSpPr>
          <p:nvPr/>
        </p:nvSpPr>
        <p:spPr bwMode="auto">
          <a:xfrm>
            <a:off x="142875" y="357188"/>
            <a:ext cx="87868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7200">
                <a:latin typeface="Browallia New"/>
                <a:ea typeface="Browallia New"/>
                <a:cs typeface="Browallia New"/>
              </a:rPr>
              <a:t>Systematically put </a:t>
            </a:r>
            <a:r>
              <a:rPr lang="en-CA" sz="7200">
                <a:solidFill>
                  <a:srgbClr val="FF0000"/>
                </a:solidFill>
                <a:latin typeface="Browallia New"/>
                <a:ea typeface="Browallia New"/>
                <a:cs typeface="Browallia New"/>
              </a:rPr>
              <a:t>all</a:t>
            </a:r>
            <a:r>
              <a:rPr lang="en-CA" sz="7200">
                <a:latin typeface="Browallia New"/>
                <a:ea typeface="Browallia New"/>
                <a:cs typeface="Browallia New"/>
              </a:rPr>
              <a:t> their ideas online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1438" y="2571750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7200">
                <a:latin typeface="Browallia New"/>
                <a:ea typeface="Browallia New"/>
                <a:cs typeface="Browallia New"/>
              </a:rPr>
              <a:t>Systematically put </a:t>
            </a:r>
            <a:r>
              <a:rPr lang="en-CA" sz="7200">
                <a:solidFill>
                  <a:srgbClr val="FF0000"/>
                </a:solidFill>
                <a:latin typeface="Browallia New"/>
                <a:ea typeface="Browallia New"/>
                <a:cs typeface="Browallia New"/>
              </a:rPr>
              <a:t>all</a:t>
            </a:r>
            <a:r>
              <a:rPr lang="en-CA" sz="7200">
                <a:latin typeface="Browallia New"/>
                <a:ea typeface="Browallia New"/>
                <a:cs typeface="Browallia New"/>
              </a:rPr>
              <a:t> data online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875" y="4929188"/>
            <a:ext cx="878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7200">
                <a:latin typeface="Browallia New"/>
                <a:ea typeface="Browallia New"/>
                <a:cs typeface="Browallia New"/>
              </a:rPr>
              <a:t>Provide ways of </a:t>
            </a:r>
            <a:r>
              <a:rPr lang="en-CA" sz="7200">
                <a:solidFill>
                  <a:srgbClr val="FF0000"/>
                </a:solidFill>
                <a:latin typeface="Browallia New"/>
                <a:ea typeface="Browallia New"/>
                <a:cs typeface="Browallia New"/>
              </a:rPr>
              <a:t>filtering</a:t>
            </a:r>
            <a:endParaRPr lang="en-CA" sz="7200">
              <a:solidFill>
                <a:srgbClr val="FF0000"/>
              </a:solidFill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214438"/>
            <a:ext cx="885825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214313" y="0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Garrett Lisi’s wiki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3"/>
          <p:cNvSpPr>
            <a:spLocks noChangeArrowheads="1"/>
          </p:cNvSpPr>
          <p:nvPr/>
        </p:nvSpPr>
        <p:spPr bwMode="auto">
          <a:xfrm>
            <a:off x="214313" y="24431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“my brain online”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91490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pic>
        <p:nvPicPr>
          <p:cNvPr id="191491" name="Picture 3" descr="useful_chemistr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987425"/>
            <a:ext cx="8001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2" name="Rectangle 5"/>
          <p:cNvSpPr>
            <a:spLocks noChangeArrowheads="1"/>
          </p:cNvSpPr>
          <p:nvPr/>
        </p:nvSpPr>
        <p:spPr bwMode="auto">
          <a:xfrm>
            <a:off x="214313" y="-128588"/>
            <a:ext cx="8786812" cy="120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Jean-Claude Bradley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 advTm="2410"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92514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pic>
        <p:nvPicPr>
          <p:cNvPr id="192515" name="Picture 5" descr="neylon_noteboo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754063"/>
            <a:ext cx="5929312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6" name="Rectangle 6"/>
          <p:cNvSpPr>
            <a:spLocks noChangeArrowheads="1"/>
          </p:cNvSpPr>
          <p:nvPr/>
        </p:nvSpPr>
        <p:spPr bwMode="auto">
          <a:xfrm>
            <a:off x="214313" y="-142875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Cameron Neylon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 advTm="2496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2"/>
          <p:cNvSpPr txBox="1">
            <a:spLocks noChangeArrowheads="1"/>
          </p:cNvSpPr>
          <p:nvPr/>
        </p:nvSpPr>
        <p:spPr bwMode="auto">
          <a:xfrm>
            <a:off x="1800225" y="285750"/>
            <a:ext cx="5915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Green-Tao Theorem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0663" y="1928813"/>
            <a:ext cx="34861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 r="27928"/>
          <a:stretch>
            <a:fillRect/>
          </a:stretch>
        </p:blipFill>
        <p:spPr bwMode="auto">
          <a:xfrm>
            <a:off x="357188" y="2000250"/>
            <a:ext cx="380841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"/>
          <p:cNvSpPr>
            <a:spLocks noChangeArrowheads="1"/>
          </p:cNvSpPr>
          <p:nvPr/>
        </p:nvSpPr>
        <p:spPr bwMode="auto">
          <a:xfrm>
            <a:off x="214313" y="1835150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Lab equipment that automatically posts to the web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1"/>
          <p:cNvSpPr>
            <a:spLocks noChangeArrowheads="1"/>
          </p:cNvSpPr>
          <p:nvPr/>
        </p:nvSpPr>
        <p:spPr bwMode="auto">
          <a:xfrm>
            <a:off x="214313" y="21431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Machine readable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2875" y="2443163"/>
            <a:ext cx="878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Data mining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875" y="3729038"/>
            <a:ext cx="878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Automated inference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929063" y="1285875"/>
            <a:ext cx="785812" cy="1428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1"/>
          <p:cNvSpPr>
            <a:spLocks noChangeArrowheads="1"/>
          </p:cNvSpPr>
          <p:nvPr/>
        </p:nvSpPr>
        <p:spPr bwMode="auto">
          <a:xfrm>
            <a:off x="214313" y="2371725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extreme openness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AutoShape 2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sp>
        <p:nvSpPr>
          <p:cNvPr id="199682" name="AutoShape 4" descr="data:image/png;base64,iVBORw0KGgoAAAANSUhEUgAABn8AAA1sCAYAAADKncalAAAgAElEQVR4nOy9eZwdVZn//zl36z29JHS2DkkngQRIWGURJCwBlBk2f+OogGwO4rjw9TuOjo7g158LDgqjXxRxQFkkMAyKIsvIACZC2IKsgQAJS9bOCkl3p/e71Pn+UXVOPefUqbr3dgJJ4Hm/CH2r6izPec5yu59PnSrxysoNEgzDMAzDMAzDMAzDMAzDMAzDMMz7gtSuNoBhGIZhGIZhGIZhGIZhGIZhGIbZebD4wzAMwzAMwzAMwzAMwzAMwzAM8z4ik02z/sMwDMMwDMMwDMMwDMMwDMMwDPN+gZUfhmEYhmEYhmEYhmEYhmEYhmGY9xGZbCa9q21gGIZh3i26XsFXP78WH7n+VPx/HbvamN0U9tHuDffP6Hgv/MZ9wzAMwzAMwzAMwzC7LWLV+rflrjaCYRiG+YDAweLR8W75jfujej6oPvugtpthGIZhGIZhGIZh9lAy6TTv/GEYhmHeIzICAJDKpMFfP1XwbvmN+6N6Pqg++6C2m2EYhmEYhmEYhmH2UMT6t7t55w/DMMweyqknL8ADD5/nvNZ15/343K+7AbTiH24+DZ/Ay7j0ojU47ubT8Al1534XORdcn3Yy8OeHuwEAMy8+A9/AY0E5/vHPP9Uc5ru4GTf+enVQ2DR85+FjcVSstb246wv34sY3yamZB+NXv5yLDvuaPh9DVxW2Gr5QBD7pcPvAbBdw0nfPwz8fHdswdx1GGxLa5/QlrTPJb8CSHy/Adx9WF0gf7GC57xUf9DGcNNaSxm3Xnffjc49MterwbXj0+DPw82PWWr5y2G6XFzdH4tp9GfCjpDqqGucMwzAMwzAMwzAMw+xMMlm+fZNhGGaP5c+LLsRJJ96CPy+6MHKt85wz8edjl+ILF6xGKpVGFgIC8D+rpT9FzkFAoBtrOs/Cnxe1AE8+ipMuvxc/voQev4xnzzkOH075aW9cezD+vOh4AEDXf92DC7+4DLdcf1BMwLsNZ3/7ECy+YDWO/82Z+NQUdb4Hd37+Xtw4/QT8+YapAICnrrwFn7uqFX/+5lR3w1NV2Kp8cU6Yveu/7sGFFz2OaYtUW0wf0Hb5ZT2O4xb5Zbl46spb8O1Vh+CWRWfqtj915aPYlE6js1z7HL4064zzm1/Od8UJ+POiqdE+2IFy30s+6GM4aawljttzDsYpv/4Lfvf0wfgXJZ48+TJufLMT37+hDdl16wxfPXWlaR/WEb+my9QV1+51S0kdOzrOGYZhGIZhGIZhGIbZmaR2tQEMwzBMdZx04i3GPxU83zm04vhjWvyPU1qwT+S4B2vXhWk/d24Y2O44Zhr2eWM1nliH6li3Bo+8YZb14XMPwT4PvYg7E8uqxlaTjmOmYZ+Ecqkt5crCuqW49aFWfO5yUzD48DeDgHZF7auyTlov7YNPH4xT3uhBmG0U5b4H8Bh211/duJ2Kcy5pxUOL1+gzTy1ehX0uOSgqpDjGSjmS54iDd2ucMwzDMAzDMAzDMAwzKjKZNOs/DMMwexKPPPpZ4/j4426KnNOkUxAQSKVTyIB8TldwPZ1w7CprWhumY415Lskew4ZWdE5LIYMKy0qyzXWMHtxx8R9w/Ru0kOlIp1PIVOOjWFss+8tdp+2rpM5Yv3XjVxfcgl8ZFbahc4PVrmrKfQ/gMZxUToXjFsC0edOx7w1L8bvzO3E2lmLBQ2048ba2mLZa9lVZV1l7XXVUO84ZhmEYhmEYhmEYhtlpZFIpFn8YhmH2VOYd+2ssfuzi+ARCBD9SSIF8TlVwXSQcu8pa24tVADrpuSR7DBt6sLYrhY/sXWFZSbZFjlfhh8cuxMovfAKLbwp2gKx9ERef2w2RSiFVjY9ibbHsL3edtq+SOmP9NgP/9tgJOMZRLdaOstz3GB7Dcf1TZtwCwNRDcNHHnsPNT2zHPKzC6x87BL+emorxi2VftXWVs9dVR7XjnGEYhmEYhmEYhmGYnUYmzTt/GIZh9lieePKS5ATp4H0o6RTSe7diBrZhTVcK6c4g/23P4nW04aR0CmmQtGkrr31sp0UPbv/us3j91JNxc2fC90pn1AZ0TsdJ+z6L625bg/O+3RnalVRWkm328frtWIU2nHRcG9Rr7tY+sRKvow3pdArpxHY5yo606VBcfOqz+JfvLsVxtxwCFfd+4vuLgG+fiGPKtW9tBXU6/XYoLj71BvzLD6fjiW+rkz24/cLnMe2WE3GMy+5Kyn2P4TEc0z/lxm2QZd4JM/Gv37gL5wI49Ucz3GXt7du38IntOK+zhZQF32+V1OVqt6OOHRrnDMMwDMMwDMMwDMPsNDLplNjVNjAMwzDvFikBQCCVEkinpuM7V83EUV+/AQ8El//my0dgFt7yr4OmtfNaxxAAtuG6T9+A61Rdf3MKlvyfcgrCdFz05bH45DcCG2Ydgd/+5hCcf+snkbrgtzhGvbh+1hH47W+mIzYenGSbfbz3ofjNVd04itg6629mYhYAkRJIR9pFynHV5WDedz6Pq753Pc4++pnw5Kwj8NuUQBqtye1zlR855/abqleXC/j9kBI7VK5rA9Mu44Myhu1z5catKue4Q/HlWW/iWhyBi44j543yW3H+radg9VG/xTHX0bK6q6jL0e7v23Xs6DhnGIZhGIZhGIZhGGZnIYZHCnJXG8EwDMO8S6x9Duf//Vs4+XefxHk7M6L/bpXLMDY8ht8d1j6H8/++G597+iQcu6ttYRiGYRiGYRiGYRhmp5NJ8c4fhmGY9y9ru7EcbbhkmsBOvbE++OoQQvC7Oph3Fx7DO4U1t96Jm6d9Cv//PP948S1/xfK//RiO498DGYZhGIZhGIZhGOZ9CYs/DMMw70Me/c4v8E/3+59P/+mXcPzODm4H3x0i9cEInDPvPTyGdy4pAdz/z9fhfnVi9pG4+/YZO1dQYxiGYRiGYRiGYRhmt0F4nsePfWMYhmEYhmEYhmEYhmEYhmEYhnmfkBGCd/4wDMMwDMMwDMMwDMMwDMMwDMO8X8gsfOrFXW0DwzAMwzAMwzAMwzAMwzAMwzAMs5MQb/SV+LFvDMMwDMOMipIERkoS24sSI96utoZhGIZhmD2Vg2tLu9oEhmES6E5ld7UJDMMwTJVkdrUBDMMwDMPseYyUJAZKwGBJgm8jYRiGYRiGYRiGYRiG2b1g8YdhGIZhmIoZLPq7fIoSLPowDMMwDMMwDMMwDMPspqR2tQEMwzDMu4+Q0vnZdfx+4P3YpmrY2e0vSWB7QaJryMPWEQ8jnn9O7GA1dn6X3a463Of27D6vxJdJaSr103vNzrZhZ5a3q/0z2j4TUlY9FiqzZ9c45N3uh13dz9VQja2j7+fR5dsTeK/axuvQu7cOMQzDMAzDMDsXFn8YhmH2cNwBc/OcFML52XWcVG6lNlSS1yVIxZXjBxnK16HO0TbtSECz0rxxtuysYGq15dh9muTfuGuA/2i3d4Y9bBgsoTfvwfMkPGMsVW5TJYEg11iUwpU3anO0zWa+SoJU1frZrqNcPUnYvgxtik9D07quxZX5buEqv5oxUr58megDV/okaFnVBkArES7L4eqfSvwlhXCmUza550xl5caVWY4dCQKPdoxUKphWWn5la0RlZY2WanxRzVxIypc09suVNdr1Ly6dXW+15ZWb0zsDXodUvndnHWIYhmEYhmF2Liz+MAzD7KHYQgcN4ruDeG4xYjTBAlu4kULsNIHCLleltdvpFgoEbDEjTtxKqttVHk0bl94WIyppo+s4qQ2jC+6EfqT226KgOj9YlNg07GHLsIcBD5AQ8IL2uIJy8f6gAkk0TaXihB1Eou2x61KfpTDLTwqwqWvhGHPbYV+z67DrMfPJigRBO4jp8pEtalUaZNvRIHi5gKzpY2mkrTaI7C7fPf7sumn6uLJtwU/5sDLh2tXv5lgcDUn+K29TGJC27TPX68oC9vY4rHROuMTk0QSBK+2zcnmSyoreJFF+DXKtI6MV+XdkbiTVndRnlQi0dE1JWjPc8yA+fZyNSQK3b0d5/yaJ39XeiFFePON1KN6mnbsOMQzDMAzDMDtOxhWMYRiGYXZnXIHvaMBNHdOgvktAcQkUcWILvWans/NXck5RiUATV46NLdjQPC6hKk4oK+eXuLrj6nTVZfdhJbYlkST8xe3+Up9LEhgoAv2FEkoS/g4fbTe1GY5zbjvNwFT1t/fT4JEddI07ruSu5Wp3GijxSt3p7KrDtEH1ZdRPyQHqSsa3WV/yHejSqDMpoGuelwBc9kdtUGnpef+zcOZJwtWP9s+oDabP4udAnBgorHMi1rf2+bhxWG5XQDlf+OVEfRoty1xb4vxHqSTQnxTULxfwD+0w7aH9BQjDNruf4+aBEgIqW2+i56JtddfhIm48BleNdlVKJX4PUkLoC+F888uwv6fc89S03Z4z8fM8Oo7omCtflvu7NFqHfc20vdLfD9xrnMu+pHWQ+pjXofd+HWIYZneHJyrDMMyeRmZXG8AwDMNUR9yOFtcOIHpN3f1abjeKjS0euUSQuB1FNL3rWlIby11X9tjH5XYiVbIjyNXOcsJOnMjjul6OuCBSpeJOUnl2WSMlib6CRN6TKEn/T7rR9k25wJ8tSNgByTDgZgaIo0EuU5ywg2nlAo7l2uMObtvBObdN/nVXUDnJp37+aoOcLvtNn0RtriwwK4x+SQ7emn2WVHaYzuUPs/+jQUezfGVHNH28aEXzqOCFvUZF2+EOVNt9Tq/T8Ux9aI9z23a7X6l99nzwP0fbaosQdBxUKpxQm103ENhCTZgvTvDx04U3DoR94BYJ3f7388WtPe55UE64pW2oZK12iwu+XUICKWk+GjNqZ/zYtMcNbXNSoF+NwzihgF5PapNtjyNlZKzGrZ1UYKM2ZwcGMbxmJUb6BzDU04+6lkakx+2Fpr32QqG+ATIdPpTCFmJsyolWpj3hGKBppPD7TBr+8xPRvty91yGT+HWIrh2VrkO0zPd2HWIYhmEYhmF2Dhn+HYthGGbPwhY8FOV2u6i80QCD+3xcPeXKsG2yy6xmZ5BrJ0ycuJMkirh8UK7uOFxCip3PJd4k+S3JLpf/7PrjgrQuPygGSkB/SaJY8vROn5Tjbj4hJQT86y5/mvX5d6ibwWMaODI8CRpIUufsz3EBWXpMg3R+IM89bmk6LZICgKO/48Zt1AdR0YJeEzIMsSlhzQy8qbRm2UFuI4Bt9YzTF9SH9JwrgKqsN9OYfWjX4apLChHxo6vvy8/70PaIv4Pylc2h70NU/0YD4NE1hH4OBQlp9E+Yj4rBwZwgVaeCdB4ZD2a73HMmvBYGPVUb9LixBI840U9dU+0IRbywX+35o+Z11CbTT5F1HX6wnPrLtS6o8pVddF6kZNh7rjXNP2/6RUKQus0At2ttCOc7HUd+JjNAbq4dgNCfdXuCeuncVDYZ4otjx5yyNQ67HTStEieE9pe1joGMF0e9tH2qjSq9K8BP06n1JyzHbbfZhuAnwv4CAJQkRP92bHr6OeTzBQBALpfFUE8/8lu60Z9bhcaZnaidsjdkVt2bKA2b/XqigqFLxAnzqwMR+Z5Q32ke8bkhBjrWZGUDgIjIp0ZC3Drk8iuMsUx3abrngX3Dgz1mbZviRBZqj2pris5DS3C0Rcg4MTK8FrYlZfjYnKspy5e884dhdn+SVxWGYRhmd0S82VfkX7MYhmH2JGT8H/SVCCwuYSNJ9EkK7tnXaV122Xb5LtttW1zHScQHdiv7Wa7d5dqZlC6uXZWUExc8d+Wl9bnaMliU2F6U8DwJ9RuAGX53+5TKHGboOprPLs+WICr9xcNVjiTX4uyhIouwrPCEIAEvd52VtM/VLuiApzsPPWfb7/KLH8D2IGP+1FYBVruP4tpi56ukL5LaFdcm17Uk+20fxK1Trv63P5t2l/ex7VlX+qS6kuaOuu7p/iHChTFqTD/HUcnYBNS4kZG0lfR1kh9d56i1VCC260+qz9VXceuXCiRTccYVtHYFwmk6j5Qf9pEak/5ZJVxQG+n64RF7tHgAGUnjEqrtoLdtm52f2giEAlS4BpiCRpzPQPLZ9VF/utYpmtdzlGufo/5P9fbg7aefQxL5fAHt0ztQO3NfFHI5v34Z1u7yrUrjFvfNdtL2Up/Tdrt2bdk78oSVx17zqLhm+0a1JmlsxqWn9tJ1JToHgp9WO23hK65OO214E0J0vqixSPNQkccWUeN9HI7Zg+q8yHWGYXYfelL88CCGYZg9jVT5JAzDMMzuhn1Hvn3OTmunSRIRaPqk3SNJokwl5bvqizu2y1b/4rCDx65gMq3f1ZYkscz2kUuoiWu3bU+lwpkO8Fv+s22wy5dCoCSB3iKwadjD1hEP+ZIv/Ahy3zr5nx/MCfKnpBcGeaSElOFuFqECO1JC7cpQpUSD5dIo12hrEBin14VRSlBCkA7kCmR0jAjISEAYCHcESVKWCuapuiX5rP/RsmXQXqudMgiS+emDgKDqJztASI4lwoCzCHyrfaADmIjaoupDdNxC0p0CoX+h7Q5FB2VT+M9aK0jAz84jqb/INSMdHRuWHSD+Cn0QBitNe0JfQbcx9KI6r9pB2w7iY+0nNZ5VWtonJMArwpM6vYnZ3xTfJurLSGbLZ/Hrpk7raI/tJ+F5Vt87SifluALkYd1BG0D62Zgn5DjoFxq0NmzTecjop/MFYR+rsgC/PZASKc9ff8LyVToyF6Xntz9IJzwPKY+W5+dNSS9cc2hbibejaxjphyAPDYKHZYfjSo9larc0d6DY44quXSkZtVEfa7+GZau8Kp8r0E/HjhYQgnYa66agEmXYN571/aXLleYaq+xIeRL9K1boHT9xP3O5LLas7ELviy8gPZIPv2eIb4Xlm5RlhylokPkdtDVcZ81rgvhP9ZX6rPxriHCkTnvW0jyunabUf6oeT4jwEXPUlzDHkTTKiP6uFT6mLua7wSqf5lPXqTijctjiEh2LRl+T88JqvzE2yT/lF1uMYhiGYRiGYXYOLNszDMPsobhEC+n4w9+1A8i+M9glGsTVaZdbbrdJXNo4koSUcu13iVxxYowrr53eLidJ1LLtThLFKrHJlcYlvtF6bTsLEthekBgu+nfSFr2gzCB4JYOgpRBBeZIEBnVbaXhHQAgrCKeDN8IQClRgTQhAyFCyEfoOYuH/F3zWYgx8O3RbSIBT+5/UqVQBAYkgDuy3hwZNhYCqUvsSqllCR/lFIEZIIfzmk4i0ko+UnyCl70dasC6XSl6hK2WQx+hPv7FhGoTlhv1A993A8I+umgg6dJQKqw068C5IHmnu7BKCzC3dr4ENwcAx5gIdA0GXqALNkCEJF6rgZqD/KOtpH2tfC9+lqo8FwozaBzLoZ2KTniPKPhF+Di0i41H1jxDh+NHzAnq86ub5EweSCCimWEYekKa6nvpfndRlKueFxsmgLWH/qDb5/aQlAOUG3UWknTLywDQ15MnMDkoXMpgremCBPtaJCgdSSgi9lvhzG8TH4VgUunwJP4/uH52e+EKP7aBPgnEVtkm1Jzr/1D4ytf4gOFL9peeACGeV9oWg/jDHiPoc2elB1+nAB9Zs1f6h8x0wy6H26tUj8K/pSbeNwvh/OLZUUF1G0vuf1OP3XDKP8Dx/LpArgPp+QrBmwqqdWKnK7uvFUE8/crmsLkMJPgCM8+pRcOn1Xajr7DRsU3XauxbtdimRRvW8+qyFdWH6kpYFqyVA/BgQRr+EJdH9RlRkUT+NR5PS3xkino72jfocin3G11QooNDfhWgfShnpp3AeBWV4+svCSGP7zLbPHr/2/JAx+Y05RZ3NMAzDMAzD7BRY/GEYhtlDKSdsuISaJIHDldaVxxZ14oQW12fjLvZRiE62nXECi6s+O43LrjhBzeUjO22SiBRnk8u+cm1ypbVtHil6GChKDHvB3c4yCJpbgXUdTtLBfRLokjSEqYKygJDk8V8qAC/M9DpUFATOw4A0dGBZkBqjOw9U1FAYAaQweIWwHpU0SO8nkdTsMOCnbKTiigoPSoStN/xDBChLPNBG0T4NckAHemmgPrRF7ZZSQlMQ3tTl+X1O2qbb6wsERnHKN4KKBIFvwog8DHFG9blquiA7GKQK05NmqrbLIJSv+iEwQAsAwYEMnKEFBt0lYd+orjZGgwpaU79SnythRoY+kySdCr7rY6OzpFmGHiCB1+g6GdiofGmHZY2QJg3QG0KNShEG/akYBLtsQ40hNoKEsVXw21czwsdR6ZrUkTkmqd3h/PXnsxY9dFBfmHaRNqlppserJO0P3RsMCzUbSJ9LWL532Gf0O7FEhHlsEU2vSkKfDIVlWHmUp4gQoMRfLVyRurSgY4/h4KL5LpNgXhPfazEZMhTc9dwMj1W9YV4RzgcZ1qvFs6B8ocet+h/UiDN8HC6Ral0Ox6tek4L1IvK+NeLaUG1Q80ZPRu175XkIgaGt2wD4gs+suTMwpqke2/sGAQArXn4LgC/65PMF/VPU1YZrZdAatSbbu2IMf6n5pfolXAoCe9R4UTkANYcFsVuviXrswCS4oUCNcCHIOgSyDtExbiwMumbyHVdmHVL2qYbJ0E5jHtrrEBmfek4IUr6yV7rsNM+Ha7zU/UJnhN7tSMaCdhnCwvX6oe3yh5PrPUkMwzAMwzDMjpGJ/DLLMAzD7NZUIr4k7b5RxAkjLgFElWWfKydk2Ha5RIy4nT5JdbvElzg7KnkEnMuWpHrixKVyIo2rvXH9Vq4+l08HCh76i0ARQEnt8lEBw+CjL8TQe5NpgNwP3GsRQGeKtsOwQQXvaVSbBr5IbJAGd3W9wrQvrNp1l73QBQp6DdYuABWwRRCcC5sR7liQaocAFZTCthnBVSlpHCu0RwW5SAWhrfQ4/BwGdMPQpSn0uALj0miLKi3cU6UC9zr+q8uTpG/CwGgY4RP+s+xITQh2aFGbEQYZ7WBhUJZqm84rlD1BD+mXZ4S+pEHxIOxs2GI4QYY2KYeFIUgS0CWDLQziBvl1W2ke5TCyWyyIuIZjlARblUlUiFCB0UAZUfXQEG8YaqVlhDFb7U8SvKXB0dBP1tyVOkvY37rjwhA5HUsILKLjRbecBqKJ+wXJbt7nT0sNyiBBdjrv1e6XcGcV6BJDSrNKJenVWPR3ThimO+dNaHNgG61N0j4hhRGBQB3TPlRXwoA8mS9auEPg33Ai0TYIo+FBn1tCC33MpAFZcky/quKoQKrajbDvqLAhzJ0hqnA6LoRKJ+laGYpuui3+gkm+G0ymdLRjwsSxAIBiycOUjnas69qiRSDF2PpG9Adj3hBSyAAJVi8tZPhphW6j8o1ue9A8IYCt6zbghcf9dxAd8pHD0NLWinR9nZ6LVa9DsoJ1CCIsX39fUJ9Wsw6RcT6adciec651iKzrZm871qHw68T83lEVVL0OMQyz28JzlWEYZo+Dd/4wDMPsYVQjviTtBKp2p001lNt9EyeAuB6rRm227alkl0w1bYnbCVRJ+yvZcVRpHeXqo+lLEhgpeOiXKRRLQIkERMPAn84JdUe32kEiJUjQygwYqiAODQSbpfl59TgLAv8kugn1SBk7gGy0mQYZSaDUDHohDPZLGmSz20mCvQLhThcdugp3rKigrVG/XSYJKAPQQpBZXRjIc4SRw7aT+KUkbdcxU5LbCHTTMuAQLaizIgFbIhDopliBQ2EFLQXxD/UFDehKeo2IIrTDdABQBWJtA0mkMKks5aOgIUozC8OJJL8O0vueUoH4sA0ICyWflP/pCJDknBGUhzn+wqA68ZE0r4VBT0HaawoYrvGm6qZ2KueoHVCqPioYEIcYMfNwxJjCRzisw7EV9q97/isvRUQC3e+hQmGMFTqvyfiH4WPtDPPYCmTrBcvymXpMYHQNCUaLY02i/rHbJxC2yRhvpM1hbkN2DttAJpTqZj0mXGuMPQFpv5LTQDjuw7ps35Hxbn+nKUWEzCjYcxV0ZwvIOJMJfSiQlR5KDfUA/N09rW1NuohMOoUJE8diXHsr6mpzeHXpm3r3T7Y+59chrPapMarNM8VwXb90OEwAslDCI//zKG6+6lfo6e0DALQ0N2HK1Ik44+JP4/CjD0Mqk0a4qvA6pM6+V+sQwzAMwzAMs3MRb24vuv+aYxiGYXZLKtm5sqvZHewYrQ07avvObHvSO5IK0t/pM1Lyd/oUvejjpgwEdEBPB1msYmPz2naBBoRNwcMMtFZQmKN+tx2h7SDXjcczOcqKO97ZNrqC1uH55IrMEFt8nSqBFpBi0huQfq+EpPFD64Xt97gqIuejQWUzwFnFOBQxAUn7uIp+jtSdkNeYR8Q/yjYqMNgFxbXRdb7SMZQ43lUn2f6KKbbSPqjInlHMs2g+t+BbjZ3xaWlFbmPj+oWWkFjsDtm3IyQY4VwbyqzrBHsttq+p85mBAWx86q+YOGkcjj3xsFhLVyxfgy0b3sEhR+yPLV4WawY9w67S4CB6tnUjXyggl80iXyigtr4OY5qakKqvS/SdLHnYtnETHvrDQ7jjprsi1wf7BlDf1ID/9c3P46Szz0BUiEwom9eh2HyjWYcOrN/1v8MyDBNPj+D7xxmGYfY0eOVmGIbZw6hmx86uwt7FErej590k5XkV7ySqNF8l5exI2+N2OFHiRB99129cdVL/z7rzmNQfl8+K5ghSgH3nsU5eQUDZOCa2u5sQFXgAhHcsC/t8bEF2kVUhrJ/2ebtgQY9jbKpohJB4bFWzifR7XJEV2SKttttjMy4wKe2+sBO6+7UipO3nsESjvCr6OWKHo5mmH8ILNG907prHznqE2w/GGHLY4SpP2AmtcRDbHer6DioR2jdWrDg+qOy4KM2LrvY68yXZ5ETGfE7OmzTmJFD1Y6zixoRLZEoSnkx/JhjhXBuk8dM5l+LW6ZhrpVwNWjrGo7ahJt4WAJM72lEoFNHYWIeu7SV9fqSvD11LX8X//OUZvPHCMmzb2oue3j69Y2f27Ok46ezTMaFzqlvIkMDKp57BP335+/rcYN+AkcYHIA0AACAASURBVKa+qQEA8LMrr8e+szqx9yFzEm2NVIBou3kd2vF1iGEYhmEYhtlxWPxhGIbZw4kTIEYjfFSTplLb3k2S7KzmEXL0uNwj6Cqpo9Lrceld9Q+XJAaKEkUPGPHI+2hootF2WVLwNC6aExMkMgJRhhoUDShXJXok2VnBuaRAZVU2VJs/EqWzzldQjrDzOoqryg5Xfpc9SbbRPk5gNCJCpQH9OPvfTa1ZVNFvEZLGkTNqHV+H87TdJ5Usv+X6eDRtVDY4/BQJ9ooy/V1J/dX0RzVzuYr2223YoSFojQmXf5LmVTWCmFGf47yx9pQrM+aazGaQndwB9LydaEY2m8bEyXuhWPKwPe/v+hGFIv5w8+9xx0136d056mdPbx96XurD00+8gIcffAJf+v4/4Zh5h6NoGSJLJfzhzj8Z+Sd1TMBZf3ssunv7cc9/LzbEoOt/ehP+9aeXoXHsWF6H4tIrO+LKpxd3dB1iGIZhGIZhdogM32rDMAyzp2EKBC6BIUlESLpWtuYY4YSep5/jdrGUe9dPUrmVild2PXHtT/JfJfXaNia1bzTCW0T0CYJKsaVUGJQ3K60irSuPLRjQ6zRducCh8/b5CvK7xKY4m+wgV7k6k6gkAFeurKRgWzXiy2gCsy5hqlp/l6tbkDFdSZA9KQjpSu+oL7HcSkjK5/JTJeXH/bqdNO6Txm+czyTxd1J+lFmPbHsACFTwnRFXHK2r3NysNLBtC01JaLGa7lW0bLbrdZRZdg2vZJzF9Xe5cS1JH6j0SMiTZFOcKB2T3n/XzA5E55uaIYb7UCx5yKRTziQ1NTnU1OQwkC9ipOghnUphQm0RD/z+QS3cAOEuHYUSgq74X9/DtTdfGdm18+j/PIrHHntOCz9HHnMIrrniSzj88P3Q3z+E8887DS8seQldW7bhjTe68PCip7Dk4Sdx0qdP53VoV69DDMPshnD8kGEYZk9DvLm9wKs3wzDMHoUpLFCSRIZqzrnKinskWbViRrk/9F312/XEiTtxgosrf1yb4vLb9SXVW2kwIymfIfqUpH8tZZWZFPyrJAjkCsrE5KXBv7JB4KRgY6V1lfNfpXfrVxt4c+WH41y1ATw6VZPsg5nOEE5c+S07jeB2JQH0IC/NZ5cRGesQ4RiI82+1Y7OC8RoZd1YAUZ+2x44ddARM+y079Vh3jQNaTpxoEFdvXPsq8Vvc/LHS6L6z2xPjt0RbkuypJG9cGlWelT58b4rD96MZV3aAmc4LQqx/qlkvKumfJFvLpKl6Taxwvajqu0PNHSkhvBKKEEhLCaTTgECsD9Vca4aHQyfUJjZhY/cAhtI1WD3gYWpjGk/97gF84Vs/S8yjGOwbwJyDZuE7v/weWse3++WtWoPPf/xL+vqkjgn4w20/wOGH7xfJXyx56Fq7CWeeezm2be3Fr+6/ATVNTREf8DqUcD1IsyPr0M54509TTiK1+kUMblyFzLZ1ED2bIVvGo9g2BfUTO+FNOxh9+Uq/xBmGofSI9K42gWEYhqkSfuwbwzDMHogt/Lh299iiR5JQkVR+kqgRl59ed+20seuuxH5FkohF22qfc7XXrme0O5LoT5fNrrxx+ZToM1L0UJQijLWkYkQlV3BGnbeC+nb6SHDJ7sqYrpUIg1UREcAKDjnvVKflO85L0BdoJwRoSL5IO+MCoS7xKTiO3N3uCh47/K3qNn4KgX0GX0Qq36uTlhqn4s30tGhwjPjK9kNE+AEi48AQZMhP20Z96BCTpAzz2XlVf1ObpXSXT8eGPQaNNMT2OJto+X6xIuorSdYZZYdLzLIDrFZdzvUwbmmLC4A6zgnIiK8qCpiWi3+6gr4I/UjHsppPhg9cPtKFWPOW1qlIEmfstYf4V9Wl+g0IbTX87xpTLj/D8ptFZE7ba5Q9v2m+mHXNqM8OqKu2Src9Oq3lP+cYJT415hXMa7HnEgLvVMCI7Mpy2SSA9PAw+jdvQumd8PFtQz39qGtpRHrcXqif3AGZyRi203r6U2kM5ItoyLn//CyWPKzY2Iu9xraiNp3BhBqJ4THNzrQu6psasHJlF577y9M4+VOnwYPAiwufNHYNnfN3JzmFHwDIpFOY1jkJc/ebjjv+6wFsfnONuYvIXocEIt9TiSKiq38qXYfstUXCHHdx88NehxK+TiPXXHUKx/WdvA7tKM19a5Bf+Btg3BTUduwLOfUApGtqURoZRnZbF/IrXwT+eh+a51+A3qapO1wfwzAMwzDM7k4m6XdAhmEYZjeEBGpUkCDpMWeAGVCwxSBdLAkE0fRUpEgSfuIEG1v0ceWtZHdQ3G4cV312vrh2usqP849dXpzoVcnuIZctAwUPwx5Q9IB80SNBG5U4OPbcPveTEAHAM/tCBVxVOvozEvi0AtYqIOMK4hsBeRK4NWyS0gyc0fa46lblWsQFq4WURpDLDpbGjScDaebX/rF8pgJaum2w7Cfl1j//dWQ3L9bHQ3MvB/b5dlifFfzbb/XPkV1/H4rt8zA868t4y2s12m7bRANldvBeBxLtvkYojlAbjLEgTCHJDtTrY4cdRlDeGoMRYY34UAtYJDgYu+OItNMWfajtYVXCyK8Dp8pv0j0PDN87xIo4WyN+IvUYP+Fer2lANLKO0DI9aQSC9brjmD9awAvmikqjx6sw+5GmjwjoZI4Z6x2Z6xHhhI45ACXPf6dLRq251lyw1xpjnbPWJj0uZOhro+9daQLfSSki6yjtB+pGKlJRm2j7IaKBbz13Y0RwZ8DbFg5cXzcy2n5bQDTWUzpN6Vixv69IHpUmXSxieM1KbFvZZZiQy2Ux1NMP9PSj9M7bqJ06FbnWsfAyaWMdFpAolYB1g8AUuAWgt7cPoX+kgDZPYnxjCjVpgaNmTUJLcxM2dG0CEH3km81g3wCeW/gUDjvhSLSOb0fthPGYc9AsrFzZhUkdE/CJjx+fmB8Acg31AICtW97BFCEAL5xNxvooo+J85LshGG/dm7fg9RWrkRsaxD4fmovGtrHwiiWk0umwn6Q5zyJ9r9Z0W0wGIv1N0wOIzGGdVyWVZj51PSJK0rTEPj3GrbXUuQ6BlBvk0WNOxA32ymje8ALyK19E5uD5SE09yK+rMAwAyNQ0QNbUIjdxJuTGN5Ff8kc0HzAPvZMOGXV9DPNBhOOHDMMwex6ZHfj9imEYhtkFJO0aSRJ34kQLV+DLFpcqsccWc+LsiiMpQE9FmSS7XOITPXaVlyRYJeW32+myzQ4Outo4UPAwXJQY8SRKnjIARgDfOGfXR4L2QpDAvgrKyPCzto0EfGybpbCCwha24GAHpxIDm7RNjqCWziNMYUIFq5XNThtJoEpIaXx2+tG21XVehPXRwLWdtpq7lQ07lH8kcMBrX0ft8p8DALKbFyOzZTHE0Q9F7RLmWLUD1K56In1ptd0WeQyByC4PCesCDSSSXSNJY5gGOWlfuURLQ4QM7DT6RV2DOc6NQLZjftLgfET8UsfCTGs227G2iui80r4m/jDmpD2WRIKv1XUIc97TgK1KFiM+02O7jwyfUEHBb0Sk3S5BP1JusYTSYB9Gunv17pH0uL1QN7YNoiF8vBbtZ/rTHp+qXLsftd10HaBj2g5u00C2jWPsQcJcl6S5PlEM4ZDWZ113ru8qPRULSZDdHovGWuWRtZz6xVo3aXsi5QV1pqWHke5t2BIIP7lc1uEooHdLN4Z6+tHSMR65GfsCmbRuq7Jj22AJ69ZtxZEz2jGmPgfA3/GzqWcQr23owXBJYmigDwdO9AWYoeE8enr7UN/UgDP/dh4effwF9PT2OesHfHHolddX+XWWPBxx2H644Pjv4q67/oKuLdtid/0oRkbyWL58JQCgp+BBeDLRf3p8WKKP8l3/tq145ZW3cMf/vQkrA//NP+Uj+PjZp+GV517GAYfNRcfc/XwRiNRBy3V9H9vjiI4tPQ6UwAkRGev2TQ6usWXc8EDnCaJlGUItXaetsW60xfoOss9VS3PfGuRfWYzcAfMgxk3RRclsrRaAFF5bB7IA8q8sRmOuHv3jZo2+Yob5oLED85RhGIbZNfBj3xiGYfZwXMJCXFDfJV648sUG/ssILpUIS3HlJO0MsvPYNjvvurfKtXcfJZXvaperfCNYXIW4JqREf1Fi2PMf72aIPkAkoETPJdlspCHBUfUzIoQ4yrED2LGBSVqPuk4CoqMZQ5EyybEIo05GYN9oo7TaogK9Lr/Y7bJ/Ervi/GwLObTcSgQhmj/dvdS4pncMWXZFhDN6zTAeEX+El6wAuLB8ayY2xlJc39Jgu2ELHYeOADsNmhqBfEeAMK5dccKD0d6YciK2OOaJFg6EjPR9rDDjGrO2CXGCZELf2WVFxFW7zTH+jp3bLp+QeuIEX/u83SfpwUEMrVuDnq7NyOcLyOWyyOcLwJZu5HJZNM7sRLahHpnaWl8IomuhNb+1wOGwN9JOOPxID0Voe2Sc2P1WQbtNIxz2xIwFOw2txyVuGZ+JWJ7YbpSxl4495RMp4RWKGF6zRifL5wv6s+rHXC6rP29Z2YV2ADUzZwGplNGmwd5e9I4UsaFnAGPqc3i7bxhrtw1g47Z+AMC4+hw69gof9Talox3fv+xzmNE5CaefdgzOOv97uO/3D5bdAQQAqZRA++SJmDo2g4svOQuFkULZPKtXbcTLL72O+qYGzJjcDul5EPS7P2ZO279DlTwPSxc+hrtuvxcvv/Q6BvsGdNqFDz2O555eqkWsn177bUw/5kikaD+T+RkRZqnYaxERosutQ9Z1Y52zhGD7+8W1DkUExJiyXO3ckYByU04iv/A3yBw83xd+suG7pUpb1yO1rQuisQ1oagvrb2xDZuIMFB+/E81nfhW9onH0BuwKll2G3C13AwC8C19FcU6Z9AzDMAzDfGBh8YdhGGYPo+LAfcy1JDFjR+1Kuks9KVhbzoZKBINy9ZYLilGcuwMSbEhqu31O7fTJl/x3+pgVuxoQnjfuwA8CKcYjXGgedc4u0z4uE3Shj6OJpdqAqLLLlYZeT6rLUWfkkV1lhrWeB+XSucpOqqfcdKog0CVzLZUFxCzBsKwNMTsMktJG7hh3Jk0IsNvHjr53CjQJxNpkjYtIPioquXznGl+uNpjGuOsu13/2WKc/7bxBsNWei8bYtMVMlQfmnfx6TpPrifbZuPxlfTYCyt1b0bNyFXq3dAMId47QHST9b65CPl9Ac3srWvbbH6W6eqNcvdZJa021bSyV0P/O29i6aSsAYGJdCu/UNKB9fDsytbWg2LsZos2X0XREmHPujCB2uXwfWxcVQcuM4VjouElYWw3bHXPctQbXNDagGcCE8W0Y7hsEAGzc8I4WfhTq85aVXRg/dhyy4/YyykpnMmjIpvB23wgGV72NzduHUCKPMq3LpTG+MaePJ0wci/996d/r48su/XtsfPl1PPv6KqcANNg3gLkH7otsxt9JUwr8OrZtTAUOBAqFIqZP7wAATJ41AymH8ON8NCQdk6USHn1wMX56+U+06DOpYwIO2LcT3V2b8Ozrqwwx6K/Pv4bpHz4csHZ0Gt+9MetQZP7T6xWsQ3Re2euQ80YDMjZivxcT1qFI3eo9REnlVUBq9YvAuClIje0Iyy8MY+RP1wEAvMKwFoTSH/lUmK9tMjDubXhrlqJp36PRl6+sfnH7/si+AAAfR+HqK6qapgzDMAzDMO81LP4wDMO8D6lEhNkZgk9c2fax6878zWs3AgDG7z2xbDmVPH5uZ1JpXUk7fmz6i9IQfWiIIfLYKRUwtI5VWvudIYZNMN8/EcZgw8CV8Rgb6/FBxmNapBUwJoFMZ3kyPI57/4ZhSwWPM3IFjIzzMkxnCxCux/PZNtjXqMCm2u8q21We67ON/bgd1YbBQ6/CmIUfhcj3APCPY/0vo33kss94zwNEYnpnn1q+dQbvHOXGjRkjn7R8lRD8M+yy+sT1WCvl0zjs8WoHJ20xyeWbiJCiPlMxkQRRnXMn7t01pJ2RtA5RwTUXXWXYbYvUYX1WfRLxLRx9Jd39lM7nncKPLRqo3SS9W7pR07gGNTNnQQa7RuJ8ovzij1WJ1S+9hk1Ll2Hrui3o6RtAYWgEANDU0oTJMyZjynEfxpTJk1DKZHRfUdElMl4loj62H7fmEjFp3zvGqO1rG7uMstDhar1XCiDfUw47aTp7rGk70im0NtRgvw/NQmNjHYolD6ViEd3b+rB44bOxZg2vWYO61jaUgn5MFQrIeyUAQO/gCHoHVfF+fSVPYvtQAd2DeezVVOss8/DD98Pl3/8Czrn4u87r9U0NWLdmIx67+yF87B/ORqHkYXCkqB8xV45pnZNw4/XfxuoRgWxtztkFam2M68P1Xetx81W/wmDfACZ1TMDZ552B88/8CKZ1TsLqVRuwZMUGPPLAo3j08RewoWsTlj37Ekb6ulHX3ObetQgk1qfSxa1Det7ErBvO8YtwHlP0+BIiOucT1iG7bMP2yA6i6gWgwY2rUNe+d1hOIPzQx72pz6XH7zQEoGJdM9D1OjL7Hl11vbuUOVcgf/UVu9oKhmEYhmH2AFj8YRiG2ZOR0rxbNKCseKHyxeQftR1V2POVS3+ISZPb8ZPrvh1fnp1/Z9m7k6hEJOovSpRKHgaKEiUruR0Mse+OFdIDICDg/6T5JD0v9QUjkGcEABG+iyBqQzTgYgcEdXsFzWPfkBy9Szrss6BuGU1Dg1F24F0/kiyu/ATswK5plzI+dJ6RxgiIeb7d9M5qHYuPCawn2Ge21U/3Zu1BmH7GcmS6X0KpcSreEHv7AT/pGTnNn/b5aE1GrUI4zsO4u91lu92uqD8lJFJ6PNIxZY4Z+OPBCmLGCYlh/xCByXhvlYQw8pG0Dp+4gqdKOKC22tD5pkxSjzMyHkGG8mtCtH4PEinjmu0zY9x75rW4ulW5iePTml/RssL1NtZ36hrxnTqf8Uro6+lGb/BoN4p+7FvArLkzUFebw6tL30RP12ZMnDLV2P2TFPROex7+uvBxLF/4FApDIxgcySNTk0MOwOBIHujpw/LnlmP5c8sx97TjceCxRyJbWwPhhY+Qs8dzuGKF66xTSIsEzsniIGHssFXnIGyJU1rl28cVovvTLF8JP3Ssxn0fROuUgEihp7YJjY11AIBMOoVM2hdTVB+6+neopx9N23sgWlqRKRSxvadbX1eCDyWdEih6HorFUmIzjz56LqZP78CypSucu396evvwy2tvR+2E8Tjxb05ArydQ2b4foLauBrnJHdhruAhzTYj2q31NQiAlPaxdtxkbujYBAP75y582di7NmTsDc+bOwKc/9iFs3vQO7rrrL/jB/70Nj//Pkzjlk38D/X1eZh2i6SKPQkR0HUpa0/3jcB0yyjD03eg65Cqv3DoUsSOmvdWQ2bYOYmKnb+fIANC3LTF9alsX0Og/Aq6uqRmFdct2zIA4yKPZFK5HtIU7iSwmfQ2Fr37W7b0tNyH746shdJlrkP7JqUhvAHDIdShMuBbZB14NEvMOJYZhGIb5IJMqn4RhGIbZ7ZEy/EfP0Z+uz0lCSjU7bVQ55YSZoMzvfPMnWL58JSZPbo9eT7JLCUyVYKdz+ciVp9odRjH+7S9KvDPsYftICdsLHkoyDJ74wRvYsfngTlqPBErIc1t03N+30Q4AIQj6UX3AFy2kvkPX3BVB20pFFY8ENR0G6tMCVmQIQspAsCLJdRIrPUy/6aCndOVVJchIdtUmaZcdCcpazdF37BO7kvpexHy2yy0TXilJ/30QRU+i6EmUpEApEOlWl5rx5phj0ZWdirqMQF1GoCmXdv5rq0mhrSbl/ByXpy4jUCsk6jICuRSQEf4/IT14UhKboP+pADj1oynk+GcMgVL7lQYIVd/avg5/RnZU+FFW45wZkCTzKSjbCGiTsWTvZlI1hraCjAliVzAPlBAbDPTwPKg4ZzQnbLP2mWvMC+ua5TPdAypIGjO+rL7yfeGZTnAbSQvQ5dhB33gRQoZCEUkvISA9ieK6dZEc+XxB7/yZOm0iPnLCoTjwwBmYvX8nDjtqf+TzBQytWwPheZF67T4EgME3X8fTv39I7/SpD4Qf9Zny8v2PYNMjj6HoSWK7TSg20nEdEUVML5C84TXhGiORBYSWT+aDtPPZWONca7vCuKzGrCnakzFAp520z/tlteTMnTjFkod1XVsARIUfRT5fwOD2fuRKHoYGB4zHu7koeRKZVAoNNe7yFGPbxuCyL34KkzomJKb76eU/wYY1axPT2GwcKqFnuARjTahiHZISGNzuv7+ovqkB+8/dx1lPY2MdZsycgk+f81G0NDfhhSeehVR3h3zQ16FRIHo2o5SrR2nE393jbVtv7Pox0haGMdTX66fLD0LmaiEKw+gbGHCmHy1i4Sd84WfS11C4+lXkr34ApUlA6pb9kV24JkxnPELuVeSvfhWFQ3aw8he+iAz+XdcJ3I3s7Y/sYKEMwzAMw+ypsPjDMAyzp0FFDCq6qH+KpJ09dloqFJUTR6o5b5cNX/i55+6FAIBG10ubld1xolUSLsFH/aQ+iivP9ksl9Vnp+4sSvSMlbB8pYahY8nf7SBHEUsJguRlcQahB6CCTFdHTsUVhBmW06GMFsFVwRqWXRHQCuWYUQwJN9l29kqQ3mhwEhgL7BW0bbY/lcp1O2xEGvlRZRt2uQKeEDjwLOmYM+3VEO1Z7UgKZLlQ9pkY6hAQ7jwRKgBZNih60iOKiIQVDwGnNCf9fVqClNo2W2jSaswJjswKt9Dr5N65GoDmXwphsCuNqBMZk/c9jc0L/HOvI11qTQlt9xv9Zk9L1tdZl0JoTWjhSwpNLGKLi0IyRl3HwQ7MxY/glCHPABD5Scy0ILupAKqx5aAeclW+FGWQ0Aq60X4IxbgUkdX2CBj3DjhTwouUJUrc2yx7DgV1qfNNHaul5SgccGbR0rBnmmkIU/T+ZGpFzoT9VyJXO8TAAG7Ff/dDzRvlQzbnQ16EI4XooX1Cw6qpgnUtBotTfi6GefuNRb4AvFuRyWRz0odk49sTDMK1zEmpqcsikU+iYMh7N7a3YsrIL+e6tZh36R+i4tABeWPKS0yoXgyN5PPDAk+h6+TVrPbDHnoy/HrGDBMXpaWEdazcrn5O1SdcRdIK909CoM7rmhzu4pJlHZxHmsUatvTIYssR4EdbV3GaKaJl0Cm2tjQDCfqU7uXS64UEU83nIYtG524dS7jrlk5/5KP58z0/0+3lcDPYN4NrvXIP6/FDF5eaLpGuqWIdkyd8dKlMpjKxcBQCYPr0DUye0JtbX2FiHtrHN6OntAzwlkuCDvQ6NAtkyHqL/HQDwBaDGVv2OHxd1Tc36s8gPJ6YdHY8gHey68U5RO3emonTKx/06H/hnpLcA2HITMsGOH3nqJfavSaPnkOtQmD8VwFR444Nzm1eO0rsMwzAMw+zpZLDzfs1gGIZh3kt04F4CQuDRh57AbQvuw69u/TdQUWjz2o1YuHAJNm7YguXLV2H27E5MnNSO+fOPCt+3YwtFUuqQkEKV85dFT2P9+s3YsN6/6/fwI+aiqakBJ554JE77u5Pd5QEY7O3D5d+6BosWLjHbYYtYlh0q7/LXVuKwow5yf2tRcYfkiwg9rnRBmjdefRM/vvJG/Ms3/wH77D9T1/vHuxfiL4ueNttoC2dC4I1X3sCihU/j2WeWaf80NTVg9n7TccKJR2L+/KOQb93L96p+Xr4OHWGfvseR2bJYF+s1TMWKiedi1sbbkFu1ANnN4TWZa0Gx9UAUJp+OkennYVUpCGTo4KAKIPpBwZnb3WVDSszadHukfK9hKkamn4fXZl5GYpPhOwM6M72oWbkA2fX3GfkAoDB+HkqtB2Gk8zN4q/ZA+IFRARkEs0Qg9EgV5NSBYz/NPtsfQ3b9fUh3L3WWXZh8OvJTzsBKETzfnw5U9Z6DIMAqIbDv1vuRW3kbMt1LkRpYY7Sx2HoQCh2nY8WEz5DsYdA11OH8MRI8CAhSSuyLdahdcS2ymxcj3b3UKLcwfh7ynefBRXNdGilPIp0SqNv0qNEvlGL7PAxPOiGoP5iPQqD+jVt0O0amn4dCUydESqB2w19Qs+JaZLcs1u8Noj4bmX4einVj9XjVr4RQYzmdgpT+3fd1g2ucbZO5FhTa56HQcTryHadjzJ/8dxSNWfhRTJ//IFbk5iIjgoBk4Lzpch1ql8f7qdg+D/mO07G62OyPERXUVmXIcIxASYYSMNYKKYPk4ZhXYzZEzYvwrRdKqAh3NgVl6EFEIqk6GK9zW0FMsj/Gto+Wr8aXEZwP5gBEsFyRd3YQ8VaVHcwg3xvBvLHbSKK/ho06sBsEjPU4oAKQMzjrf/B/qP6VeqkBRNDlUnfh4PZ+490+VASaNXcGZs2eCpuamhxa6mvRC/+dMbX1DfBqa0MfiuBxlhKQQqJeCNQ01GE4EB7snT429TU5DI7k8cr9i9AxfTIyjc3hnJDw1yVDRLR8oF0riBsCv6mAvR6kBD1W1dRQ/aHqE6H/yXg3yiPrm5FWqtFH4vZBIN5Pp4L9dBz6eYUMdmmQLtXtD36kpcTk5vARfIqpnZOxYe0WrFm90RCA6CP9ero2o1hbj2xDNL+Nv/MHGCmV2/Hks2ZTN7Zt7cVg34Dz8W/1TQ14+okXsOD2B41HryUxUCACTJl1CABqM2ls3bgJr724HGPbx6Ft74mYf8qHcfU1t2HO5AmYsc+UsnVu29qLhsZ6FEslZDNpXodGIVEU26Yg09+NdK4epVw9ZOO42LQyWwuZq4XM+y+dGurrRaahOTb9qFj2cJk7bF+F2AIAb+nWyvHR9ZBhdk84fsgwDLOnwe/8YRiG2RMhf9ALAP/xs9vwy1/cYSQZ7NmOX/7iDiy49V7j/DN/fRkA8OMrf40vfOls/OOl5/p/4FOhRPgBbsAXfa677g69W+fMj8/Hhw73H1h+zx8X6vIWLVyC2xbch5t+cwXqW8YY5b3xyhv49rd+huXLVxq2NikI/wAAIABJREFU3HbrvXj2mfBZ68tfW4m+vvhHb/zLNy/GORd9nAQzgOt/dptRhl1OU1MD7vrDNaHQZSMl7v/9w/jRlb9GX98A+rb7+R59+Elc/q1rDHsWLVyCFStW4Z8v+3wghECLRsoPhx8xF2eeNV/nueePC/HjK3+t/f23F306skFFAshsWYy6l3+g85VaD8JBK641AuYKke9BdvNiZDcvRt2yKzB7zmVYsfeXScDbDKDbZRfGz0Nnx+lofOyTEYEFAFIDa+A1TAWJIAFBoGm/t65A7YprDYGBouyqXf5zzB0/D/3H/harimMgRLD3QvrBIhW4EsE4mdn3GBqWfM4QaOLKrn/+65g7fh4GD70Kb9XMRSSgJIHpIy+jccklTv+pNuYG1iDXdS8OyX0dA0fdgNfbTvOLkRIl8n4cIQTSKaBGCKRTAjNWXGH40y63ZuUC1KxcAJlriVzPpQSQ8tts9wtlaO7lgBJ/oIKBiAh1hYP+D8Y88VnUrFyQ6LOaVbeh/6gbkB97iC5PjWG900kALcu+H2uTyPcg13Uvcl33osE637jkEtScsAR5D/A3ikjMXfnDivzUAKB27uV4bcZlMAKvICK0fpE9jVkGbVDxSemPUj9N+JA6M6AYrm0IayMBU7UGqjrVDJBk3oZn6TiWMpwr2jdqWKpAra6UtgLB8CV2qrIsIV7XKMI8Qgf/JalHCRGC2K4C2DL0p/Y1zHoF+awC0Eo8kKFkJrWNEl6w2y2VEkh5EpnhQbjI5bKY0tHuvAYA7ZPGYc3qjRjq6Uft4ABydXU6MK3EGdXfdRng0584EeMa6rBy5XqsWhG/fijqa3JYs24Tulaux7QDxwQetwPWROnRbgjeuFLyIFLqO1P5mvpQuSxYN7VYpILpZmBfB9upyOMvRLp+f/0kIgAQCp56qQr6JHLDAykSgBSB6CNA+jGwUTfDD+YLT+KQ9hwactE/GTPpFFr3asFzr6zEYQdMR+teLVi1ZpPxjqd8voDSO29D1EVFkJInUZNJI1Nbi0wqjaLnv+vnrXfy6JMZjMt4GFMfL+bduuB+bOja5BR+FPVNDfjtfY/i4otO0+8scjEykseWgkBPwVhgoPtIEh9BIj+cx0F71aC1PoNM+96YkipgwR0PAQD+/uyP4ZtXfBX7jalBJp0sARRGfJGspbkJmWzWXId0v1rrkDpNxpEIxpm6OcEUjcj0VWu+zhr+nqbXochuoZh1iIiEseuQFkSFJcpLLU4616EqqZ/YifzKF5Frm4x0IOqkjzgd+b/e59dYCHf3ZA6eb+TNbFuHYtsUNDU0oC8/ahN2kP0h45dEhmEYhmGYHSIT98hehmEYZvdEv2gYwKa1G3H5Zddo4QHw/6x+/ZU38JVLf6h358Txy1/cgQ0btuB7//ZPwR/qpgD0/FMv4iuX/hB9fQNoamrATb+5AvvuP1MHAM47/wx89KSLtUCyfPlKLLj1Xnz+0nP13avXO4QpRV/fgGF7OVQ9fpDCD6SdddZ8NDU1oK9vAPf8cWGkzX19A1i/fjPGT/HfDxAG4GTsbqT7f/8wLr/sGqcNC269F1/71iUolCR+u+Ae/PjKXwPwRaZrfv4ttM85wAjynnf+GfjKpT/EM399Gb/8xR149pll+M51P4AK49AwCyVOtLAR+R7UP/917N/zEl6d+x++cAcS8I15b8SYhR+NrcNrmIoV488N64DEtMx21D//9ViRwUV282K03DsbM+Y/iLdq/F1AdnBJSmDWptvRsORzFZeryq5dcS1w4PVWoExi1ubbUf/812MFKhuR70Hj4k9i/9mX4tXZP0ImnUJOSmQyaQBAbWBvJi3Q/vTFFfvAVb+au5EXwbsgAq90PGKwdsW1WkQpR7p7KRqXXILt8x9EsbbNHyciDEgLKdH05D9U1b+KfMcZGDjqBozJplEqeZAlYPKqa2OFHxcy2xzGI6Wn7ziXWrwgQXGowLolDGnBQ52XYYBe7zxT4o2agSQQLyVJTgKVUpK4pHp3UHhOpaXhUhXgNwLxNOAa2KoEFEFsAKB3yBl1AoD0IEQqXKdVsFdoyUdni95NTwLbwbOtVLDYrC8UupRPlGtVu+nuqfVru7Dp9VVYvmI1AGDC9L1xxGH7IYfo+2DUzpDGpvidIJM72rGU5KMbahC880S/wSaVwrj2Vnzms6ehv38Iv7j2d3j+yZfK7gACgE1Ll2H6/vvAy2SMwLOeo1BBd4nCcB7PPvsyVr74KvZqH4sDjjwQTWMaUVdXj1wua4wPVQb9HjDfk0XmNGjbjKFKgu2kP6C6OihHBd71CArHNoJgPCSVjfz+llqwIgF4QxT1Z4YolVCTIGBMnLwXTj35CEzrnIiawOcvbunW13O5LHq3dKO9sQGl1jYjb21tDURKYO2b4Xt5ut98C2+XUij09yPb2IijZk5A59QJmDh5L4xtG6PTbdq4FS+/Zt5MEsfTT7yAX1z7O3zjm+fHplmxcRBbC0Vk6+rhCeVLU/D1RZ8RrH7+JYyvTWGv047R+efMnYEfzf0C7rv/CSz878dw6QV/mzjGFdmaLL580Zk48NTjgXRaiyyA+loL16FQCFfHenT4KWTYbyo/9AjWJ4K0pthtCDcyHHnG41npOgSpxU11TZ0HPavXQVjpSCLD9tEJQN60gyGe+B28lr2Axlakcr7vc0ecDtm/DYUta5Ft3xvSenfV8NbNyAz0ouaQj42q3ljmnAwPdyfs/lFiz4xgrAU7gVgAYvYAOH7IMAyz55HhtZthGGbPQkiJTes2GbtxKM8tWYqvXPpDNI1pwBe+dDYOP3wO+voG8Owzy/DHuxdGdtbcc/dCnHnmiTj0wweHwYHgMWifvfAyne6an39LPw5NCTv1LWNw+BFzDfHk2WeW4R8BI7Bw3vlnYOHCJRFh5gtfOhufv/Rc45wKJ/znLX/UwooBCZhBSozfeyLOuejjEFLivPPPwNFHnp3oPwl/V9SCW+/FbbfeG/HHM88sw23WbimbvryHq75zjfa/Esbqpkw14qwAsDVdhx9c8RV89OSL/fL/+jLu/NmN+NSlF8EOmLjwGqYiP+UMyKz/WJLUwBpkNy+O7JCpWbkAs1oOxPIpX/JLFGaohmI/Qm5k+nl+8L3gP85tZHrwyLIwAuwUfmheABCFXuTW3WvYJvI9aFr8SXSe+jRWFccENySru4IFZm26zSn8lFoPQr7j9LAcq2yZa8HgoVdBFGmgSWJm/xPO8vIdZ6DUeqA+Tne/hFyX2c+1y3+OWS0HYlunHyTMQL2Hwr8jfkyMOGKXXbNyQewOJtof6tFnAJDuXxPJQwPEAtFRIvI9hj3UjtTAGuS67jMEqHT3UtSsXIDi/l8xXnQvpET9q9c4+3dozmUotR4EUehBtus+Z/sHjroBpdo2NMIPxiML1C27IpJuZPp5/o4yh335KWdoMSEIO0O9QD0aiDU9KfROkCD0KeHnFUK/r0bqnUNBuSR0KgJRxA6fC3Ld33Hil6dDlIGQowKyOtZKesvf2eaRkKwSt1JB+4goA0leeSYtcSqwj+zK9NMLbH97C/763GsY3rQZADBhykTsf/RhqKurhxLJqW/UXfhhi2X0qWLUxboMT5eRgoctW7fhf+78E55+ZAlWruwy+vqYww/EvhPG4ogPz0VzeyuGevoBQD8S7J23uxN3YgC+UJRNp6DlOs8IbUcmRG1dDQBgOF8oK/5kanJY/9Z65IcHkW1oAg2be6UShob6UCwBdSmBLT19eOp3/41b/vNPOv/cA/fFmJpa7D13X3zy4k8hm1P1BaNK7eJRZwXCMaOC8brrw/Ghdk2oHZH0sYTqehhu94jC5+ndZ3pk2489JXnVsZlHqOGh7Syl0ljbM4LpY919NbZtjBZliiUP3W+7Bfeers2ob27V7/XJ1dYgPzyCR+78bzz/6PM63fbBIfRvH0DjGH83z58BjKmvQ/ukvXDqqUfj1LPmYWzbGDzz3PLImEvi2pvvwSc+cQJmzIzuQCqWPGzu68frb2/H3uNb0dI0BjKV0t9R/rj3x8XDv/5PrF72Fq65/l+d9Zx+2jHonDoBzzy3HKcTcSiO5uZGfPmr5+C5t4tAsPMJql7/Q6ACyVDENdah8BwVE6mQCz32grEkyPoiUrosWSqiUCohk04jlUkHa29l61D4k77ZkI63QDS210IiWhuCe5X05QWaP/Z55Jf8EZmJM+A1htdSjW3I5GqNsS/yw5D5IX/Xz5Q5GGqejKaqa03ieJRO3R+pB15F6qGbIOZ8FhJrkH7obgCAPPXfUWoHgPnwJl2N9AaQdAyze8NjlGEYZs8jM/oN1gzDMMyu4PY4USTgsxdehjM/Ph/f+ObFaGhu0sG8404+Gp857wxcdOG3IiLMPfcswqFHHaT/5B7o7cNXLv2hvn74EXON6+oPdQCYNbsz+h4fhRBa3DnhxCMNMQkADj98jhaSjGA0gNmzO91FWp8leRxJQ3MTDj9ibmQ30eTJ43WaN159E5+94LLYx8v98hd34MyPz8eZZ56IZ55ZFtm1NGlyOx65b6EhvH3hS2ejbsrUwCYzKCmlQKHVfP78glvvxWfOOwP51nGJf0UNzb0cy6ebQSYJAcwFZq/7Beqf/7pxrW7ZFZg+5QysQgekfjRTfAWl1oOwff6DWFUYowM60+YEfRS8u1tAYta66yJB/+HZl2JozmVYVRgTthsAZl2JWeuuM2xLDaxB3bIrIGZdaQR+9gke9Wa0L9eC/mN/izcaPxKWqYKYs67EzP4nUP/81zF46FV+3WT3xbRsHxof+2Skjf1H3YC1tXORFgJZAYi0QBpAW9/SyKPh6p//OvIdp6NUG96lLoVA3Zq7Iz5QZefHHqLHlwDQf9D/iRWKwruyJYZmXoDBfS6EkBINS78X2Slj6YhWIDekMH4eBo76FYpNnWFaIZAZ2ormB440RKWaVbdhcP+v6PKVTbZYo8aGek+QADC091mob58X6bO6ZVeg70P/7ks2AqjZ+Ehk19PAUb/Cts7zUSxJDEuBYrGEjkOvQt2yK5DdvBhvyY5A8lEiRRiohDTXCDNQjlA7Ifm10GGdDx8GR8OSpGw15IIXliuhR+32oWX56aUWNI0CoGUjhDsr6A4eM6iv7vJX/eF/IKKNareK9Qb1vP7Us7jphjvx8kuv67JampswZepEfOLcM3DoiR8hchZto+kP2wZjZ4HyPbFnOF/Arf9+ExY+9DhcPLzoKTzR1IC7Fz+Lc/7uJBy2/3Tj+tvv9GJa5yRn3pF8Qb8zpmGgF33NbUhLSfoh6BcBjJRC+4eHRrB13RbUBruGBkf8Zzi5hKAcgL6ePox09yLTMAZSSqxZ9hpeee5lbFi1DnJ7+Mi6Zes3RYSGl1963X/XzDMvAQA+efGn/B1Aqvesqar85gfc1XgTGOjvwfplb2JtzwBK/QMY29qEse3jMHnWDGRzOef6ba+L/hQRkTrt5VOPWy06WTuKyNzzv5dTEJAYKvoCSblHmL2zpRtrVm+M+joQ/OrWd6HYOR21XglevoA//eYPWHTPozqdEnzUTwDoDx7DuuH51/Di869h8SPP4bIf/KMWE9Uj31qa/dB9T29fpP76pgZs6NqE6/9rEX58+QWR629vH8Lb/UNorcuib3s/RD6PMS2tkNksQHz25jMv4P47H8J//OpyTJg4NtYPs/fvxKtL38Qzz7yGww/fL9FnmXQKa/tLWiA256i/Dvm/51S5DhHU7wJ6HUJKr2+QEgNb38GKxU/jrVXrfX/V1mDixHFonDgBHQftj/r6BkO0ca1D9pqs3xWEMJ2ku+usdT7p95RK6W2aiuYD5iH/ymIU26agdux4AIAXPAZO5Ichc7UQ+WH/PT/B494KB54SPPJtNFGRu5H92t3mqUlfQ+Grn4Wcfxfy4y9D7parkf3a1fqyd+GrKM5RR1NR+uoDwE9ORXqDmY5hdlc4fsgwDLPnwe/8YRiG2cM498KzMH/+UVi4cIlTBJo0uR3f+7d/AmDGggSACVMm4BvfvNgQdgBgxWurjF/m/3i3+fi0M888MSq6IPkPAFuYSURKeMGd55X8UWG3i/50MUE98g3AvvvPxF1/8B+Vp97zQ5k0uR3f+ObFqG9uwmFHHYTZszv1u3/Utcu/ZT4S7qyPz8c2y76w3RL/ffNvIzbdtuDeYPePm8L4eXht+r862uX7dMWUL2KfxqloXByKHWoniJz+rzrsHIfXMBXb5z+I1YWm4LFPfn+tLjQFvvJzT8v2RYSBwUOvwoopX4SXB1LBrgs6HpZP+SJmA4YAVLv855g25zJdPiBRu8wSO3It2D7/QbyVmxMGkRC+m0YAeLPxGGDek/41tS0kqN9+1JsSMHpSLWhJC2RTQj+GRQigMPYQbJ//IFruna3zKR8qgQQAMkNb0bDkEsNWVXapts0Yg8rnfUffiEz3S5FH61E/+TH48kGvpLE9Mv089B19Y3ROSIlibRsGD7vKGCPp7qVID29DMbDbk0Dduj9GxJq+eb/122bZNzjzAmS2LDaErdy6eyE+9O+JbRiceQFq4e+AaBACpUwaPaUWvHPAj7HXrLXICIGSlChAIC0lUiqGLtVaQttHxoYh4vhXXYFEdU+67X8dULVS0rrs0iJ5yBg0+ypc/6Sdh0g/WhRAVOyT0p9jhnXS77fnFz2O73wjGizs6e1Dz0t9ePmlq/HdHwGHzf+I4RvbP2b4NjzWsVstjAVpBPDQf/4xVvgBwqD8hq5NuO6mu/GFvzsFH/rwXH19uM/9PiDAfw+KEgy6B0ZQVyxAptPEtlC42D7iYXCkiPoa/0+asVPa8cprK1Ffk8OhRx+Ikf4hvPLSG04BSL3eY/XLr+Hhu/6E7lUb8E73diPNqxu3YDD4jrDfLVPf1IDBvgHceM1v0FJfg1POOUsLQFEfkzElJQaHhvCHm3+Ppx9Zgm1be7VooUSMKVMnYs6HDsTxp5+AjimTI2X4J+gNEwkikTTHpRKiXHaa49pPNVICRioQfxqb6tHc3ope8tg3RS6XxVBPP5qKBWTq6/HCk8/jr395FgDwuf99Dg47YDqu/MGNEf/bgtATT7yIX/xoAUSz2RenHnkgBoZGcO9jz8ba9+CfHsXJZ87HyXM79LliycOyrm70lyQa076Xtg/nMbx1G1qb6pBtaILwJHr6tuO+X9+FmfvsjUOO2D/RD5l0CnUtjXhiybKy4g8A9Az5O36SBBBhzVKXiB12t7tfdZ8HuyG9koc1r76Oh266Cz1be5AfKSBXk9U/M7ksxre34ZizT8fUObONdYjWF5ZPfh8jAhVZ0Azb7J+R8T0KeicdgsZcPfD4nSgG4k5tTQ4iVweZH8JwIPpkBnpRnDIHhQNPAYCqhR957qvIn1s+HeZcgfzV0V2wJlNR+uqrIPu+IG7fH9kXAIyfHj8q2j+LwtWfTSynKlsZhmEYhnnfwuIPwzDMHsiEKRNw7oVn4S+Lno7scvnMeWfoz64/Z48/+ejIueXL/Wfne9J/F/1fFj2trzU1NeDEk47yD0h0kt7YGQd5H3DZdJW8AkWnVx/KKVA2wd3r7R0TcPqUCXjm2WWRR+fNn38UGpqbUPx/7L15nBx1nf//rOrqY7p77mRmMplck5AJIQcQJlwmQIIgYDhEUJTALogaBGVBhBX47nd/gBe6iqAuCiiKIqicIhBJgCCQg8McJDO5JsfcyZx9X1XfP+roqurqngnL7srvUa/Ho9PdVZ/7Ss/7Va/3W4FsNsfcU0/k8bWPIqOOz0Pfvr+AMHr6qTUFSqXurn7a2zsc3d0BtLV1jLvZ+ryAtbu7qs9jbvNKiyHev/c3CJpaqBTxlph/u0HEiELxofTv/Y2FGMjUL6V9yrVGPnub9O/tU65loRaTRoe3fx1UnwfAzPQ2i/s5UEmlvb55lmvmJ6EVICfkyQFJFBAF8AgCk8SRAqVN/Ph7yPhrCOukokMns4Ea4sffY1GzeLueAxP5Yx8DgKjm6gwFZH0sjNgpKmRfJR772OhPTDM2xpMmPWNlPq2tf4ICyakXErblkYa2kJt0ukG4eoa2WMtsOt9QEZn3mt61ZMt1lrG2uKsrQmZ5Ix1ky2cgaItG9KgxlBQFksygNpsjqYikswo5BbKySgiXGohCA6c+CE5pj+SaU7lHjlLEtJWAUoqmt5+L+tf929osxE/cdCbppATAD7/1AD88Zjb1dRNRTLZ7p3rtdVjT5q/v27KDx35T2jWmvS0/+9Nq7pwzjcbqCnw+L8PxpGP6bE4mmUwZsYGGO/sQaicQqKxGEQVEWQFFRgSkTBxPIk57T76sufNmMnCwnwWL5nDJ58/CI0nc/9M/8dZfNxQQQD7g1cdf4LVXNzm2RVedzFvYQigc5OD+ngKS5pJLP0Fb214e+82zLP7EaTQ01CGXImJQ3dk9cd8jPPLQnwoIJb18lbzbyWMP/5EHnvoJU6dMBhScI7iNH46kwRhpgZJxf3SEw2XMP2YGGzVVjhMkUUSWc/Qe7GF7Tz933nYNN1x/Cdu27ikgfhzrqAjx2pt/t1ybv2A2E6orCfgTVFWW093Z60jU7d3byatrNlBZXc3xk8qQPCKbO4c4FE0YxI+OdCZD32CG8qxMZTDEnrV/Y+3fd3D7DZcb7gVLoSoYYO+W3USjiZLuDbM5mYwCIljmttj8HOm8mb+br8uKqmR66qePkU5ljOv6Z/29Y08nXfc8yKU3f4HmY1pQxOKn4VjnZKnz2andHxTRCS1UXnAj8v7N0LmT7MGDCJkkijeAFKokWzMF/3GfUF29fWDFz38j+h9Gek/9KC88/X+1KS5cuHDhwoWL/3/AJX9cuHDh4iMGwyBbxMhqISEMH/GmzMCcOc0G4WOGqCU5Y9mJbNq41VC66O7jjKJMZEF3dyGxYa97TLORWUqkB58oAYMM+SB/s5uIlMbGwui6kxrrSGZyRNIyaUVA1lRJogATlKRjnKVSbviKoVwzTtmNPmbo3TPbW+zpM00rCgzx070Rk4KnEIqvip31n3Osyw5/x6OW7+kZK0u22ZJ2yvkE2u4zvnuGthjkj71cOTTNaJNJ0AOo/ZcEEEUBCTVOgVcAySPgFRQ8ooiv4zlLebnqhaQmnY6oyy7snTRtDT3ujg5v3zpLFntbU80rydQcZ5Shr29Fj9NQYg3LWt2CgOFKqyjM98dDdBoSGRMrp6j9sxNtkG+3kBmxXNfjBgl6rBe9LA2Z2uMKyvL3vEqq4TRAIGuKf6QjtP4aokuesLjTE1C7JwKS14NPAdkLGVkhlVPIZHKkZcgBSk5GEUXstsfxrEU9jTmtiFquR7smyIqjYXO8a71UvWby1o4C4sWhHfZ2RxMJnvvzq6rbMY1c0QmKOXOaWXDUFF7dtIM1q/9Gd2cvq59czee+9DlEi6KpeJ9LtVHOybz2wquOBvZSaG5usnxPDEfp7RmgYVItmzbtoKP9AGVVYbZv20PXni4GhiOEyvxUlYcIt+2j9ZJzCFdVUzZ6GCWZJBmJG8odM6qCAVZcfAZ1jRPwSBKSR2Tl589m75bdRIatLsH6B4bZvvsAoMaVGY0nLPdHJZH5C2az+sl7AOjoGWL4YA8J0UNL8yT8XomGSbU88ehLXP31H5DOZCzzZP8sArIo0NW+hz888WLJ8dPJuxNPPY6jpCyKqLphy8iKqgjTmFF9/vS9rNepz635uvmzICsIomBpozmdYlob2aKthFg6y+HeAfr7BuntGyQxHOWd7XsJiSIV9TU0VldY0qeyOUKBAEI8ztRQiFNPUsl+r/eD/0k6r2EiAOFgGTW1lXR39jqmi0diHOofoHNgiBmVKi3f3j3omFZHZDSKlM0QntTASTOnMXfezDEVUADD8ST7D/aOGdsqlZPJab/lzOvEPP7mfVpqDovNKbY8oiLT2d1rED8+v5djjm5mwaI5+HxeOjr7ePfNLQwOjBAsDxKPxHningf5yrduoLxRU6E5nFF6Heb2O7XR3BfFtE6VcZ5H48GIEKZ89ilIs9WHnSIx6wM7gVCIco5c8QPg+3pp5deHCfFXcykdvezIkf7+9g+5RBcuXLhw4cLFPzqkcTjjceHChQsX/0AQdBYGOKF1nmN8m/yj2s5/2JZXFDE6acbwz195AZ//pwsd6s1Lf/SSnVQtugE679e9RIcM5/Y6ozT2H+NF7QNjutDSrOEl6pkzZwYDSVkz2qoKE49mBLePNcCy5Sdx+coVY7Z506Ztxufy8hDLl59EBtXgUbxDeYOQ3VCrG1X2VJ/HQlseaWgLQvCUooaUbPUCi3HQXr7ZCGV3WwbQHH1jzP4CBWoZM+zlpqecbyg9dKLHowW29no9eACvoOAVRUNdI4iCsQ49w1b1SrZ6Af6eV8fVTse26+UmBwvbqqltLKSlKU+pNawrhNTo1+N7Vtr+sSicyKSS+bR2lKhfMLb8OOR5WnCRnL+GlE2R5u1bR+ULJ5KYfzuJWVda26udLaKgrkfJI+AXQPF4yMhqjKBMBtIyZE1bXBTy+0fQFo8gCija3gCrMdy+z+y9cTLYl+yuzQCvE0l26AE2x1u23WiryFq8G62e6EiEDS+rezAeifH1r13OtV/+FA311fg1dct1OZkf3PMo37zzAR57+I+c9amzqK+baLRXb7veD/2a/Qyw39+/fSd/femNcRM/8UiMjy87mf/88Y0cOjxC+9Y9hku3XTv28fILb/Htux/iQCzG1JC1zHBFiOhojHBFiHfe3s7nLz+XSY0TitRkRX/3YSRJZOasKdTWVBAOlrFnz0HC4SDJdIaa8hCXXX4uPp+Xsqowr7/wFs+/+IbhXqwiWMb2nn6uWXyWYbyff1QZHFUYp6iqSY0t0ruzg6lTm1SiEsBEvujGbRF47YVXS44XqEqVC85byvfvWkXDpFp2HE4ykJSNPaivBQF1nsxrXtTqNrOOnlwOOZslK1udQvk9anykrCDglTzkhPwaBiy2AAAgAElEQVT+Mf9vOhRP4/eIeCSRkE8ilUrz2lvbeflvm/nbuk1GDCQdwfIQVZXlXHbmyRZ3f2IqBeEQUl0djQ0TqCgPAjC5qY4TTziGNWs3WmL+jAcBk6LrxFnTjPhMVZXlBTGA+jt7kTNZ1h8YIjJaXKFkxsFIkkWtc1n4oxuZ0lT4wIgTEsNRevsGSJlUNWZkczI9w3EyeJD1c0Tb54iCMf76XOrzbIbg8HvAch6a7iuygigKIArkMgrrH/4j6VSGusaJfPbK8zjnnJMtpNamTTv4xX1PsHnrLhrqa4lH4rz40J849xtfJFxWZrTHfGbY26//92j/jWM5W8QPS+9TCAux4w3b7n3wcl3yxIUL137owoULFx81uMofFy5cuPiIQf+DuhgamupLGmvH96e2KZ9ZPWQYgtUvO3fscSRE9PT2KBLOVQlW0mYsAseubDBfH9M4bcqkQGvrPH7mkCyr2So8JgmKiLOrthNa59FwzFzjSWzDAEPeOKPICiuOmWt8BvVpal1pZTbEmmE2HOoGIEzpjae/fVUWokXIDKt1FynXSCfb/PSbDEgC0Bx/syCP2T3aB4HeJLsSJVu3hKBHdQukK3okyYOoOU4TdVOYkFekmNemnaDx7/1NgRu4I4K2niSbSzRAU7jk05jdIRaob4rACLZeas1a1vcYe1ffNzaStmj5Jimf4q203LK4gbOKiADwDrxXUFyq4TRTvxXix99TEPNIjO0ntP4ayrbeRap5JcmW68j5a9SxMCuc0AyVCogeEZ8COY9ATpZJZCEpK+SyMjlZAVFExGoINbqoGzxN33USRf+sgGEUhfwegLzB3pJHtBrHzQSkYfw0pRdN6e2Eir1MPZ9elvm7/p4DhvcdNIzaV159MXff+aUCNYLkEbnp5svZuusAj/3+BVY/uZqVX/58vl96G/Wy7WSQNi6yuY8ekZ3tHQUGdTPiNpeY8xa28MBPbmba1HoEj4eOdlVp4/N5eWXt2zz+2IuEK0LcfNkneH/LLvYdtKo2dAIoMKVh3MSPju4D/dQ3TCAcLuPY1qM5PDRCJpFi5owmzrlgCUuWLQIgGk3w6M+fcizjkE0N5ITZ0+oMZZOSU2e4YF2IAooksnfzDv76kjN5Ho/EaGxqYP6C2XzunFO58NLlBvE0wQ8DJk95inm+oGDNGvdyOeRkjEgyTU5W8Jj2Q05W0GfLIwqEAz683jJyHhFFFo29k8oqdIzkkCQYiYzSc3iIvzz4OM88v85CVtkJwe7OXn7wq6e41i+x5Hhr7JvZLTPwn3ECfr9KPoXDZdz4zSvZf7CX3r6BEqOdh+56L+Dzks1mkSSJqtoqlh17NO92dLJ0QQvrtrRb1qtUHkb0SuMmfnR0HIpw4fEt41L96DjtlGOZXIQsiqeytHUPk8rmKAsG8PrKEE3qp6GREXa9vZXegz00TJlEbd0EJrfMJODzFpwr5jPLvJft55XRl7bd7Ni+l2B5kBu+sdIxLlFr69HU/J+ruOtff8b23QdoqK9lx/a9LNi8nTknqftG/x0i2uoyn13GOWhvD4DpjLS33YULFy5cuHDhwsWHB8kl7l24cOHiowXFTMQ4wGqDNtEvgmA1shYWbK7BEnzXUPAIAoKiEB2N8ptfP8ujvy4R98Hiaqu4gdsIJl7Qg1Iwu8MaJ3FkBCBGG4PiaT1a7BZzCkVWaHcgfyZPVo07dqNtqc+lrjmlcTLgmJGtXmAhUzxDW1Aqz7UYlccLu9H5w4akk2r2er1VVAUkPKKgEj2CaCxkY42Y+QFwXgMfGgTHchVflXFbUNQ9lidYFPWadt8RWnqdo1GDr5dIq1VWmvihkESlyDVLJkARDDdvOnydzyJpMXr0hira3lcEAV+n1cWeHJqmtVIvVSDnr2F0+UuE1n8RX6f1nBBj+ynbeheB9vtJzLuN+NFfNcgtPb8elF7Q9qLoEfCKIj4PhBVI5kSSmRy5nEIOgWxOVokgwcaZOZAq9j1R7HsxQsm8r5z2V6l8OrFizjvWOWG+LgIdnf0GUbBq5TlFDdKSR+QzF53BM8+v47GH/8j5l5xNZe0ESx0FZIGtfoMgFgWUbJaevfsd69Jx4qnHUVVZjjAwQv28WaxaeQ7TpqrKmIb6asqqwoz0D6nupdrVsm6/cxUrPnkqX7zi34m+v8dR+TFt5hQC5UGSkbjl+nA8SVUwULQ9XZ39tMyZxgWXnMGik+aSSKSZNHkitTUVljTbbPWOxhNMDYWIZcd2+jd9RiP/fNk5yIBfEkhlnQ3ggqzw+MN/cHSZpxMZ/3b3DVy0bKGlfQDVQR++RJZ0OmuUa1+LYFUAZRJxkvG4Qfp4bOvS/n0knsIjppFEEa9HJOfxEAyGyQJp1PhcPYeH+O5N32bb5naAkgow3SXh08+/zswZk2msrkBKxknGA9Q21NL4mfOYMLHaMo6nnL6IX//iqTHVPxXBMqKjMaZPm4QkSWSzWYMAOqZlBvV1NUyoruSiqnJ++dwrRr6Wo6aVLNeMQLAMr+QhkM0hZ7IcGk0wqXp8qqSly09g6fITirp86x1NkMqqKqxEPImczhAKV5DzeOjrP8TD332A119/x0jf3NzEUcfN4xNntDL7pEVQZO6hUP1o/22y/w01xlV9XQ3HHd9StA8zZ03hqlUX8527HiIeiePze3nl8ReYfsxRBMrz69NyfhQ5G4u1x3xWHulvFRcuXPwvwd2qLly4cPGRg6v8ceHChYuPHBTNUFr0rvquKRIUzXgujMtArhMx2h/pmmFaLys2GrGQPq2L57N2zXpLCeXlIYNkEhRlbCGP2RWbRuoIJfIY5I3J6D4eukgntBQUcjmZeK50eidDRMT2VDuoaqBZi08Yo/YPBrMRxW4wORLiaDwoZkiyIzH/9nGV54Rs3VIq/B68RSbYK9oISn1paGvJvJispElhHzP1S8nWLS24Ph4o3sqii8qIZ2NRH2EhYHTitRjMhKfRt9ItUomQIqvcUBFpaQUtRyn3hoIpZaZuaYF6LLT+GkbOfNmUSv3kHXiPQPv9lrJSzSvVVhiqJ7X8nL+ayGl/wNf7GqH11yDGrMSBkB4m+O7NeLueU+MB+avzbdf7BZbYQ6IoICoKXlEgJEmkc6oaKCua3MIpCh6bzb7UfhnPfhrP3nBKP5YisBQc924mzaF+VRlRU1vJxAmVhWlMaF00h+bmJiZPrmfnlnZaz5hgeULf4jpqDGNyKh5jNIcRa8iOeCTGv371Mk45ZT6ZVIYJddUWYsrv91EVDKBHmBqMxDj2+KM555yTARgZjjga/cMVId7buI3a+mrOO+9UEknVZ9PECZVMAVKpDP3dhx373999mMlNdYTDZcycNcUxTWVlmMaGCQUxfwBC0viUHis/fzYAo6JE56jq6iubStBzeIh4l6pmGo0l2LplZ8HYxSMx/ulz5zJzxmRWrjjRcN1nhuQRmegX6Ewq+DU/gmn9/2m7sT+XI51OEYvGHEmfYtDTZWVZIyYy1IRDeESRkFekwg9/WvMme/d2Mm+hShroLtaKIVgeoruzl+2bttN41klkA0HjtJ7ZWGUhR7I5mYG+oXG1dTSeQKqvZuZM65zqBNCE6vy+qKosp7uzl3kLW5h2wnx7UQUIBMuQM1kGd3VwYDhGsCLM1Cn1hDSV0njQMKm26L1DkST7D6lqJH3MU9kcATnH3rbdPPDDh9nwxnuWdbJtczvbNrez4eU3OOfis7l05fkEyiuO+KGTVCxC5wF1PQYc1pkdS5Yt4s2N7/Pk46uZ4PcyPDDMvvd30bL4+HGfY+BMVto/f5CHVVy4cOHChQsXLlyMDZf8ceHChYuPGPIagxL3DWOpYkmoaPecYTalK3k+RjNO/+z+3/Hor58lEomx8orzWfWVywhVhPnMRV+jrW2vkbdlzgyDx1FM7XWMDWSq10IYlXCFZTW45w3TxQig1sXz1fEAcrJK+iS1QPIfBqIaIfRBDRdHkq+Y2sDumkxXYjil/a+2oX36rZbverBqRNGIbeLT7KWSKOIXFE21ISAIAmGxFNmhrQUTsZMn7cxr39CiGXSlHdm6pcQW3OG4PoqtFTMhUmyf6AorC8FjED55MufD0E1Z2zmOeUQnafJ9KTbW5rHI+atJtlxH2da7jPvevnVU/6WVxPzbyNQtRciM4O1bR/Ddmy0kkeKrItlynUFAWZSGWt2phtNIXbgTf+9rBLbdVeDyz9u3jtD6LzJ6+h8takW1gYJ6TTERQVrvRAHKJFUNlFNEMpkcMV0JpOTXpsd0njitdSdCtZiRcjxwylfKIFuq/ILrkkRV0M+8hS3UCR4Ej6dkWxom1bLohHl8YvExvL2vp2T5xdqlj09CVoj3HypK/ATLQzTU1xSoVnREowmG43nfZS0zp4DPaxBEx5+ygH2P9zrm7e5VyZ2jZqvGfo8kGflSqTSjkXiBKsioNxIvUGDsP9CH3yvRMKmWCXXVXLPq0/zgB3k3kdHRGP/271/mxKXHks3JY7r70vs8cChJOhFl6+p1bFr3HsMDw6S1uC+j8QSNwTIag/m2dMcTnDRzGgtPWVSU+MnmZF544S36kjLHnHg8qWyeAHIk62SFbDJZUM6Roq6yjLoAyMgoSg7wcsu1F3Hj1Z8klcly2RfuLEoE2rFh935WXHomQlmAnKwwqSZMc601DsvISJT3N7ePO+ZPneAxXL6ZoX+XJImB4Qjdnb00NjVwwVWXMmVCOUNDxV2+lVeEGTzQw+MP/4GtW3YaLuOam5uI3/jPRefIUn9OZsuBAfpGE0yurmJiuYeQ34tHEomnsrx/cJBUNmch5fySh5HRUUfiJx6Jcfa5S6mpCPHY71/goXsfAeAzV16AP1Q+5tlhPl/2vb+Lvv5BACbU14zLjd2y5a28+eo7hvpn5ysbmNV6nEGw29296XA6/0qdoy7x48KFCxcuXLhw8d8D6cMwTrhw4cKFi/9ZmA3hxe6phlddMWDS9BQJ8G42NBtlAG+v38ztt91Ld1c/5eUh7r3vm5xxpvqktqIojEYKDSlqDbLFaN/VXYz8MeXTjf5FDNatrfMKjNnmb8XGJCcrZGSFSFomLY/jifsiBNScOTMKYhxt2riNz37lgxsujpT4cYLZGA9W8ue/UnYuXFjOjOz77PbMxSOoT+r6tax+r4ikyHi9KgkkCAKiIGAW8aiVaWoym9LEM7QZoeE0NQmFecyzYVbACJYcpjSZkYL14EQAFabJs5bFRtyTGkI2VCq28hXzLiqEnbwt6fatRDtLpTfKV+SiRKpdYRObfztibL8lTpJnaDPhdZeWrC+65Alkf3VhG3WyxnQ91XAa6YbT8B98htD6L1rm39f5rLHvLWNqIwItDJPeTkGNCeX1e/Brez2RhWw2R1pzCefRieUipG8pV3D/03tbP38cXcp5PDRMmcSD997M69sPkk2PHbn8tq9ewuBQlN+t3jBmu8xn33jGwBzj59TWBUwpEuMEVPdqI/2qsqOsKswVX76Ijv15sueGf/ksXXu62PD2+475T1l8jKPhvbdvqCjx44RUKs2/f/+3TAyX8f/929X4/T6WLj+BPz3xV7a9v0fty6nHsvzck4sSWcUw2tvDL3/0W3a921Y0TUWwDJ/fy+GhUSqyMp6aSj6+eLZj3wYGR/nazT/msd+/AMAPvnMDSy48h2Ht/11R9CD5rcSWToWMV/Fjhu4irrEqSF1FmXpWKwqiIFDhE/Fr7r62bd3jqGJyQrA8xN69nfjDIabXV7L/UISQt5B06Ok6xOGh0XG3dTSeYDgSY0J1ZQEBBCoJlE2l+eSSE2iZOYWZk+tIpJwlvz6vF3+Zn01vbeaX9/yiwDXfts3t/Mt1d/Lwz2dz791fcYyTAyrxs7NnmO5hdT0eGBjiwIBK7oCqqrLHXgIQfV7WPbPGQvzEIzHmLWzhc+efzk03X87a17cYcZYee/iPzGmZTusZp445Tua9O7C7g/gR7BWA5pmTqa+roUPLt/9gL/GebsobJxeU71Rvsd9TH8YZ68KFi/95uPZDFy5cuPjoYfxRK124cOHCxT8ExjIEG8Zf4wl5LZeiET8lMgsohss1BXj2yZe56p9uM1Q7Dz9yt0b86EZjZ0WPSjvpbqrGMG6bbhYY/YtAMb2sOZ1rGk3mGE7k1FgMuTH8vYHFUGEmmyY1Fho229r2Io0OjlmmE8Zy91Xqvn5v1shfCu5lbTFcxtsOu3vAPbnGfIwbDdLQFoIegZAkUOGBqjIPE4IeKnwC4YBEmSQgeUQkLcA9mIz2pnVjb6PU/7r6QbESBtjWpBn66lIUCly8+Q4+65hJMJqhWMkbcx1CnhRxIsC8/essRauqF33Vl9bomNe43sdibg7N5Y+F/BirOfVYOWP+ka52GEEQiJ784Ljd+im+KiLLV5OuP82xjdY5tJ5byabzGV3+kmMfBFNZgpbRUo6gnVOmghVUshFAEgUCkkiVX6S6zEO1VyDoEZAEda3kTOvbvr/M+8DpvjldsbxjXbNfd0pTyhWgIivU1k2go/0AN155Fk1T6h3TmTFz1hR6+wbp7+0nm0qU7IOTkVZPVyYK1NhUGVdefTEnnnocJ8yewY03XV7S3dWEump8PtV1VkN9DfPmz2TFJ/PGa7/fR/OCWURHC91rhitCVE+sKrgOjEmAVdeo8XSyOZn2tv1cfe33eOShPxFPpvLllwepr6+lrbefxoYJ3PJ/rjpi4ieVSvPrH/+e9159Z8y0//e713P7nasIV4QY6uwlMlL4EEU0mmDll77NY79/gWB5iGB5iDvu/gUXnnklF562khv/+V/5yY9+TfvGd4mlksY8eSUPgiSRG8OgLokivoAfr89HTlbIyQphv5eWhmomVQUtaf0+CY+UdxjRPRCxEH9jIR6JsW1/Pw0VZcysq0SWFWJpK2Gju/M7EmQSqZL3Z85o4piWGUha2+VMIUkEEAqrxM8Pb/8PhkciBaSWHr9owxvv8anLb2fb1j2O5QzF0+wfiBru9vRXVpbJyirzbCd+JFGkb3CUl/7yGqCO1ZIli3j68e+x9s8/4pZbr0DyiCxomcL8BbONfI888HuiQwOWskqdQyMDh2l7pw2f5r4uGhufOszv81pcxEWjcbo7+8Z1BgIlldzjd0nswoULFy5cuHDh4oPCJX9cuHDh4qMGRTGYj+4SahpBwOp+SpUDjasKQVF49eW3uP22e41rq75yGS1zZprNspSKJ6KbewVKx/BRTMZ9nXwqRhdFIjHNBVQ+raCY64OIg+EwlsmR0g1hQv6/vk2bthVtl5OBtnXxPMe0Tz+9xqFjct6wUUxuMAaKqjZMbfN2Pme5J4emcSA5Prc5lnoUWSVSyLfXixoPxoyyrXdRE5SoCHgo93so8wh4PQKSKCAI+pyDQfQYCjQL/0Nm8gpLub7OZ/FE9+ktMinA8hoVu8pHJwcQBNJN1vLE2H58va+BRhYYmhLzhjAzP4KirUUlf08RyIWmFRBg6pgreReLaAonxeyebqy9oRh7udh6Fyyfxtq7CphdIuq5i2bT9p1RtIKYGkLxVpZUjuWqF5KYfzvD57eRbjjNPAkmN3g2YlaffIMgE8jWHKvFCjK1yL7njMFUjHIsykVNBeREookCSB6BMp+HmqBEVZmHkNeDXze8autdr8uieHFwP1mgONTjjelqJVtaO6Faimyxpy9WJ6iS/dqGWt7epypmxnJBBap65CcPPMXB/T0MjESLtrkU8QPgCwQJ1tcRj8SIR2I0Nzfx8I9v5MWn/4Pf/eHbnHX6sSXbUVtTwYyWqQDU1dcU3M/mZPZu2V3U7ZfX6+ytur5hQsl6X3trO8/9+Q1uu+MBzrzgRh77/Qs0NjVw0/WXGuPn9XqYPHMyJ8yewXmfPYtpMyaXLNMJq/+6iQ1vvz+m27LReIJkJM6KT57KeectAShwSxeNJvjy137AS39ZV0BE6K7I9u7t5Klf/Yl/ue5Onvzln0iMDhtnd7FYb76An0AwSCCokjupoRG69nXjlzzMbazhYy0NNNeXUxHy5x8dkQX8HtHiImxByxTmLWyxEED6uiiGTE8vqZxMmU+kosxHLmv9f7GmOlwkZ3GUV5WXvJ/NZo3X0O49iA5rqLwiTNe23fzynl8UbX88EqOxqYErr74YgC/e9ENSqUKyyu8R8frG3pNmSIEAf1/zJts2twNw4qnH8fCPv86KT55qISAbJtVy7Wc/YXzftrmdv72yCRjfOdS75wD9A3m15fDAsGMf7EilMyRt6QZ2dxScF0dC8pi/lzpnXbhw4cKFCxcuXPzXIRp/jLsv9+W+3Jf7+ki8BN3aKRSJo6MogIL6iHzeAKzaUEv4slK0PAAIfPc7D1pur7zifPWOKX/7DuenX9V0mlVZb0+xdIZEQE9T3DVdW1uHQS2gq5hUtggQiI7GLPGHAMNNm8dkZB2P4sZsCNYRnDyVxsmF6p+f/eQx4l0HrAZcE8mkf9bvx7sO8Odf/8FSX7F2FGubIgjMjL9pcdMFGAb1MY0oigyKrCohFBkBVakjiSJ+j0hIEqgKSKSbL7dkE2P7KW+/D48WoFktC/IOBo2WavOjUyHaXW2u01POL2hS8J2bwSCQFI3MUMuwED/GGsdQt2Rrji0gLULrr0FMDanlKWq5elvzLs8wrhtLSRs7RVAciSX/3t/g612n7Std4aZ1WdEHpNT458lTBaUYh6o3RvsslCjTunfVvaGNUSlZkYlTElPDVKw5m+C7NyPG9hskT3TpE0SWryayfDUDn08yfO5G4vNvR/ZV588lrby8g0kFT2pIHXvtHBC0NavWq42vjVQTTKSbeiG/t/XpMxqu6OOWPzeMcvSug7amocwjUBHwUFXmodIrIIkiIqDkcupqGIP4MJM9xT4XU/GUKtO8n8cimARFIatAIOBn5879/Oi+PzAwOLabrDff3Mpf174FQMBTeK4VI5zMxllBURBFkVOXnEBjU4ORJpVKUxH0MXPWlDHboRuaK+uqaaivLrg/MhJl/0HnmD/R0RhPP/2a471wuIwpMyYBMBxPEigPctTR0znq6OkA3PzNH3PhZ77B9+99lO5Otfzr/vkCps9oNMrw+31ceeV5PP7k91j1xQvGFQvFjGxO5vU1bzuqlpxQ16gSVsedNI+GeqtaKpVKc+e3fmUofkpBv//Yw3/ksV88QSqnuhUrL7Mqd3wBP+FwOX2Do7z35rtsfvEVXn7sOX77g1/xxmPPcfzkCprry41++z0ioiigKAKCWLiuGybVcs+3vmppX7A8xE3/+kUe+v5NVFWWFxAp/pBKcGUUEVlRiKUyZHN5Aqi+YQKzZk0d9xhOqK4gHCxzdPnmhO693US6+wmYYi75vF5SiRRPPv6XAldvOuKRGCsuPpsX/vg9Hv7xjTz0wB1seOM9Vv91U0HangM9dO3rJhAMIonjW0PZZJK/rVPLamxq4Oc/+JeiCrpzLlzKiovPNmIt/fpnvyMVixQQ2XZk0km6/77diD/l83sZGY7Q0314zPZltDxmdPYPGipCOz7o7yuX+HHh4iOCf4C/hd2X+3Jf7st9HdnL+RE6Fy5cuHDxDwzF8lYIzTCKjKKIakLd6m4YU0uX/fbGrQXEUrgibKpUrePZp9eOr40CTHZwmdbd1Y9uHEZTTqjvzo185uk1rLruMuyGawTIykoBYYVxW22v2cB6pC7X9O/XXnuZRRGl46orb+PhR+4m1Jg3gtqNtwDvvfwa3/3Og9xy6xdKuncS0yNMDcQ4kAw5KhFmjfyF0PovWvIoviqSLddB0rkPlv5opIUkCngEVbnj9wiImossQVDd1aSmnI+/finevnVG3uC7NwOQmHO9MW+6wkf/7ontI7T+GtIzVpJsXol9TeTC00nOuZ5A231Gub7OZwm/dQ3x4+9RyQWD3DNYFTzR/QTfuRnFV0n05AfJkwkC8UX3WGLUiLH9VKw5m8jSJ8iFpuujpJEGeclI2Y4f4+94lOFzNxSQQQgKifm3F5Bs4dcvJXbSz0k1XWCaAMXIKw1tRhraUjjwipIntcBwV+YMxfReIp2CLZ3icK9EPgFC67+IZ2gzAIn5txOffwf5s0P96OvNr4Fs9QJ1jgyZj6IdMQqKIOLrfI7guzcTP/4edf4VNEJPTSqmh/Ku+XRY5lrIl6v3XlE0FZdGbCvm8dE/ms4Sw82l+i6hIEkiAY9AmayQSAskcwo5BcMlk5OjPOPMQEEWRE1RmXeraVbwiIoW68xh7zuVac5v/26u11gvioIgCiSHRrnp1h/RWF3BpZef7ViHjr6kbBi1B3oHqKqpHff5pwiC0adkLkd5Yx0PPXAH/Xs7qWtuKlmGHfs6euhoP8DS5Sc4Kpai0UTJeCSDJUiBSY0TiEYTBJJpmmdOpramglQqTaA8T4KYY6l09g/S3rafljnTjPulXNaNhcP9Q3R19o0r7fXXf5aZR6n/T5xyynxmTGtgUmNevbRr50F++vBTR9yGPzzxIpOap3HORWcjy/k4M4FgiL6hETrfWsf2Tdvp6uwjncowGk9QESzjmlWfLnBxNxRPk5UVY5vFUhmCfslCii1a0Exzc5OhWPnBd27ghusvAaCjs49v3vmApczqWTPxe0RS6TQyIEkeS3nhcBlfXnUxX7/ph+Pqbziszq0kSeMigJLROEO79xCamFed6XF+Xn/9naLEz2WfPYf/vPcmQ5112slzmbewhZ898meL20KAzW+38f5bW+GTy2hqnoxXVsiUcEsYCAbZs3mHET/pB3d8kXnzZxZNX1tTwclzp/Pcn9TvwyMRtmzcYsT+sZ9DOhIDg7zz9nbD5RvA4MAIBzt6LCSoE2KxODGbe73U4RGyySSSv6zgvIJCYhwKzzHz+wdB4Ok7PnDef1RIGhealPTvIh6TQM5bU8Xw8DCiKFEVLicxEkGWZcomVjM0NERFRZDR0VGqqmsYHh6mqkpNX1lVw8joKOHyCqIR9QBAWakAACAASURBVD0ny8TiMULBEJLkQ1EUcqV+Z4wDsmjbh4qVABVFiZxG+IqiB0VRUBQZj0fC7/eTSKiqxlC4hshIhPLycmLxNIGyMpKJBKGwj1g8gT8QIB6PU1FRw+hIjGBYfZBEZHxE8Lj7YxuOrCIjCSJZRSYQCJDJZMjlcgSDQeLxOCASDIWIx2IEg0GiiTjBYJBYNEE4HCaWSFJWVkYikcDn8yH5/GQyGTwe9ayW5Q/mJWC8EEURWZZRFPWBHFEUETWSWpZlRmYv/2+t34ULFy5c/O/BJX9cuHDh4iOHUgoAeHvjFk5YPB9F9+xpswUXL3aMcjeo5apQaG/by9NPFbo7e+bpNaz6yucQkGlr6+Br13+LF//6oKNi5pln1nL+RWdauhYdjdLV1ceco5sL0nd39XPDdd/illu/wKTJ9YBCLqfQ33uI737nQdauWe/Y9iohzbDisxhEisVRiURiNGj3zWn1z4uWL2HZ2g0FdUUiMS751A1ccNFyLl+5gnBjk8X4smvTOzz6m+fYtHErF1y0nOOXLy05LZ6hzVS+cCKzm1da4tl4hjbj7XrOQsboSMy7zeLyrVS0paBXNMgeryggyAqix276Vo3x8ePvoWLN2QjpvMuY4Ls3E2i/n2TLdeSqFxrXxdh+pP51BlkiDW0h3bQC2V9lIQlQFBLzbsPbt84gHUBT1XQ+R6p5pcU1nJAZxtv5nIWEScy/XY3JoxGIqabz8TavtKTRxzHdtIJM0woUb15tordTjO0HoGzHfSSOvh7BZjjLhaYVEFVCepjwukspq15Iasblxhg4tdMCC7k5FhkrmNIoFJcI2dLpKMUZGeeCmk/I5Oc20H4/Un9+fUlDWyxzryNXvZBky3UquaMRLnrUo0D7/QjpYULrr6Fs612WdSJkhinbercx7tZGmdruQHSr55pGEtkZ4IKzTs8vGEnQWugVBSS/hzJFIZ1ViGUgp6gB73UVm2CbH4W8gdNM/AB50sd23Xx22Akd83VRkQ1iyZxfMRGFOhLxJO/v7ADgmWde4xOfOoOKYHFXU2qQd5U4eeqxP3P9bV/CHyg0dFtc1ZmILgUBWZZp39dFIBTg7FPm4V+y4IjUMQODo/R3H2ZS4wQm1BWqfgD8Xkk1TscLFQXhihCfPHNx0fL9fh9z5s4gl80axJIe0yQUDhYoVH71u7/w9POv8+Sjd9HaevS4+1EMIyNRouOIgTN9SgOXfP4sY+xqayoKiJfV7+4xlB1Hil//7HfMaKpj9qKFVFZXc7izi/dffYtN695jeGDYovyoAJaccUIBeZjNyaTSWWM3ioJAJieTyskFcx7SCJhPLjmBVV/ME+Gf+cyZ3P/LZwylVWNTA8c0VZPKlTZuLlm2iNvvXMWtX/v+mO7zotH4uFU/Okb7BklnMvi8XtKZDJlsju3vbXccb93V2603XGZxy+f3+1h60gKefv51ensGDNKwt2eAv2/aQTKd4f0/r2VozjRmty7EX12JnM4YBLMZkujhxVc2EY/EmLewhXMvXFqQxg47Cfryn1+h9fSTjTNLP4f080aWZdra9xGPxC3kD8A77+9lybJFJetLJNJkbW7fYokUmVicQEUlaOei/pvK/H+n+TeX+boO8zl4pEheeOcHyvdRQrHVLQPmSJMp1P/eItr7iO19VHuPmd4BPBjPCv2vIoO1HfpqG7J9t7/r9yP/fU0risQYn/V3nTYdtH0vHa3MhQsXLly4+HDhkj8uXLhw8VGDoBgGubYdewtu5xU7ZsNp3ioajcQMV2hmtO/YQ8ucmQjIlDsYXW6/7V5uufULtC6ez9qX1/Pd7zzIsjNPorur31Jed1c/n/j41UyeXM+mjVtp1QgjJzJn08atXPqpr3HG8hMBeHvTNjZt3MrKK87nG7dezQUXLecZG8G0ds161q5ZT+PkOiZPrqerq4/urn7Ky0P84ckfcdWVtxGxGeFu/+a9tMyZAcCy5ScSapyCgkB7W0dBm555ei1fb11kMUjYCaO7vvU1rrqyv8DFHMAzT60x2ty6eD4Rmyu6Cy5azpduuVYtz/xErAPE2H7Ktt7leM+OVPNKdjZ+CUWWjSf5RDA+21HlFxBE0RBGIArWtaIrepDJVi9kdPlLBQSQGNtvqICKQUgPU7btbmLH36MaejRjtoCiqndO+nlBuUJ6mEDbfRayxQmB9vuJHf99y7X48fcgxvZbyDEhPYx/72+KEzIayrbdTeLor5qGIU+Ixo//XgFRBSq5FLRdK4mCqVbHeMzEJRRxJhkReRJI/Vz0yWobUWQmxYT0sCO5aIdnaDOh9dfg6/gN0SVPIPtVV3Ce6H7LOI1nnWTqlzr3z6QmQlOXqecfFlWShRDS06FY1Y/mcUFVNXgFAa9PoEyCRBbS2RxJWSQnK8haaqf96UQi2w2Z+j39eoGaULsuanFa7E/rm6/paWVZZt3zrxpxX559/W1ueH9PUQIjlUrzzNqNxvd3NmymY+tOjm61xudxMsDqhBRAPJth9YFDnNxYw2hMNVuF/N6SpJMZuuuoo46eXpQ0mlBXzTFHN/P8i29YDP/R0RjTp00y3LgVg+QRkTwa8RNN0NN1iDfWb2Prlp2O6bs7e3lj/bYPhfwZjcSJR+JjEhbJdIZMJoff73w/m5Pp/fuOD9yO7s5eDgzHmAvs2NrO6of/aJA+Pr+3wPh/uG+QrI3UGYqnkRUFUSObzZ/N8Pu8XLriNJqnNPC1L19sUXNNn9HIQw/cwcWf/QbxSIxFJy5kclMdae2oExDJZnMFdQO0LprDvGNmsu39PSXH8/DQKMORGBOqK4+IBIrmFGq8qsu3ZDzBrveKx/477WPHOSpxTpw3i58+8Ae2tB80yJ+XX3iLaDxBwKeO8d4tuxntGyR81AzmtEzHV1mBks0aJJDX5yMajVjq93o9pdseTbB11wHLta6uPqLDQ5RXqYom87miICAnouz72zuO5aViCcc5MGPo0DDRaKEi79BQlMpJ+jMGeeLHOPcU69lYDE55Xbhw4cKFCxcuXHx4ODKH1i5cuHDh4n8d0dEYa9ds4Ibrv1VAcgB89zsP8rOfPEaPRgKpz4CqxoZX1qznqitvcyz3jm/+mGefepnurkPMmTPDIG10dHf187Xrv8UpJ6puz1oXz+eWW7/AN269uqAsnRCaM6eZe+/7JgIK5eVBLrio0KVAW9tefvaTx/jZTx5j08atrPrKZdysuUS75dYvMGdOIWlkrqO7q5/WxfP545P3Em5schyTtWvW88qaDXR399Pd1c+uTe/w/dvucVQKrV2znn/76v/l1adfINZ9UH+G1mKUGFG8PPzI3SxbfpJj23Rs2rjVIH7Ky0Pce983+fItqwrK+6BPvupIzL+d9rk/QQR8goBPUAhJUBWQqA04G5NEUUQ0taOAJLDwDopBAJlVPuNBpn4pqRlq3CAz8aNWIZCtXsjw+W2q8f8IoPiqkINTtVJko0zZX0Vk+Usk51x/xOUl5t2WJyAULKSMgsDo8peMmErjLdMZZuKg+JPPFuWJhe0oVqFZqaKUNqQJWNZhYv5tJdpbGt6+dZRtu9sYu/EQR2bkqhcSXfKE1qy8gkn/rCAiKFaCTNCJLcs6lTErgRQzsaavOyG/9szj7hEFQj6RyoCH2oCHoFdEEkVVAQMF9Jx9D5e6pxs1nc4S+9Py9nQWY6r27g2HDSVPPBKjt8/8DLgVvX1DxEyG29M+dhxV06cUfQq/oO25HLFUko07VYPze/0jDMVSSJKH4XiKQ5GkJW5LMTRMquW4xXOprikvmkbyiFzx5YuYddRUy/VwRYjDQ6P8/Cd/HLMeHdFInEQyzVt/3VAQewYwlB49PWPHPBkPOtoP0N07dlm9fQPs2LHPci2bkxmNq8+y57JZDudyR1S3uX/B8hC5aAzJI7D99Q30dx8CKCB99Gt79hykbbv1IYigXyoge/w+iZDP+sxgOFzGdddezK9+/k1HAu20k+dy/pITALj60uWE/F5yOU0pp+3DoXia7Z2D/O6tXWzvVNex1++lsqr4OjGjq7OPbDaLJKlt099LIewRSGdUMjIzHGFwYKSo6ueKlZ8sWVb/3k4Atm3dw/bNuw3iByDg8xIdirDvb+/wt8f+wpaNW8jE4nh9KkmmZLP4An5mzJqupk+kGU2X3kv7OroZ2H3Qcm1wYIR+W+weAQVBVvdyNJVh/8HegjVQU1uJ0tzMy3uHKIXheNIgD3XoSiCvUEiA2zEWoSPIpR+CceHChQsXLly4cPFfg6v8ceHChYuPGE458TLjc3l5yKKoaduxl0gkZpApD//qbloXz6OtrYNLPnVD0XxdXX20te01Ytm89NcHufe+b3LVlbcVqFvKy0Os+splXH7F+QC0zGnm4V/dze233WuojsrLQyw78yRuufULhMtDxp/0t9z6hQKlkI4LLlrOtddexqTJdYbRN1we4uFH7ua733mwQAEE0Di5jmuvvYxFy5cUGGf1NrSeMI/WxfORy1XD9tUXX2uJZ2QnuSKjqjJKb2Pj5Doe+tNPDQOFIqpGsdGcxM13f53LV7bz6G+eK+pyrnFyHRdcuJyVV5zPiGI1vhhGXbnQ6JGrXki6aYXFLZkZiq+KdNMKEvNvp0eeRJnkQRIgIIloD+sjiU4RTLS6dZdgSt4li2psNrdPttzLVi9k5Jz1+Pc+SqD9/gIVjA45NI1M/VLSM1aSrl+aNygrVqLLMHz7Koksfwlv3+v42+/H1/msY7mgkkmZyStINa9E9lVZDOTmOmLH30Oy5TrKtt6Fr/M5R7dlxcrT+2x/EllVKv2C9IyVRdtpnhf7GMmhadrYK6qoSDf4FxXnCJb+FTON2UkCrfCSXJEgazm1NOrcbnCc12zdUuTQNKP9nqHNBNrvt6zLQNt9JObdhuKrJNm8kkz9UgLt9zuqpXTobuNSzZdryhjdNVp+UIw5FXQ3bEL+s6n/hZ/z7o8sUGzjZYonJaAgiiJ+UY2FlVJEMhmBZCZHRkFTAqnlidrT+/p5oI6pyfWRdt18zZ5ev6+IxZ94t/RNVpAUhdpq1TAeLA9x9sWfYEFrcUJ22tR6nvntXfz0t3/FGw4zo6mO+upKRFm2tt1Wf05WODw6ys6+Id7rHwEgIHlIZnM8u72LK1ub8XpEEqkM2WyOipAfv0csqSAwu84qhnnzZ/L1b1xREPclOhpzVKkUQ3VNOZveaePN9g6LYV836p998Sc44bTFnDB/FrF0Fr9WplPZqVQajySVrHfhCeNTq0RHC8m6V3f28+beHs6bN5V5DeMjPfS+zFvYwuDACN2dvUY/M9EoO97fxb5texxJHzPSqQxPPv4yc+bOsPTPfHwIgmCMjx2lxsTv9/HlVRfz+Zv+iY8tmE4kkcYrCob7ypyssK93mNc6DtEfSxLNKcxtqqGn69C44ycdHhqlfc9Bpk1pIBwsK6oAkiQJ0irhE80p1ARUAiZVHqamttIyfjqZdt0/X8BZpx/rWF5XvzqHh2Oqc6eXX33XovoxQ29X78YtRHd1MO3UViZPbySTTlOWy3HpqstIJxJs3bKTvn1dTCwR82f1u3t4e2dHAVmVicUse1r/TeGRFQZ6B8hqfbeMid9H+YQa9hzsY6Mnx+LmQte8o/E0r/99d8H1aDROJhYjm1NU1fAY0M85p2v2Nrtw4cKFCxcuXLj4cCHsG0y6v7RcuHDh4iMFq6HXbCC2o8ANkWZU1Q2txazO5vLXrtlAm+YerbV1Hq2t8/TCrWk1I6rdYG0tWE3T1tbBpo3biERitLbOY87RzYTLQ4VPy2tBgxUFertVN2ttbR1Mbqyj5egZhBvzAcd1Q8IrT79IRXmIRcuXGNcd+2gz2pqvO+UxX9c/m98rhQxtO9T2RSIxSxvNaYu146j937O4eMvUL2V76/MoKEwLxJGGthj3cuFp9CuNeCURj6jG7JFEBUEQLWFhLGtE0cx5tjkCNKM7+Xkk/92+1szlCukRS7sAstULUHyVzsSGee3Zrpm+gqDg7XvdUq7sqyRXvSDfH/PaMmK6OK83BQFpaDNiesRSXrZ6oXVPFFu3pjry46QSEj6TyiUXnoYcmqoRFOTHyv4dCsfetjeNekr10WShdSLVnMbBKEIonGv9i6Uqez69jswwVc/OsZBqkeWrVbLPXL6gFF8nJldz9jbo+S3r0NZu+3jpfTevMSU/LKbytXHT5tAM+9jJikBSVshkZJKZnGrsBHKiGmHDicC173Un46bdEGq+bz9f7GW+uOZN3n7pNT53zqnMPn0xkyqDTKkNF5RnRiydpa0vSSorI4uiQV7ZIYsiQ9EIB/qGWNftrChKZnOcf/QUzp/bSDqdJacoeAR1JDoOR6kN+ZhWV0FfJElWlpk9scKxHDMODkQJ+CQmlgcYGBzlik/fyr79PRYiZdasqTzy+7vGHWvouT+/wee+8O+GykcnSy674SqOPe5oMuk0kdEoFQEfgYCfkASzGqqYWB4wysjmZOKpLB5JRFJki2szM7I5mRdeeIvnnniZN974e0kC6KabVhpxdmLpLL/duJe2QyNU+SRaZzbwh58+xiMP/alkzB+dxHry0bsYiqW4+kt3GgTG7TdczkDfEO9t3DYm+aPjssvP5cxzTqZhUi2xdJbhSDJPoyoCAb+HCp9YtP+lkM3JdA/F8HpEsjk4FIkzEE3RMRKndySvWvJ5Ja4//WieevRFVn3zx1x21qnMnDuDJx9fXbTsimAZo1qMqIpgGU2NE5lYV4MkSQVEUDKdYUJ9DbPOW6bV56VvNM53Vt1hIX+am5v43Pmnc9PNlxdda48+/GeuvP7bfOuOL/HpT5/BAz98fFxjkUxnCAfLaF6yiOnHHEUmncbr85ERFPo7ejj9mMlMm1rvmLe3Z4BPXflvbHjjPcvaqKos52e//w+qamoNxQ/kz4zt72zm8R/+umAtSD4vJ191CTWNdWTSWVqnT+CYphpCPonReJreWJJX23tZ98sn6Gvbb8mfTmU4c8USllx6AYo2RvbfRE5nV7HfXWa01BbxiejChYt/CESPTJzqwoULFy7+AeAqf1y4cOHiIwiLakOPzSLYDZuC4drJMP4KWkwMoxAcjb3mYOPLlp3EsmUnmsrULa2qAdyo12QZNsgGIyaHZsTV0syZM4M5LTOsT/BrRI9gKjenKGSzMrGMjBCuYuai42hZdFzJJ0WXna8Fr3YwPOjfi+XVrzsRNebv9jSCrDCKxKQ5LTTOnm3Nb0pTrL5iEFAQZYXuRBBv6GS8IngkD15BocIjIgkCghYTxRzvxTyOetBns3JCp3AEQTERCCali1AoGrGSfJoyxldFWnPXps+3RYWjFmsijTDKzxdsaoemRBEUyNQt1dZavoz8+sS0tiggffLrL389V7WAnI2wzJMGha61zIoQU1MtHwRFIVO31EJcKNq4WsZPUBAcyjPGWjEa5kDh5stUdN2JXlYRos+UUUuT75uisx6Yx81ckGK0Rx8bva/mpIqvkmz1ggIXb+b5NfL7KsnUL7H2ByXfDsVccOE46eeBupZN9/W1I1jza603iB37nJqvWwm2/HAYa1aAMo+AXxAIeDwkc5DM5BBlyAnOZGGps6PUtfHcC4iw7JQFfHzJsTRMqOLw4DCjsRzZqtKKGEmR8Soyok8kYXItZTbWRtJp9hzsY89IjD0jcQJS8fgjq3d1M7sqyJzGKhKpDD6fxKGROK/s7mE4neXjzfV0J7Os3tXN8ul1nN7S4EgCxdJZ3u04zCu7e2ioDHHVybMYHhwhncorFSqCZXT3HsZHaaWJGdmczKRpjdx52zXccfcvDLLkxjuuo37WNAYP54mt0WSabi2OUddIkgVN1TRPVBU48ZRKIOSyMof6DhONJjhq9pQCEkTyiIz0D7H09EU0TW3g+edfJzoaKyCBoqMxJjVOML5v2X+Y3pEYVZpLtU17ehktYlgzu3c78dTjuPfurxju1h564A6u/tKdDI9EWLd6PZKvML5PMaRTGR556BnWvfoOn77qAk5aPBckCTTyRBAU4vEsIFEtjU95ZUYqJ1Pm97K7d5h3Dw4ykEgxnM4afTbakcnS1jNi9HXp6YtomT/TQv5ER2McdepxHHP8Mfz5ieepABaes5TOXR1kNNdnpVy/+TX1mc/rRfRK9O09wPBIxCAHG5saePDem8cdByoVTfDWus0k0xlH1Y8ZkiQRAA4PjZB9ZQPByQ2UV4SJxZIEPAKfXr6gwLWeUU8qzc9/8scC4gfgilWfo6aqGmyErn6ORHt6HcuMR+J0rX+bmk+dC8Da3X30jyQIBPz0D0cYSmQYSKRQRgvj/fj8Xra808b800+ictIkx99E9nbYP5thPodcuHDhwoULFy5cfLiQnB5udeHChQsX/8AQyBs/BZNZ3czgGCQNhQZi8z3zdaxpddLA/tlqnDUZkrV7eTKIPEmEbvzW06EZvc31mhQmghrYPJpWSGZyJHOquyOPRwRZKWkcLRiucRhizRiv8aGUQfeI3Zc4BboHgpKAR/QQ8ICgkT2iMakmIs48DYJ1PnXFj0GYCNb50ssQcJ5TMxmXn888UZgnbdQ1IphkFYaRXQELs2Hurk3JYdjxFQeS0Zga0zpGUNOaOQ3jHxyJUUEnGwyiw0oI6GSLXW1TuH/UvOYVo4+Xdf1b2BAMgtW4bSZBzFXayhdMN532O5jKFazpjKVSOA86+ebtV9VWeVd9puabiD2diPNE91MA8zq0Lynt3dIf81mgr099Wm3ttbY9P+FWstk0FgU/cvP7xVDCmcffNC528s4jCnhEAZ9XICCJ5LI5IhkZWVZUUlFRyArCB3qqqpgqUL8mCgKiAB4xgwJMrK0ml81xeHCYrAzRdJJULjSmCy7kOMlUHL/PiyJLyB7RUDIlk3FWbz/AnhHV0FuK+NHdvz21/SBfriyj3C+RzeYIeL00VIYYPjTC5r4R5k2sIJnN8fzuHtbs6+fLJ87hjKMmEEtn6RqM0RXJsKtvkN6RGMPpLIzEGIqnee6F9XT3HubUU49lZDjCtvf3ANA/MMy+jm4mTq5DSWdKupE73D/E3s07WXRMM3fedg033fojzrn47ALiR0fYo85432ic/YckGiqsZXskkZr6CRzs2MofNu1gyZmtBQqNw7EEo32DfOXGyzjupHk8+vOnjLY3Nkww+nTc4rlGHp+NMPB5JeS6OkfVT2NTA8fPaOKM8z7GZz+9jIZJtca9ZUsWMGXaJLrf6OXw0CgTqsdWWxl1aiTR5q27OPCDR7nqMx/nE586gwgSikYAeSRIpnLkfFkkz5Gpf/wekd6+Q0STApFszpH40dGfSDNt+iSC5SEOxxJMi1iJh1lHTeWkTy6jprGOC8IhXn7izwyORFl6yXn0e/1UvfMu0aFI8baErPP69kuvGcowgCnTJtE8c/KYfdLdvXUeyBMrTmojM6KaQqmqPES4upwqQaG5OoBYG6TcLxV1rQfgkSQOafl1xCMxVlx8Nh8/62REQUDWf69p50kqm2ZgJMqWXQedisTn97L37zupmDqF5pOPg1iSbYdGjfs1QT8+h72io7/7EG3t+zhlYh2yKP6X3LZ94N9OLly4+J+Hu01duHDh4iMHV/njwoULFx81mAkdw7hqMvLqNxSKfLcarg2DqG7xNOygectt3qBsIoDMxZnjdNgN30aZZgO3ZrA3Exja/WxOfQI4nlVIZWWyqMHYkcc2DHwYhgN7GcUMs3YcSbqcrFj+AxZFZ6NPhV/CsMEaY2glJCyGawXb3OpzYCN88l/y7+Z5shMHgu2ahazSSRQK5t1ChIBlno0KzWvD3iwrW5Nvg3ktWogTW39NxIelbMNdmANRoOifi6xfG/GTv+/EbNnG1w7F9m7ul6nfef7FgcwoaJNen2ls7aSLZR60IjIjhF+/FCE9TKZ+Kcl5t5OpW2I9E7T2eGL7Cb5zsyXmj+KrUtObhsZCMluWpGL9bm66kdZJzZi/Z85jUfbgkMdcroWsM+8LWyNsBLletgD4PQJ4JDySQkZWSKZzpOQPRvxA8XNLFAS8QhpBlsmkZdLa2kib3BdKIqRzCoORJKExXL8BZGW02CcZxJxAwCMyqPh4c3f3mGofMwKShz0jcV7d3cdFC6eSSmcp84msOGYy4TaB3YNRFJ/PIIqS2Rz/uaGNZG4mBw9HDHdfOhGgkwEHBmOkNMP6ikvPZPu2PUSjcT5+0RnMnNHIIF4Obd5FR/sBli4/wUKA6OjtGWDTO22k0xmG40nOveQsBsvKmVoVIjpSnBgAmD2xgnlN1QXXc1kZjySy8KT5DMeTPPLzpznngqUWhciEUBndQxEyqQwrPnkqrYvm8PILb/HIQ8+wfs9+lh17NLf8n6sspFV1uNDFlbxnr4WQANW115OP3kXzzMnU1hQSO8lEiuYpDWxAVUpJPq9jnJdSaKivJQX86plXSdRO5NyPzSVlbpeskMrBkTrlkjwiiUSavk07OG/J8Ww9HGP3YNQxbfdIgsj7e5kaCrHomGb27+vJ97HMx8JPnwNVlfSOxAhOncxJq64kuuk94qNRZjbXMHDyYnhvC/QcKtoeXfXz4uN/4fXX37GMc4U/UDSfGavXvWvkS0bUWD/FiB9dFbT45PlMmz6JKTMmEQj4qa4pH7cbPckjcsO1F7NrVyd/XfsWAFdefTGXXP1pfGVhg/gB9TzJyTn2Do6SjCVJ/z/23jxOjurK8/3eyMilKitrlaqkKqEdqdCGMSpJtgELFXYPtlvLtKfdtA22aV5Ps7R5Hz+PzRi7Zz62RWMe9jOmgW5/MI3BPLrHbkvCnudmKYE3rA1j0IJYJDaVhEpoqcrKqlwi474/IuLGjcisUpVWNBM/PkllRNy499xzzw1lnl+ec3KVkTseioUSB/a+ybTFC4knTCoqTjU2jCrXc794hs6502lsmwSM/XOQjhO5J0KECBEiRIgQIcLYYUbUfYQIESKc9GMHagAAIABJREFUa3CdkMo3WcXB77dSzuQK32m1x3+Fk5wQ4SMrHapUI360zjynathp7t0tQQoJNhTcFG+FkqRUtogZMcehehYdA2N1Shy3nZuaTbjEjyEE8ZggbuAUwa4CM0alg7xqBBYhHkISdoTr15yl8MI5pPY3OIYT5aENUHWKYRm01GIV3FI1YsSDCBFBATbLn08o7ZdOfqlINcWWVJHZM+Mq0TaBYZXQmu1W3TM+4RKw7DD5oC6IKhchsDG9NZDevMJttLXR7wnvufA4ul50OYH0pr9W9XviB39N/OBHKTddSKntMmTcdwDGjr5IYt9jFWrIz70pqJNQRJI/LTd6qGp6tzAjVEV/VZ9R4cajQIb1El4kne2ict01UjQZEyRNSMVM8mVJ0SpTKMmAI/ZEYcYEZjlPoXT85PqmAfuP5mjOpEZMG2WVbYatAqbGM9tSUirbbNv7Fs8dGhgz8eMhZcboeaOPhW31zJ7USKFQpr42zsS6Gl47MkhbTYzL2pt54q1Dqu8nX9oXiPoIR4C8eWyYjtZmAJJ1aT72Z1dw2Z99lJbGWkwjTrGQ59WDRygWS/y6ZxsXLu5k1vnnYcYMrLLN7l2vs+uF1yi6xEdjbQqMOJ9bcwn54SL9w0UG8yaHBoNRFABNtUneN30C9QmDQhW1ewTQRz/SRX/fUR7+wXreOXiEP/3EhwAniidfLNHfP0impYEJrU38xWc/xiWXv597v/8TFl/cyazZ5wX6rDEELTVJ9vTnaE2nKJYsntv8QoCQGMrmmDlzCosWzRqRLEjVJGmvz1CbSZNIjp/4AZx74nHE4X42bNlF2+xpXDghRdn9ty0Wg/7hIjHTGNHORsKECY38+pnnmDZ9Mh/pmk/T3j627jscaJOIm+z9/fP88bGn+T/+z79kyYcW8pNHnZRvk9paOGSXqZ3qR+UUSxat6RStyz9AsWRxeLhAIm5Sd9EickObkFo9IYBUIo5d34ARd2Sf2NpCY0OGYxoh2D6jnbr06ATQz3/xO37zm+eYN7mVCU2jkyP5YomOWR2s6O5iyuypWPEEzQkxbv0BzJp9Ho/86O/Yu6eXN0UNE2oTJGqqE74Hj/aTz+XH1G8xN0SpaBGvIlPGjJGuqU73JZJx+vYfYvszm1jyZx8jaSZOiMSJiJ8IEc41RHs2QoQIEc41RJE/ESJEiHCuwXVE+/5dGXC2es53qXktK3zQ6n9VvZv+cbUIAY+s0RzTum864H/W+vPbaeMKibSdX6PnChb5slPjByBmjM8R+Z6BV39HdwALAUJgxhzCJ4lEmiapmMAUEkZKNRdOMSarrIXeHH31/FURSJ8jkOHr+IRQiN+rTmRolhT6/hcYW4bPjdQW347DjvyAzJXjKhJBkR9BZVQdewT/fnB6HkFBtR5CRFblHlMnAu3DCyD9cZS8koohtRO6HnzduQtXTX/eX22uaOvswci9VZXQiR19gdjRFyrOh1GcspLhBbcG1t+fpj9HZ8baDAIPjpBOQs+WAPQLFQSQW+NKV4E2d0+DFXIoQ3Cfo1IGg+SUQVUajxmDOkNgxUzypqRslRnySCBFqo6wx0dBwRp7VeViWfL2u1k62yujVgCODhUplmWA/InFDPZlizzf1z9u4sdD3irz5CsHmNpcRywmKOXzNLsp0/pzRRZNm8yv9x8hb5VJmTF6c4URU34BvHLwKKncMP/11r9ieucMwIk0sUtl8raFtGMk69LQd5RiscQL23az9dntbH/tbSZPnkB7U70ifhKJOI3nTca2ChQtMAxBUzpJUzpJS12S/ceGGMgXAZjd1kDnpEZipkHBskcSj7Jlg2mw+s+7eTc3zM//x1MMHxvkP171EVXLZ8BNVebVC5oydRJfW3s9hh1czz+8fognXnXShjUmTIolp31zSwP7970TIIAuXryA2Ci1bMyYwaXdi/ntzleJT2oFQPYdHpUEki0NxLNDgTZGKk7N1NnYwBM79tJ5yTySplAEkHTt2So7OsoPF4jHY6NGsHj1ahpbGmm/YA6WVWbxzFba6mt44tV31LyLJYtYXZqb/+6v+ejy97F160ts3raTpimTaFs4h6FfbaUvl6dVI2e8e/XjRNzEmjmD/PM7KmSpd9O+/XHrDg71Ha64/h+WzB91LoePDPC1237IUDbH7EunAk4Nn8YqafryxRJLPrCQD//p5aRSMSyrjFEocDQvGEpaTMyMLcpIR0tzPfFUCuNwcUQ7LVhFDg4MEU+YHNnfR7b30JjrP+koFS1S6RSNc6aT2HewaptEMs6vn9jERcsWkZw2c9xjRIgQIUKECBEiRDj9GF/FzggRIkSIcNYRLn2i3rjO49CFwJHvfhQV7fzgEqkd69elf7XaMFW8tHofsso5qwy5fInDQyX68yWH+HGJknMKnpM3RPgYhkEyHqMuZdKUitGYilGfNEnXxMnEnagfIURV3bkdV3Hm+8eez9p7qVaysl0lKRccxvsbti3V9wgyhq9V4WBGkD44ltOPF9USDFAJtNXG0S2rGlEQtm4RvFEPpAk4+vWIJ10OXcf6XqpGMglJSOe+nP69MtBXhYpF1bcO6ep3gUctKXlDN1XsJhmU366dSrb7CUptl4VbHhfDC79G7tJ/HUFmTQm6uFozZT9KJt9eZWj+1WwzPB8RWnVdt9UeVxX2PdpmCW+u0L6JG1AXF6STJs21MWoShp/SsdozYhTYZYkxjuegacDRXIFD2eq/9j9wOB8gfgBMIThweID8OEimath5NMfmfcdIJ+PkpUFLbYqWmiTPHThKW9pgflOlY3xEHOvnkuWL+cCaj2LbNpZVxrLK2F70iek7vBOJODWNdby4fQ933vVj/vnRX6rzAI1T2kg3NGLbsuJVmzSZOTFDe0OaBZMncmFHI+CSO8dB2bIRiTjXff4TzOuaxy83/IqfPfokx4Yc3edDdWo8Esg2YuSKznurbLP3cI6+XD5AYCTiJudftEAd33DtGn5093/lv33p06PWdAJgxkwm/uV/IvnRFcgVHz7uPBI1lTWT4tkh7NZWjL4+5re3EE/ElO7BiVgdyBU4OFjk0MAwTz/zB7b8bvuIYwwODvO9/+dfeP3lN/lPf/lR6uvilG1JoWhx3oQMf37hdCY1+PZhTm7DmDoDq2zz8A/WMziQY9HShUyaOZU+WabucCVhE0axZGFObkM0BO3ONE3iaefchgf+Bz+860cq6mcom2PBhXO5rHvxqHO5+b98nx0vvExtJs2vX3yZh//9N/zud38kXyxhauScF/Fz6ceXk0rFyBctyrb7bBOS4UKJQ9m8ItHGg/raBBPTpvN8CT8jpCQ36Ec8HXllD0PZkdO+AbTPOI9UOkWpWJm2rlyyaF7yfhpbGikWqhOJxUKJ5ze9SNk+znNkpGffKYiUjBAhQoQIESJEiDAyIvInQoQIEc4xVLpT/bMyfEp7H0yoZI+U/Uk7Dhay16ifKucrIx9Etfeug74sJUOFMseGLY4VbAoli5gwCETMjNchcCYdC7ojV/tlvyEEybjj9G1KxWhIGjQlDRqSBulkjKRpYIaUN5p0AR1KjYgIO7/R18FfI8+ZLkLX/Dsq104SWtPQWMF1lYHrFQQIlSd1ssoLVvHlDxKFYdJHJ00I6EHqVyoQ6FcfU4KwK/urRhKMjOCeqCAfQiRaeP+G9VpBikAwWEgTt2JNQmTZaOSZDP6PUuulDK54nGOrXibf+beUmy4cccblpgsZXvg1p+2CW/0t6wqmbEGbaJikrDZnb5XU+ZCyKgib8PwJPgnV7dLXZ9DCCNyp75MwSaUrv9pa6U/fuAEp06A55ZBAdckYpuk+32B0Esi9ZsTEuNPHWTa8/W62wqE8MFQkV6okhaRhcHi4UHF+PPBq+vx27wGODhZJJEySJrTV19KXy/PW0WEWTJk4pr46JjSw+pL51E9qoZAbDJAOHgzDoCntpKHyInxETYLaTJqls6ep8w2tTUyaPh3Lru6w9vqe1FhDQ61ZNc3baChbNqmaJFd/+k/ovLiTp57YxO+f3AqgSKCR7rPKNkMFi9eOZKtGQU294lIWXDiXoWyOQ4PDNLQ2Va3zo8Mq2zz/xjvqOGXGiM+aNqLD3kMhHsdMOC+97dQrLmXlvHYMu1yxWyxbYlsS04yxa8ceHn7wF+zYvidgd1bZZs9rb/Pd2x9i93O7uerGP2fu/FkUNIJhuFAiUxvnYxe0M7vZSV92rGgxPDzE8394mc3bdjLt/Z3UXbQIc3Ibk1ua2dH7LplxRqmZpunU3ck4ZNdD33mAvXv3AQ7pM5TN0T5lEv/3bV+oWkMKnDpSX7zhDh79l1+qc8f6s+zf9w5mWxN1tTWBmj+pRJx5C2YxoSlFoWhV/nhBCIaGLY4OFcc1Fw8tdSYtSUlzbYyU9m2+LG0VzVYqWrxbJboJHMKmWCjR3NJA85xZlEvV6xUBNNcmaT6vNXDOTPiRRIlknBef2w1WofLz21ifYREBFCFChAgRIkSIcNoQpX2LECFChHMNErdeieZOkJrL2bsmpBuTUP2391JKJ+qEkRz3IuA4VZmltGgC77qKXxDBfqUmjoeCZZMv2QwVbUp2mZgwHOLHEQpDSpQL6b1MAAGGlBCLEY8JagyJMAxiMUHCwP3Fv55iSqjIE+kdC99xXJh5NVarH3lhJ5xaAn4Uh/erYecO7/9hQs5Tt7dWKumWFCD8KBV9faW+SGqN9bosQdrITy0ofH82I9mRD+n2qdJ6CeHW59FnIhHSt1/PnqQyJk9mf7AKMsWdmBRCjV+VnBTuOnjz9OzWfavc/WojiMB+8CbtkxbCP+HpxduHoc0QJjz0MBfPTlQb4f8V2j3+DtfPoZ4Hyr40fQmhiRFaO6RE1k5l6KI73Psksf7tGMV+wLFJu3GRqx/Nsl2bRArnOeFZvQhM2X9OqLbauiv1+tcR+joEn2eKVBM+TR22bX/vhP4G2mu6V3IKX26PONINQjNqrw9ld+5z0tNvMmaQNA1Slo1VKpO3IF8+vmM0JouMNx7HNCBXLLP3UJY5k/xaJO8MDONmK1MwhKBcPrmIHw8pM8ae/iGeO3CMS2c6qc/Oa6yh8aDJyweO8P7zmhVJlDJjHCtaVUmPhRPrMAwDqzCyI9q2bZITJ9PQeoThY4MMHxvkmV/+jsaGDJctv1i1m9TWTColsI4T1WTbksF8mYI9zKT6ykiY0TBUsGhoqOPjH/8QD73dx+CQU0do+NggyZjB0AhRRGXL4tVDWfpy+Qo9eHVsuv/L9aTv+xE/+uG/8aMf/hvP/Pz7XLri4qr9ARTKNsdCkRuxDywhnR2ktO+dqvfkjw7QICAPxGdNI/HSa1jFEjHg8jlTsKyySvemQwAxwwZiJNM1vL5nH9+89T7e/8FFfHDJfACe3bKT3c/tZnJ7K1+87SZmTmvl8GAp8KtDQwjyRQvTEFze2U5izyGeffsQB45m2bn/MPMvfT+Nl19Kwq3Rs2jpQvYe6CM7xkg1WVsL/TksyyKViJPPDlPK5WhurKOxIaPaLVw0h//6hav46PL3jdjX2/v62Pzamyz90EXkBofYu3cfQ9kctZk0n/3Pf8GCaa08teFXUCyRL5aY0NbMokWzGSpY2LIyik/g1FAaGrYYiBWprx051dxIMIQgZZSpqTMYLAqODltYdpnBsr9mhQPvVqR880if1tlTaJrXSXN7a9WoH0DVAspZNomkQxDWZmq58JNXcnTXbnZv3qlq/2SPDtDcksSOadGO+t/w+zAiAihChAgRIkSIEOG0ICJ/IkSIEOEcg/A8w8rz7XmJfedzwBUq8Z2zges6eaP5NqXr0hVe3Qvhn0OjHaRGJIigs9VzCyuaQoKUNgMlsIqWcn4q0geHSLGFwBZCvT8RGK4D4UTu1+8dSQZDOOSOaRpgGKRizj+mpikCuvEdxcJ3DqM7p6Xu40bWnodV6xcDl55+NfIjsI4eweEM4jjjpagoN4SUPumkODq/rc6gCDe8yCeqnLlI7x7P2S+DpI8uU6BPPO+/+96TUyetdEe6qw/flqSmPxGYqz9Frz/t0COXKv36GkHg9uUyCc4f6epHKHk8UsiroyXw9eGMIVzdikCaMp1wc5ba07nUBBCujELThXtdYxiEWrgQtaHPVeknSLghpf/M0JTkrbHiODxSS2pkjhCUGxZS1kg0FNnjPRc0+3ZrRyFc0s6VRj0P1LPKXxx9qlL7v06mODV8fNtWw0t/Fj5R6ImpkU+eXryJumsYZMiENp5HMKkN45Jc/nx8QQLWqvTg26rTNmkKkjGTVFkyWLKxLJuijYruMUKOT2GPPx0UOATP4ewwh9JJJmZSWGWbweFiRco3W0piQUs5afx27wEubG2gvi7OxEwtibjJ4eECQ7bgotYGfr//yIj3zm6uoz4Vxz7OvG1bkkhAY22K4WOD/OYPL7HtldepzaTZ/trbXDxvJg2tTdS2tY9ZbmGUsSwYGC5SXzM+J3yhbNM5bwaLP7CQ3/7qD4ATeVQYJZ2XJQwVtVQNHgH0H27+K/78T1+jkBtm6uwpo8qx8dVD7OkfqqjdlPzoCnhiI6V972Am4lhFJ+Ij3j6ButaJZPsOIQaHiLW2Es8OktvzNrVNDUxrbQZGJuHKtsQErlj+fgYOHuH1l9/kD8++yB+efZHBwSHq6mr509XLuWzlh2mpr+FINl813YTAiSQyDcHSGRMolkpse+cYjek0cz7xEaUPgLqLFjFv0sGKOj8joS6fZ1A7tiyLqRMyfODW6/nwlcs53PcuLa0TaJ/SSntrC7miRXqEelSLFs3ih//0dex0mnf7jvG7Tdt5c/tLTFt4AVdcvgyzLsWlgzl+88vfAzBzZge1TQ0Ui9ao6RuNGPQPO5E6tUlz1NR+Vtmm4EaNeaSm4X72qk9IwKR/0FZETtYqM5jNBfooFkqcd/EFzLlkCc3tTjTPSMQPQDxh8k5/jtwb+3n36AD1tTXMveT9TFs4h7aZU8lZNm8/9xIAu19+gw9e0jpiX2rOoc9Z3vsIESJEiBAhQoQIpwemkMdvFCFChAgR3kPwPNqK29Gd8f413yUuA05N5ZhXvmTfiazaq+/hGmXhjaGzPEIjOjQPsiOK88t+KW2GS5IhS1IqWoEv/OB/6ff+GiFnqO4U0AkZ7324L+/caETO8e7V7wMwDYEwY4HonqQhfKc6SoWODjUnsx4upRziQmjtNH3qBIunTj3axFsal6TRoxOkxnZ4Evn3K2+2K5MXdeHK4ha39yMepLe8ygqkIi58EkEnUfxf+QrN+e872n1qzLnTIxp8HsAhFbz3Ht3j3RMgNnQ9uE5/ZcdKduHbp0tkOGnqdNJSr5vkE1vBSChPDqGc/Yo48qbrEgPacrjt/Y3nf97SiILQfnQYiQD74K6536svo7YN/VVQbJdUueKEIrV0ckQoY/L7CDwzNDrJ/7+nE58U8e/1I7YC+8CTOrQe0l1IP0pQavaskTOubv25otor2XVlKFLKWz7p6yUkN8KTTW1RLWLO7yswrnTvUYSsooMCEVCKitP3KmDGDBpiBoWyTbksGS6WKdpOx/ozxzqJX8FbNhw4WqSpNsHRoSKFKpESnkP6WNGqIAxOBF70z/O9h/nw3EnUJAxmN2d49u1DHDwywMSGNKm+/hHrC7U3pJ2onzFEdRiGQc3EZtj/Ls/teE2d//dntnLxvJlMamsmnmBMfekoWuPXedmyMRMml3UvZvfuN9j31ju8mxvGlPaokVvtDXW0plMjEhnFksVfLJnFnI9fdFwZrLLNWwePAqjoKh3xxRch+55CtLYgh4dJHO6nEcFwayuJ7CDmBRMRTQ0YmTri7RO4uHM6LQkntdtoKBYt2qZ3cM1NnyabHUDkh9l/OMuxfQeZMXcqc+fPot8WHB0ojFrGT+CSSYbgQ7MmM1iWvNOfq6qb2qkdYyZ/BlMpwKnp49XgyXRMIp8f4qL3dZKQBcqxFPn8EEeO9ZOJpUlPyFTtK5lMMGdWB68eyjL5vHY+M62DoTXLnb6tPOXDQ7Qv7KRlxx569/TSOnMKyZjBMDGMUSzB+7e1f6hErlDCNGMkYwYx08CUNjHTZKhgUSi79a9s6fx7h7+HBWADjSk4NhhM45hKxBl0icZioURb5zTmfOIjTGxIUy5ZoxI/HurePYSZTDB79lSmf+hi2hddQLlkkUqnmPOJj2Aey/LC9lc5fDSLaQgnLWDo8xwEP4vpn9HC7SJEiPDeRuQ/jBAhQoRzD1HkT4QIESKca9DCC3xnbaiJ94t4L5JDao5Z70bdU60iCfyTQgYJAC3PUtBZiusADeXKkkDBkk6Kt7xFCakifcJOgNGgtxuJIBqt/UhkUpjkCTgivOgeITBjAmEYJGOCWMzQIgs0R7JiJzwd6GyNCH5REsF7FSGhnPV4bITrtPa9z0JqDZRD3ydWnEv+AgQishQBEXRGexENeoBO1S92HqmikYlozv6AdzzE1HiEjTql0Qphp77zXteh61QPj6MMLZT8TOrXNSINtR3UvQGyQ494CfAi2loGCBzNye+zWv729DZGxT2+2lQaOY+8EHonnr6FfqtaQ3W/R1DohJW71hK/TxW54o2v9rk/T0XuagSNED55pK+Qd49UOtDWSG+iz16zG9+WvbpRPunk7Qt/Cby+fYbG6cYzEG1ITxcS7Tmlsz3e+vrnlE0rGguNNERdQ6DpyEvnp9mYvsc80b1ovJCtp2ICYs5zpVCWDBedqJYT4B8qYBrQPzzEgWMGuVFqvhRKTnRKNcLgRPHs24dYNKWJpnSSjoYUjQdN3srmmdiQpiOdZE9/ZfH5lpokrfWp40b9eLBtm0yjU5vl7TcPqPN79+5j/9EB3nde+5j70mHJE4u2GhgqMmlyCxctW8C7B48wcPAIA0Wb5AhRHGXLZkJjSpFjeuq3RNykuTbJshntzJlYN6bxzZjBlRdOpakmzrZ3jtGbKwTW1GhuQrS2YGbqMDN1DAFHkdT29RFbfBFGcxMA9tzzSc89nzltTRh2meNpQwL5okU6bZJONwPQNh24uBOAXKGELNuK4D0eyraktsbkkukT+OkLuaptxkr8AIihIbUTU4k4LbNnkKqtIz80SLFYwhnBJ0sO5Yq0N9lVo2+sss07A8NOxFaxRFEIhCGQtlTRe2WRYN6CWfQfOMLkjlYKZXtU4kfJ6T6ES2WJZUvy7ucBR2tF93HjPz2MKuo0ANOMqT0NkDFjmMkExcP9JJJxEsk4Mz+wmIkNafK5ketS6SgVLZLnTWHu5/4TLTVJ4gmTUtFSr4kNaYYuW0rvvoO0NGWw7LF9NjsTaCwdxnrpd5T2/pFYKU85niI+832YF3yIY/HqtZ0iRIgQIUKECBH+V8TIseURIkSIEOG9CSHpPXCILVt3snXbTrZs20HvgUPgOiJ9h7rUSAnvWPgOVIRWy6RKOzUeWt/4/UvN+a3ldpdCYpVt9h84xDf/+z/wT9//ESUkcXySxfvy/8g//Zhbv/gtNdTDP3iEe77zg4opj/Rr0Wrtqv0FuOc7P+DhHzxSNQoInOiehGlQmzJpSMWoqzGprzWpS5mkEwZmzHCdNLpXWfpBNUIjYJQ32o2q0c8G9BwiVJRDXigHs2KCpNaviiryl8c5r5MNuMQC/vpqhF3vgXe59et3c8cdDwTIBnRHvyew148iHNy+hb/0qmN1qzaYbk+uE33Dho1ce+3X6d3/rjYtzY68+Xh6klob4c1J71dS8fNyL9IKwYb1G/n8tV/npVdeB2DDhqe5+Qu3O3tH6cangwKbJ0DgOJP+9rcf4Navf5+B3LDG5Xn/4ZIMWh+qZpPHx2hrpUXpBIxFIztAJ0y8ts6vwHsPHOILX7idz3/+a3zh5r+nZ+MWPn/t19m6bSdevSG/7pBGbIS3kvs8eOmV1/n8tV/n4Yd/ARIGcsN84Qu389DDP1dtAinoBL5sms1Ife302kfobd1klcqGQzr3HkehqTt/9LYidINuDtJ/6fvP++vZUyDize9b7WzNDlXfKoJO4+40hSoySRdRnZGYMUE6adBYY5JOmdTGDRLhHG0nANOAfUcGOZorVL0uDEF5lNRkJwIv+mfHQSfaoq0+TSJuUixZAWdzb0imtvpaTDOGXaW+zEhI1phVU6fVTZ5EUzo5rr482LY9arq20WCVbRYtms2EtmYGj2YpD+aIjbKOprSZ09qsiJ9E3GR2cx0XtjVwxfmTWdQxNuLHw9TGWtob0lw5ezKrZrUxq6E2OF6mDru1Fbu1ldrWiSRqahBzz1fED0Cxvh6juYmJdWlMM1bxeKgGARSKVuCVL0oKRYuyXVnr5niwrDJN6STz2poqahidKPLFEnVNGd43dwq2VX0/mIaTru+VA8fYezDLgaM59XrlnX5efOswh7PDqr0tJeWyrYgfR/hhYhMm0jC5mebm+nFHnhnCexY6zwzbfeGe814jwbLKlMp2oCaSqHfsoFgoUVdXS219HeVxEGgeJjWkgcoUcflcnraZU5m/Yil1s6ZXjeoOzPEMET+ZuMXw/7wHgNSyVcT/5D+TWrYKgOH/eQ+Z+KmxrQgRIkSIECFChHMBZuU3/wgRIkSI8N6GYP36Hu6759HA2UwmzVduuY7Vqy5X7Rxov+gHzdEsQ75IWckDge+ArrhA8IQAaUOhWCZfsrFq6tiwroeuJQuJh8MAXDz80GPq/b7XXlPHq1atYMrs2YG243Ea7HvtNZ7euJnPXL0SUZNh32uvsWFdDwCfuXolRo2T2sU0BIYhSJkC0xCYMQMz5hM3QUd1yAutEzcBVejHoTaBqCC3eZh4C3ZGgLXRIyuo0kRznPvdanK7TnLPUe+tj+6Mri6GNqgMvtd84Gq2laRJSGgp6d3fx9Yt2+ntPUjH5AkeJ6Rg4JIHIahIDs1m/blVSKCONmzYyNYt28kO5ADBt2+/n2w2x9zOGdx4/aeCsgpdX4FuVM+6rS5ZPN+/N6xguhfcAAAgAElEQVQ7JW8wAiqgtADJ4/UjfJtTLJsrhDZBAXzt1rvYumU7nZ0zyQ7kuO+ef2H37r0ALPnnb2p9e/2E9RrsMDuQY+uW7QBcc/UnePihx9jYs4mNPZu45jOf8PWvqazyvZ9WMBg1JUNt9f0U1oNHhoaImmrkVWBfhccYDWEGUzuvnomabIT0qNbOv6bae/frhFaAjfX/mDHh1A1LGhQKZY75fubTAlMILGHQmyucsqgfD7/de4DFHQ3UJAwWTKxn4xt96lq1sToaUsSkgTWGKAlwIqTicYO+WIJj/VlqM2l1LZ5OO2n0TgC2LbGsMrVJk7I1vk6GChYdHRPp7JzOb3/1B/r7B8m0NIx6z+SmBJMa0pSKFjNb6jANA8u2qUmMn/wbKlgMu0791sYMV9bV8NZQkZ37D9ObK2C3tlKedh6JgQHKOKkfykf7A+QPQEc6SXutOW7iQocY4zpWQ9mWJBMmC9obODgwxOHh6mTNWCDdWjrg1OARjRMp5gdHucOpv3M4V6w4PxY+VtoSUZNi3oJZYJqUrRMnGMZHmYHhhgMVrDIZd4/FEybtM87j4O43AYcESwxXRt6NBcdLDzftg13UxUTVH9acDYiXfqOifADk8CDUNhJrBQpDyOf+PzIXf4xsKUqCEiHC+BH5DyNEiBDhXEP0iSdChAgRzjVoX6i7lixkcdcCXt79Oht7NvG1W+9i7gUzuGDOdEZkCao6tAn4Ir1fq1dcqOpWd15WsUyujErxFh+nA27K7NmsWtOt3p8M7rv3X9i6ZTtX//WnAei8YCYrupfR0dFKMtOAKVxnqyFIxA0MQwSCL5xJaQ7oEGHmt3PTRFXosRpTpkUBSf+cSmFV5Z4AgYMnhidPmFCpdhhaXI0g6mifQLU7RhCgKnS5w/IHbUiEjkftsKo0Qb/+SI3caBivsU62BSC5/sareHrjZlZ0Lw279VUEUiVn6hMMV1+zkt7ePjovmFldFq9hNVLKW4dqhIgeARMgtsLz9u/xiJqf/vS7AGzZtpP77v0XPnP1n2okUmicwJDSl7CKXa1e3c22rTu4fMVS/2Q123AnF1jrkULDwtDJy9Hay7BtVW8e6G4kO9bI1MrgIhl6XB5vHrLir8Pd+Tr1ZArIL4JdGEAqEcPMn4wLfWwoFSud3CcLL/rnlUM5LpzSyMRMSkW3hCN+wIkoaEonKcnxOcrtmE8iDWVz1GbSLFw0h66F08mdBGFg23LcxI+OCxd3su332+nb/y6zzj+PoRH6KpShNumkONt7yImUsmybsi05cGyIyU3pqveNhP3HcpRtScwQal2n1iaYOnuyQwK5KfeM5ibKR/sRc8+nXF9PPNTPrIY0qdo42Kfb+kZGsWjRkqlhZksdh/eNfy0TcROO9avjutoamufNAXtsfZ1M4F1N3CTd1oxhl0/7/g2jbEvyZUlWI4BSk9pIJOMUCyWsYoljJZvxxZSdm8jteZG6C5erY1HjzFoCRlMbuT0vUlv91vcudtxK4sF1ANif24W14CzLEyFChAgRIkQ4ZxCRPxEiRIhwDmNx1wInagH45Ce/yO7de9nYs5n6TB09PZvo7l5GT88mstkcN17/KQZyw6xf10M2myOTSbN6TTf16ZqqvtGB3DAPP/QYnZ0z6O3tI5vN0dHeyho3skgC6zY8DcBHrvwwuXyZ7c/9kd27X2fNVasDiUW3/OpZevf3qTEHS9W9KytWLGX37tcD5/a99hpbt+4AoKtrgSKG+vsOsLFns2p39TUrGSwZbPnVs8oZvu7R9XS0t3JJ9yWsWLGU3v19NCQN4nHHMbJ+w9P07u9TfS9ZPB+kkxKtp2cTnZ0zANi6dUelvlxnui1h49Nb6O3to2vJAjb2bFZ9bdm2MyD70sXzla63bNvJ0xs309vbx9zOGaxe3e1EwLi6D69TQ7rGvTbExqc2Kbk7O2dwxeVLkMBLr7zBxh6H0Ni6Zceo6+71hyuLJ+fq1d1MmTzBD1Jwofev67w+XcNAbpiNT21y5rlkIevX96i+OiZPUM7u3gPvqmv79/vRAITG2ue20+fR2TmD7suXAMH12d/bR+/+PiWLvqbeXKqV/+hasoBsNkd9pg4J9Lhr2N29TMnoEDwH1Zz1NVrctYC6zOtjnD/0u23C9iaAXaF181CfSbNm1eWKlPqH+/4VQO15cGzYwz3u9dWru7l8xVIymTQgeellp//Vq7vV8yC8l3Ub0SElZOrTrFq1Qp3z9N+1ZAEvv/S62ttOVJBUbTw9ePPd3+uuy6rL2bJtJxs2bARg7twZdHcvU7r1cBzusaKtNxcB2BItlVxlf1W5Jn3e7vXjZ60KkuH6GecRUTmILfHrdmiN9ayN0jDgNLuP44nEaev72b0HuHBKI3WJlDrXkU4qAuhY0aIxYTKnuY5EzCRfGrk20Ug4vyVNY0OGoWyOoWyOT356JQ2ZWvqzJxbdIO0YBUuSOaG7neibWeefR8t5rRwbOn5NFVPaTGyopffoEAWrTMwQxAzBwYFhDhzNjZkAyhUt3j6cIxYqBmPZNqZhMCuTgvYWpfv4rOnYR45WjcKa3FJPwoDiqSg+dYLwRm5tTMO+w+O+v1iySACmLRkslug4r5UJrY1V0wSeSthSkowbNJzXflrHGQnlMhRLJUX8ALTNnErHlDZe2P4qE5Jhqu9/XSQHDiJapgBQrm0gNtTvRP8Aoq6Z5MBBcvkixE7MFSIemUf8+erX5JW/pNQ97YT6PbV4k9h3ryS2H7joXoqfXn62BYoQIUKECBEinCVE5E+ECBEinGMI+yI9h2Z7R6tK9eSlhbvj9vsBWNG9jIHcMNd+9lbVBuC+ex7l8afup6G2RmU58+pd7H5pb0VqOYCNGzfz/btuQUon3VTXkoUsufQDANz8t7cBOOSPi61btisyBuCx9Rv5/v1/X3Vu4fu3/OpZvnbrXb68wLObH+Xbt9+v0rh5eLpnM9//wW3KoezN7+prVvKJTyxX/dz0N59CArd+/e5AH/cB31p7M2tWXc7u3Xu54/b7yWTSAWf4tq07+P5dtzjRB56+BHztq3cpYiWbzbHiZ99j/YanK2S//saruOlvPkXPM1vUXNs7WtnYs4mXd7/O3XfdQv8o69Tbe5BrP3trhYPek3tjz2buu+dRfvzQY44cI6y7mgew+6W9XPu5W9W1Hz/0GL///SPKrjxH+tf+7u4KnW9Y38MTjzs1mr52610V+vL68sgVb85hhJ38PT2buO+eRyvs7/obr+LG6z9VsT7tHa3c9Def4s9cAlQf/4EfraXz/OkVY95x+w/ZumU7XV0L6Jg8QaVK8/aMNz+PsPCOn3z8B0h8W/WImGrz99rveuWNinW7D7jr7q+yYvkSHlu/kYcfekytW9eShWzdsp2MS/4I4Kmnt3DfPY/S2TmTG/7mU4qUCNv7qjXdav9ff+NVLFk8nx8//HM2rOtR/etYveryqjbiwRCOjXh7ffWqy9m6ZXvV/eGRjSPNF6CzcyaZ+nTA/jes6+Hll1/ntm/+LaAF3olgIJ7n21YRWpqcOqkDzr6sRsZ49+nkkE4W6f0aKlTHf+pWCybyyx1JpFu3IyCPRuzo0ZJeBjjvOaKPkRImRU6vs/p0RP6AE/2z82iOQ/1DiBDPn7fKinSY1JCmtT5FsTz+9Fh2qcyEubNobmlg/753WHDhXJZfdhG5wRPXmTDKFMs2hXKcZOzEwz8+uGT+mMifQhmSMYP6mjiHsj7RV7YlO/YdpT6dJJ0Y/auaVbbZue+IIo8qrts2lm0zK5PisvZmnnjrECkzVpHuzVuXKRmHEDx71I8DyyozoSZJS01y3KnfEnGToYFBLDftWkdrMyTSMJw9HaK+Z2CVnVXzIn9KRYt4wmTSZUvp3XcQgNr60xf3M1iWFTUVPabbSwFnCxE459Vy9K6dylRxcngQUVNHbMiJAhM1dYoAOnVYQ+nOtc5+cSNzxC+vJM5pIIAWrKV459pT22eECBEiRIgQ4X8LnHxF2QgRIkSIcEahfzXev7+Pzdt2sn7D04pg6epaQFeXkw8ik0lz191f5Su3XMfDDz3G7t17WdG9jO3b17OiexnZbI7163qCjJIg4InMZNI88OBaHn/ScfZu7NnES6+8weCQ7zg0BNpP2XG+3Gu46+6v8viT9yuCasuvng1OKtTekBI5nFXkyU9+9j0ef/J+7rr7qwyWDFatWsGqNd385Gff49nNj6p+a5Mx7r73v6l+du5Yzy1fvtav4+Niy7adbFjXQ3tHK89ufpSf/Ox7AHz79vvpzw27ERMOvrX2ZnV99+69fskRfLV5qb9WXLGMBx5cS0dHG992SYSf/Ox7/ORn3yOTSTtkhoAfP/xz1fcTj/+Ax5+8n+tv/AskBNZpxw5/nR5+6DEumDOdFVcs41trb+bZzY/y5VuuA6B3fx+2hI721oDOw+u+c8d6vrX2Zr51281K9mw2x5dvuY7Hn7zfqRmTzbFl204nfZr0HdPVdO4RIw21Kdo7Wslmc1x/41VqrbPZHC+98gZCovThyb6ie5mS1XOKezr1Iq46O2fy+JP388CDjsPjxw89hpCo9fFkv+vur7LusafZvXsvXUsWsmPHer58y3Vks079mzAqCFQ3ugWcaB9P/v29fRXHMnS/kM78PXn0+e/v7QMJ886fTteShRXr5kW51Wn2dtfdX+Vba29Wa7HrlTdAOqQrwMrVKzDcTGJSwj8/8E11784d6xWB4ssnaXftoqOjjQceXMvV16xUdiOkDNjIs5sd0mg0tHcE7exba28GHFIRHPv2dLFzx3o13vU3XsW//fS7yv7vuvurPPnvjv3fcENwzDARE4ZOvPjkS/BREiaEvHPe48qrxePZeKCda/tSCGypEzYyYKuerIb23FTjum/CgWeG8K8FooQ82aQkZp546rGxomyPpN2TR94q8/veYxXnU2aMvFtPZk5zHal4HPsE5CgUCnQ0pZkxezoAf/KxD9PSmMGSJ0eYnYgsAbnKNlNnT2FSWzOF8vHXMGYaNNQGI7BihqBglfnD6++SG6XWysBQkT+8+S59/cNViR8dpbLNzJY6ZjXUKv2H0ZFO0lJTU/Xa2UAiLogfh/w6HlKJOPn6BmLl45Nxpwp2tVDTMwDLkgyWZSDyp1S0mNI5k4v/ciXvW9lNZkLzcev3nCjq3M9ZHoFjSFn5sdCWgTaBB/ZpeB55ZI8cHnTeD1U+k04ZFnxEPevFCz3Bzwk9nyTxpXna65PEgsHPiEfmhdq4r+8+4PTV9wBx95ypAoTfJPbdynvMHVrUD8DzNzjXHnlmjDJp/T7yjN/WkyVChAgRIkSIcE7BPOs/7YoQIUKECOOC0B7cG9b1BKIxVq3ppuvi+Wx9bicAq9d0c8XyLkAox2ymPs29//ivytn99MbNdC1ZwB23/1D18+Vb/kq977xgJl0Xz0cIh9zYsK6HrVt20PCxSaqNrX6qr0H7In/BhYsA6O5exsMPPeakvtKuG6LS6abIrCULaZgwye/HlkydNYsbbmijp2cTG7N+GrLGdLyyxEjom6oUqBRnq1Z301BbQ+b86XR2zmT37r3sfsmPfui8YCZrVi536nbAiM5/D1+55Trq0zVs2bZTRaR4KcMy9U6UxOZtOxV5ce+9j9K7v48V3Uu5YM50pCSwTvfc56/Ttq074PpPcds3buKpZ7by8EOPVaRO85zyn7lmZcW6f+bqP0UCa1ZersgrT7+f/cwn1Jj+xIT/CxEpWXrxPDo6KnXuNqajo439vX3ceP2nEKCOswM5dr36Bvt7ndRga1ZeDgLmds5gY88m9+5QKiwXl3cvpWPyBNonTVDrs9m1bSX7pz8OQihCAZz0Z4Nu1IkeuaMQMlVdH5evWMqUyROU/F/+L9cihD8f4epDmzq21sFNf/Mp0NrbOL+0ufuuW3jq6S0V66bP2Vm3JYBk5eoV7L59L4+t38i8L1+r9sPqNd2OripnVfUjna1Z6+XdS53UhjgkozeBbWo/rKAhXUNX1wIVqTPax8TPXLOS7suXMJAbBpeoFUB2wNG9Tkbq8Oz/27ffz+7dryv79yJkwC3HI/yIH+EyQbJKRI+BW3PKs6Eq+96TTSdxpEZyexE63oGflk26VYy8ej1C2Wo1csmT3QsP1NvYXqRP6H4dzmPwzLjX8uXT+yVg5/7DTG8Mpi7ziIfGhMmkxpoTivoBJzKkJp1kzpxp1GbSXHHJhRSsUxPJVChaJGtOLCVe2bJpmtBEbVPDmGsHNdQkSJqxQPROzBD0DxXY+lof758+gXqXILLKNkMFi31HBukbyDNYGBvZZdk2NXGTxZMaq9ZeAmhNp6ivi2ONQA6dDcTiJ0b+lAf9qMO2lIFhJuE0p3072ygLqyqx4xFA3vvTCfUxzq215/xbJdV5Q/htwn/1ayeLcjxFfOgY1Db60T4u8SMHj1COp0a5+xSgbab/7HdTxKl0cG6EUOyOW7HdqCE/jZwfSTRaajkHz2B+6QYMgqnmxCPziDGN8hd/CSOkfRuLTArP31BRGyzC/+aI/IcRIkSIcM4hSvsWIUKECOcwupYsZLEb5bOieynz5kwPfCavy6QrilaEU3eB46zVU7N5zlsdpVJZRRCEU0dVQ9iRb4hghIOhSVrh+JdS1UbR7zdiBomY4Jmnfquigto7WpW8Qv3P7cb9hf1odTuk6xEOEB8hBMkeL8xAKEeyh4baVIAY2N/bVzV13vU3/gW7d+9V1710XWu1qI1q6xROz9XpOnSgUt/epPV1FXoKK53AqJJqRfefSyECaewCOpd6y9AYLry2ToRUpWdekRlVnPZeQMVI6yOFQEif5AmnGayWyiz8zbXCPHRuR4vSUPKG7gjqXgbuNwSBVH6ZTJqOjraqc/GFEXR3L+OO2++np2cTK1evYH9vHyu6lzk2Fg5lGWUuYbsIL7VOfOkRb6q/46ThERIytcFogVWrV7CxZxNfu/UuNmzYGIhKhJHt34ta8uNnhJ96TZuhshfhEj+uDSgD8ggijSzyzNIjYYSbns0tzIOtjSWks8aGNx5gSD+tm+EyQcIdSBKK5HHXUEjpjiOxpfCji7xxIBAt5Nm6BBIxExh/sfvxoH8MkSknipQZozdXYHfvYRJxk2LJojdXUJE/HRMaTrjWDwDCcUdOOm8yqz5+GZOmT8cunTxpIe3YKal3M9a0cWXLpj6drEj9Bg4BNFgosXlPH7NaGziaL5LNFRguWSpq63gRPzqGSxbtDWkuam3g9/uPVNT8md3sVDs62einUwHblhiGoFw6MbKiNDhIvliirraG2ISJlAonVgfqRHC29Jcfxf5PN+lTDdXIHS+fZ+Cc2+ZUqi3eMYdy35vEqvz+wB7KYtU0nLrBXIief3D/zZhH+SPLnZN9D2A+75yzFzrkjBMhtA6DdcR2rMVq9dqAvPKvx+5X79vrf0Zrm6ZOy0/vYtTVHotMC7T2Ub2gCBEiRIgQ4ZxHRP5EiBAhwjmMxV0LnEgD7+titQrlIYf6Aw+uZenF80D4v2BHws7t6/GcoEI4qdE8FAoWR/JlXnbTVIV/0W9QOa7+Rd77gj+okUZhB3oYuiO6NhnDjAmSMUE8HlMpxB54cC1LFs/n89d+3XEwu85WNXXPYauTE9oYg9lcOMtddQR8zz55IhBBP7wQAWd515KFPPjDb/j3ec5oKVUtmJdfet1xkq/rCaS+ctZpvoockQIe+vEvVGqzB3/4TTY/t9Ov1xP2GLjr7kXM6Kh06IuK1FQ6yaWnbXvgwbV0XTyfa//K1bkQQaeNEFXJJIDe3oMEY9ccKDdphaPfOZZCKAIpU5+uICdtnFRxW7dsd+oqXf8p3+zdXyAHuqzYI9WU54pUcUliBBjGYPtw3xJYv65HpVW7+3tfYfNzu7R1q5wvwJRJLWrtvKimFSuWokJHoCJXWUVUEpVmYYTOVNhC+Dg0n8qtIjFCbbqWLAzY3fU3XsXq1d1MmdQCwAVzpvPkv/8Tu159U9Wp2rCuh9u+8bd+eI4iZyrlFa69euSJIl68/ecRKsKfn6HpzQAkQkvL5hM/Humjk066G1+RnR5Lg24jUhFGAd15tSy89s5TB5CKONLrBQkpMYzTm5nZFHHKJStQg+d0YE9/jsZQ6q6UGWNafS2WPAnySZY4mpdc9v7z6Zw7HdO0ORXZtry6P5A8+c7Ggaa6FIeylanJYobAsm127T8SODce0ieMqZkUz2tr7tlAWyZFMmYwLCv39JmGYYgTJlGKJYu6fB4ScVKZmtNa52YknA0CyDqF9XJOBMNGzInyQfifCd1nqg49qjJABFHZ9kQRO+8CBl94hnRtBlHXjBz0909p7x/pm3U501MJsicdDLaO+JfW+YftX6L0xWv9f2X79rgz2kXsjnmEn7Ti4JvAHjVrncQ5Llpn+mlMH5yHF6uoRwFVxVhkWlB5W4QIESJEiBDh3IXhff2MXtErekWv6HVuvCoc1wIQwjkvgmSEA8fp6EUIOY5kQX9umHv/8V/Zd+Bdp417Y7j73t6DHD56jP6+A4FUbN4X+N7eg9Qm4a09e9Q9Yb/Uzj++yNFD7zj1hXAiAPQ2YYd0Km7QtcSRd/dLe8kN9GOXS/z3b9yLwI886uhoYyA37JIK0D+UByn9mjBDw5U6kX4EQk/PJvpzw+x65Q22btlOJpNW9XsqdKjeSuUUtkPXPCfw0ovnkcmk2bplO5uf2wVCsHnbTn70yC8QwLrHnuGpp7cw7/xprLhiWaCGSnCdJNmhYf7hH/+V3gPvqnk77aWqGbN/fx8VCy8cWedeMEP1J4Xgqae38NQzWyvmVz1yyCNqZEDn2SFN57nh45JnSxfPJ5NJs7+3jx898gt6D7zL0z166jipIlB0+3559+v0D+XpeXqLipqZd36lU8NAMneuM8+nezY7MknJj378C0f/uk1kc5WER8UEwsejhdcEiU8hZaB/IXXdtQJCrdvgcSLoVq5eAfhRYCuu8OokaQIcJ4LreJE7CKFqLP344Z/TP5RXaRGroqI7EZIBNj61Sa2Xh56eTe7+dEjMp57Zyrzzp3H1NSsD7Zx0bO44I8ou/Zo9UuI9v5RW3PsCc/cuesSQRtgId684qQ7dZ2EFPyq0dZb+X298zw5EcG1s95Ln1LQ9QYUjlNDISeEJJgQxIHkaSRmvNs7pJH7yVlmlGEuE0nfVJ42Tro1iFSzqWhqZPX2USLoTgG3LMdXrOVUwpU0maY5K6HiEz8mQPuBE/0ysq2F+U1ql4PNsoKGmlkLZDvyA4mxjvBErnp0N5vLkiyWSdTUk4wbyDJIxlmVgnOQ6jQfeSIXS2ak15KHGduwpSO5on+9Ckcc2lcTPqVBbJm5R+s2/khw4SG7Pi5TffgkA+6hz3H/sGOnn1h2nl7FiDaU7d1G6cp5zuP9OzJ431VVx8GX33TzKX95F8c7gK0jSzENWz5Q6ApZjfflLlf9U/fJKrSZQJcYnU4QIlTjb34OjV/SKXtEreo3/FUX+RIgQIcI5hmqRCP6v36tE/jiNuPqalTzds5mNPZuYv3C1upLJpPnspz8RcJjqPoT9vX38yUeuU8dXX7OSWNJx1npF7T+4NFis/a09e5gyc5Y6vvlvb1PvV63pZurMmSClig646a9v5R8f/LZqU5+O03T+NFat6WbDup7A+CtWLKVryUK2btnOJ/+jU2jec65/+/b7ue0bN9G1ZCEbezbxyf94Mx0dbTz4wDcDulh68TzVty77V265joZ0tYLXQZ16v2xV9UUqmgu+cst1fO3Wu/wIDzxdf5x77320ohbNqjXdTJk0IbROawL3ruheqqIktm7ZrvoIRw0503QEu+GGq9j41CY29mxiwQJn3ds7Wt3aMtqcRvCNeZEUo+pcS1dX1WEvUfq44/b7ucONIgKn/tLSxfMdDbsREB429mzig0s3qeOv3HIdYXgO/jUrl7N1246KNV3RvYyli+ezuGsBG3s2cfPf3sazm0Op+EaJ/KmikSrz00kGUdGfV0Pn4YceY/26HrLZHJlMmvXrevjM1StD3QsVTeSlfvPmoVK+Ke7hFDg0peQzV69k/bqeCn1nB3KjqwKC8jgdsuKKZazatkPZ548feoxsNsdj6zfybz/5Dvfd82hF6sirr1mJF64m3H5Ggo3wC4YjgktSlcjzCVsvqsjQl6zqUFJbS+1vtfUPjOEpxGln6OnrcMZ1on28mkPufLVIIm8eqXiMXLGMeRqCgEw3bdrpjPzx+j1WtGjUznekk5RPEbli2xLbPrU1aqQdO6m6P+OFJQxMM4ZpGFinInxpDJjX1sTOo84ezFtlZjXU0pI2sKxyVQs/GyicYPq9RM5/tiTTNSSNJCV5aupBjQUlUca2z/xX7HLZJmuVyZxGQnc0JOLByjAemaNHmOsEkEcKecT4qSB+GkuHKf7kO+o4OXCQdw+8SXM6xZFcMLKu/P/+HZm//AbZ0smvlez+DuUXnPo64pdXYrbtwloAcuHHkL/chWAXog+oRu60znL/lRilzUhovZbSnde6B34NoNGid8YkU4QIESJEiBDhfylE5E+ECBEinHOQTuTKjVepCJbwr/87Otq4Xr8uBA21NTzwo7VsfGqTqqfT1bXASQHnfQm3bQolyWDe/7VtZ+dMVq5eQTabo6O9lWWXLlPj/PODt7F+vROVkMmk6VqygJdfep2pM2dSLgxy/Y1X0dk5g+xAjt79fer+GCAMwV13f1XdP7HW5PobHad9zHUO3PaNm+havKBC3q4lC5UTHWD16m7uvfdRRQ5867abefihGa78M0BK1beHkfrW9eentwve7zl0PUfGqlUr3IgdqZy4a1YuZ+4FM9joRrhkMmlWr+kG4Kc/uyuwDh3traxZeTkgR18nIXjgwbUqMsOL2Ni9+3XaJ00ACK47Tvqwn/7srsA6OXLIwBwNpJpHR0dbhU3ddfdXR9a5lJoOHAT6AtasvJz2jsVYyhgAACAASURBVFYle1fXArZu3VFpw5rzftWablVnStdBYH00siW8pp2dM7hieRdIqXSfzebIDuQq5Bvp2NsbgflJKuxJHbsEgN5+6cXzqq5bb28fUyZNCO5njdSYMnmCIkgrUr5VG9tF+PkQPg4+HwRTJrXw+FP3q/X1bMLRY+V+CNzvyqNfv+8eh9x88IFvgpT0D+X5kyuuY/fuvfQP5Xn8qfur2P9ynwAJEzs6sS1lIKWQF9k4MrS+VFRPlUgufdzwX0J/w0RN4KBa26CMHtlULf2iTi6lEwn6h0+P0/pMRP4AKrpEP/aigd6rEEaZQtGAar8DOA0oW2c2YsOybSbUJrisvZkn3joEQOfEBhIJk+JZqA1TDaYZwypYZK3xE3tDA4NQdOx7QroGadrYxTMX+SNsW9G/Z25UKJXts0b8BKBH/EiCqTC16x4CkUEngcbSYYrrv1Nxvhrx05xOAQ4B1Lj6/+JYvOWkxoZplD/zJYw77kQAxoO3Iu5ci2y9FuuiO4k/r50DPKKGz+3CWtCN3X4nsf1gPPEAYsG1Y7ObHbeSeOEjfj2eKjWA7DaI7QcO7kWw3Ol3TDKdpDoiRIgQIUKECO8piLcO5c7k59IIESJEiHCqoTm/A86GkWqvhM+7x0XLJle0GRoughFj3949XPu5W+laspC/v/OrJy2mR/iYMYEZj5GMCZKmEXbNjh+j1JgZcxdjGPtMO3Kc8UYedazy6HEIx7WN4/Svn6u8Pn4NjXSHVxPn+huv4qa/+fMT6mNsbY9/96m0jfFqaNerb3LtZ53IsU3P/jjYy0j7PnAcbDtyu3Ggiu2E+/ncX/2dqr/kkXz33fMomUxam0e4T8YvzSnY+6cM45FljG0F0D9U4sjw8CmP/kmaMXa/c4wNew6e2o5HQEc6qUifjnSSz110PomEPCu1UcaKiQ21JGOnt/YSQMw0GMgV+ONbh0/7WGE8ufcge/qHuK5rDsumNlF4j5A/yYTJ4eww63fso1gau0yJuEl21yuUXn2dfLHER1ZdRvPCRRjF0VNsnkrEYgbt9WmEkGfkM0PMrY/0/FuH2XFo4KwRQG31tUxtqD/pfma1pY/fqArqXnwM++VNx28YgjF3GYOLVh6/oQbxyDziz4OT9m2tv847biXxoJdSzr8mej5J/Je7Qr3Mo/zln1JuBXiT2HedyKEKeHWE+h4g7pJL9ud2YaGPVa1P0KOBALjoXkUWjS6TJo92T4QIAEPFUxttGyFChAgRTj+iyJ8IESJEOAcRcOiP4AAe0bmo1yMByuUyhZLk2LCFXS67hcZPjcvCI3xsw6DOFMQTgnjMd0w46Y9AiioEhQahta86H/fm0ciJyr791ExjJ6CcYvMjkyL+LMLtnLPV7x9hqIp8VMLrwZuyno1KtReV3YTnWM1mQjqssCXhjB7WWVA2/4IIr6km2mjrOUpSLZ/HoFJOvU+9j9HW1q9oNDIqrlWquKoMY+qrQh6/jUeAAXxr7c2VvahaM6JijrKira3aeftNn0q19RlR1goSybNq/9z1N/wFu1/ay333PMp97rlMJs1XbrlO7YOAEm0ZOKy6Vprcqs2oBIq/10abz6jX3NRs+vPWm2/lcJW9VCVeQ23DutQVIZHUJA3M0xQok6o9Q6EtGpwUY2nSyRiF8klXWz+tGBq2SNadmdRvxdKZJ8FMw2DxpEZ6cwVqTYMaIclT/Rl8NlAsnpgkpcFB8sUSqUScZF2aeHmYM+mqlLbEkhA/g4p8L1CoxdLZ3c+lvX/kRGiv0t4/krn4Y+NK/yY/vYvip6tcWLCW4p1rK9t3/5Ri92g9TqP8xV0BO1UEU9tMFbHjp3gDqD5WEMux7gwTPGORqVKeCBEiRIgQIcK5i4j8iRAhQoRzDZ5znaAztDrRUcVT7bW0oVC2yRXKDBUsDMNwiR8HXmqnFd1LxyWe6SZuN2NOzYpkXAT6DYskKxwkATaDgLM1cK/rDRbBc3rFEMWdiGrOEVHxbiQyQiKR3liadAEywmNj3ElJrS14Du8wWRMeR9OCR8QESBmvU3+efnCHI2NlRirXOa8TRYHrLnEjqpM6gSLNVXWjutEmHCQEhFoq6ZITlQpQesZJ6/blW66ju3uZWuZA87Cxa6f8pkEnfQXhEOjGuabvGyGF6gch/HUQel9Be9NHCBJrEiG0/lz78Mknzc5dhS19/zwVObP04gsqlT/SfDR70ZWk1knoRIpnM976u/MOmFYlZaaueTavRHHeLL14HpuefZhdr77l1A0Clr5/nmabmq51AxpxLSufE8HnW3j9QnMOzCXYLqCzAMHk7wldljAC92hbRd/nupr0exRXK6V7XdOt+y4ei9FQk+BwrnjKo39qOL3pxvSUb725gjpOpVOUxdktTj8WDFslmjgz5E+hJCnbktipKHwyRli2TVNtksvam8nEBcOV/xifVZTE+FzPibhJsWQhhoZIJfz6MwUZx+TMphq0bfvUFLEZI6QU5MtnlwLSa/4YUmKP8LlhPG3+t0XfA5jPO2/tC5efVVEiRIgQIUKECOc+IvInQoQIEc4xKOez9NyYDmSFI9R1NWueVO+qbUvyBZvscAlbCEwhsAl+GY8l0/zZp8aWCsOL8EnGDeIxg5qEAd4v5iUqUgXhODkd/7fu4tSiFxTJ4rprNdLFh1RNFDchNWetqwrPwR1wI+uOVu+U1wy/LxAa6eApT6hDXxTf264ie3SSIkAWaOsQkA1/IppDWAqftPFkCfAfrvdYzSfkh5cC1afXXncwo875ekUnuZybNCk1asVXvK9E16vt2ag3ViDSRGqRTy6JJQMEk2TKpBY++5cfVxMRiiwJOtI9ck+X37f+wCIFZK9cPk2rjtKCaxhQmDau0HXjzUVvr19FtVKkgPC0GqZYHB3e9J//PLAWug50kSpcfrpdhy4Ij+VAKFtVZJkUAQ0GqSzvnU/s6ZeDenQw//yp/pwJbBVtqvo4QUtTUksqyU3NZjz7kKH7dWLHs0aJ9vz07NcjPoOCae2deTvjCG390Z4RuvyaPesL5neNIlxDe0xK6a6zv08MQ5xy4seSkpq4GUjHdqrgRPfUcsnMyepc3Izx1sGj/Hr/EQ7156A8Ed7jvyu3bUmhbJ+R1G+DxfzxG51imIaBZdvEEyb1qTiWVa78p/YsQtj2uFK+ASRyOfK5AoNu5A9AUpTOqKXZXs0bQ1A+Q2kNpUvkns2aP6mYYz3650jD1UWY5Am3sYVQbU8U8ZnvG3fat3I8hVXTQClfhNjY3CKJL807EfFOGMaD884QBT02FEeIJIoQIUKECBEivHdhVv0ZY4QIESJEeE9DuGSE4gs8R6b0HdL+T8tBOaClpFiW5IZKDJXKKiJH/2IubNuJUnCjFfTrwraRhqFSa3iETypukIh7Z13nsed51RzkHuHiRx94jnGNqPKcwx6ZI3zXqP7LfW8k9VcEvLCa89ftI+AQDxEA4BAR0iUiXOc7VBJKgVE80kX6cikHtAzO3R/LF8SPxnEdvl6Ujkb2SI8g8TQgtFgTzRmu60S6LFEgikO6rn+XAPId4Iq2cIk217UvXUmFrm+NbVFzE2oOwpVXJ9Z0n7j0F97Xl9RWSyeehEcy6J24zRSppBNPofWUmg2oOTgyV6TK0+bjzN9t6+kstIY+K+CtsR+747zxHPfuHAO2KZXD39eqUFP05hSmgwJ7xyNqXJtFqdWPt1J69Qg5PFVJXZX+fLQzfkSSVJeluq7L4cus1lKzNxD6kqptESA+ZWi/6msdWDXteSaFu6au5qukO1T7I6Q/z+g9okWE0hn6K6VHjnnjENjXCgHSM6BQZRf+s82nz4R7r5TCTTGniY6zN8u2zVDh1NdhkbakNuU4O/NWmdQpdhqvWTSbS2c1BU/On8yVhwd5/d0clnxvp3wDMM3YaSd+YqbBUMFiYPjM6qMmbvLuUJFn3z5EY8KkNvX/s/fu0XFUV/7v95Rab79tgrGNbGOJgDFgQsCJBCFhmAySGWxjMCGQYe5iLK3JzSAlPH7+rZXFvcNlrfEAmUjJ/JhlMawZkvAyGAMDUpJh+P0GLCWGEAwY85CMsSwLJ8TYkiy1Ht1d94+qc+pUdfVT3eqW9P2sZW91Pc7Z51HV1XvX3udMIMuRYKkSSsMZMDxwCqFQyBX5kwtCZgRA9p2GksICA+WFBgZD4Zw5gIrter2OHq+TB4B64SOT0T+Bc2sQAhD89BACwX4AQMF4tFM1XFgCAAiVzgUAfLT866hKoR46P8iMh/ZDQgiZcjDyhxBCphq6DVOaZ/W3zAFpUXcZ0yORCEZGI+gfCSESiVhp3kzTetNcdwIJAdhOHmH/MBf28TAMFBYIFARsh0/AgPP2vamcIW7zpmUYVYZ6zbjuGFqdMxwDsmUpdhnPhbDr0Q21TltVVBFsw659rkzdBdjGXlWE2yhrdaWli+UXEMpgDZjKoA3hNthLo7B3fRBTtl0Z4eX4aeOjDZzLhG17f4Q0jpv6ftu5JkyXQ8WUDhhZBGT6MtPpB2iOEH2+yOgmaIZtIZ1AltPI6WfHgWH7cey+MtV+p/+k28DpS+WAUs4nqPRjLgeQnBV2tJaaKcrp46Qs0x028nxXpIw2Tnr/OSnY1FS1dIGDcu6YujPHmbdq8OzaNB+B2qdH3Lh9T/Z8sq39ct4IXXnhOHYch4w99mr8XNNGnylqzgndQeEMF9TMENJRIa8FzQFkOrrrTiDl0NB8M3aD7evXiewS8p4l2yrvGTLiSA2C1g51rclrSU5LU04Sx/noHSvtXKH6Rutj4XYAqVlkOvNVjp0pnPr0Mbb6SbgdPFr4lxN9J9vlXYvIue5cM0Pr+9FQ9uIWzjltLg72D2fUAVQSKMA5X/BfT+ishbNw1sJZOND7eUbqyiaziyfnZ9JwMIRgihEu6aBHobx37CQO9g/hYP8wvllxGkoLBUbH8suiFw6n7owKnxpS6/0AwKfBCOZlWrEkiEQs3VUUUBbTm8l0gQvKi3Ma+QNAvSAknTq648fl8PG8eCQiEes5wEjfYXaycCFmX1yHz3r7cOLEiaTPmz9/PspLijCY//5oQgghhJC0oPOHEEKmGJad0zbEKoumY1QUMmJD7o+YGAtH0D8cwlgojAIAASFg2j+2gei0GxHDgIhEELGjfAoLC1BcWIDiQgMFBVoUgSmdPrrx1zb0Cl0P2+Gj3m53R5pI27WKZIBmxPWzmcioIM3o7Vj55WeZgkvFFan/HaO6c5ITLaMfoEfDOP4Dl6PDNvqqKCZTMyLL0rX6hDRuK+OyZgzWIrWs/tKcZrJeOMZu3cCvoj6EdJrYpUjjtTK0u9PeWfXajhiYLgO52q/mnTVG0mFiD4ZjlJdHKueJNHg7hn7AM6iaZ0am9XLG1TbTKweF40SQo2maao897EI5BhwDvdM/zsg681W5eqQTSfe0aX0hx0eYul7a2NrSlVzPVK1wRefICB7ZH9LlqJxGLseE7DN1oajGRaVUU05Y09FTVaO8Feoeojub1Ba7buUE0xwYlj7CcXCYznCqa1v2g+YktKaC5vLQHE/w9Kv7OtUcj3LMoekj1VBeIU0fXRfdQabGRF7HzmR0tkmnsbzPqea6x8C1DXYEjxPVJkzd0SQ9VTL9pdIiKgWgrG80kh3HT8Q0YUSA80+fAwD4r0/+mBEH0EgojItPm4OyOI6TUDiCksJCjOR4gfhEBCbJkH5qJJzV9X7CERMjYRPlhQa+uHg+9h3rx6t9n7vWYAKiv0KnEkWFAQz3HIV56AhKigoRCAQQCoVwRqmBgoKCtBxJEyESMREIFGBOeTGKCwyMhiP4rH8UASN7PTy3rAiFRQGMj2XfkehHYYFhRYvbz47S4SMjyE37uVJPD6qcQoA6dyIMjgew4PQKLDi9IsXzJlQtIYQQQkheQ+cPIYRMMVzv3uupn5SBVRqyTUTCJk6NhjFop5QpgNs4Dlg/yE1Yb14Kw4BpmpbDpziAksICFBcKFAhDt6Q7hk49/ZGMoDDhSp2mZ26RJnnH8OykUzKlIVc4VUgjtXp/Xzg94Bh9pQFVuQOUoVVFkmhv0stmyP6TESVSUc0VAEcdmQZPNtVUdniVfkoLOVFRBKatlykN5lofSCeJrFo3QgtpUHacZnKbgO1YU04C2Ua308EZGd1hYg2QqZUp54xQx5lyOLXx1hxL2oDqjjLpUFHj4xMd5R51AWULhzNWym0lHSXuIXQcN0qauh0ejkb6mJmqj1ViNOV0lA4DPbJLdp1QZak5KcfXybfoKl9Avy5tDR3/BpSjTjorAG1MoDkFoMrW07YpZ4zpbrPsXzmv5Sfn+nCcoUK70JTTBKa6N0jdHIeH46BUveFKDak5YaQ+ytli16U7UM3o4xz/jh6Fo9Woz0vo46LPKrh1Uc4vofRXzkW7w5TzS+VPdCKI1Jhoc9pKDWnvkOcL4URqQb9G9PRwzrXuuhdIB5d0jKtirDMjkQhCEWR8zR/AcgAVFBj48tL5+PoXF+P/fHgM//XJHydc7tJFc1FeFPsnRqDAwFg4NwbqZDAjBSgtNiYl5Vs4FMHAaDCr9cwtK0bl7GIsmVeOOWVF+PDEKeX4AYC5BQZKhYkReO4pU4mT/Qi9+wFCoZBy/IyMjWP01FBO1DEjBTgxNIpPPjiEtw//CQBw9TcuyqqDrbyoCLMKBHpylPqtpMBamcbr5FHOHVP/jtGeY+1t+nMpIYQQQgjJHHT+EELIVEPaUjWjpnRsSCOqaQKjoQhOnhpHJBJRTh8AUT+wDfsHuQgUIFAgUFJYgNIiwzECqR/rTmSASqmmokikb0g3lWv1SGeMpQCUydU2DnsCBJTRXC/DiYBxnDBuA65jK7f22F4DaT9XFnhNR1WxCRkp5Hb8SGeJUEZ5t6NB89a43B9yr1OXdDhIx4AcC5UNzz7ScuyYrhJlpI7jCJJeKMewbjXB7cRS7bMN2CraIsrQbrrKU3E0mjMIMqJMQItukrp4HQCOsQeQxnPpLFGdq6IiIGRiLquPleNIpbxz+lY5ojTHi3JswTLQqwgrNUR69Ijp9e+4x1FzCgnVDt2JoDk8tDbpU0mf02qu2hFBMHXnCRRyXqjkbvp0lXorL5gzFnozvYZFtU1GI2njrs9VU7bG5WR0nGrOtS+nlxYlJOeq6/KSDlq7PFPOOcexKlMHynp195Kcx87144oZcuaVM911N5Gr7a57pWZwVFendoLTR3qEHtTgyuvTmjJOqjp5vzPVXHGUU05rOV/lfNMdz/qo2YqbEIjY6/1kw/EjCYcjMIXA2afNQcAwMhIB9F7fcXx8/As4a+Es3/3tH3yK/3y/F+tXV2DlvLK8iwASRhizy4onpa6h0XGcGsmOIywcMTGruBBfWrnI5YwrKShESaBAjbNRGEDQk+oyHwglGQRSVBjAb198BW/ufRtLykrRN2w50072D2LFZRdjSRZ19NWnqBCnxkaw48HH8PTOX2J4cAh3Nt6CDX9xCUKhsCv9XqaIREwECgROm1WKE5O8fhQAnD6nTK0FadjPCvJZUzqDXFG52t8y3bCYYNQPIYQQQgjxh84fQgiZimjRLsqmaFtfwxEr2mc4OK4cPgBcP7olQgiUFBegsMBAabGhGZulxwSOfV8aS/U0ZdIEbFk9lREXmo3TWR9GboCy2DoRCtKQrBvlNacQpPFYMybb5ViGYhk5YmoGLGlsd9qj0nwph5BsrnBv16MeTM2RII3L0kBrOg4Mp9t0czpUe5XzRjhGeCFbrkUNqf42nf3W35qDwj5QGaYhowrcjjdnPB3Hgdsx5ez2OrBUnQJO6jtTPxYu67s201xCM9mrTnOt2eIad6mwLNdJHaacBrK/dSeWMrRLFfQO1hw62rx0HEeaI8UdjqFapJorj1WpvVzeG9u55k6p5vSjlnTOlRoOynOi5jjk2ElHqzbv5bgJdxuVk06dI10mTrSbE3qiTTJT3js0J410AGnTUjk3oOsqy7SvNpXez+1oUZFqWjnWqY6TRbbRthq67iFOaj/TNSxORJRzr9KdLtDvj3D6xxW9puaaM9CusZFjqHuV4DjDvNPEFfUn71GmGmK925VzzElhp12dpgnDrUXWiJgmhsZCmB0nWidZSgIFODo0iv/Zvg93X34uLl6+UO0LhSN49Hef4IX3jwAA3jj8RyydvQyGIRDJgkE8XeaXF6OsOIBwst6HCTA4GsJoKJyVlG8FhkBwPGS1o8jZPqfIXddpJda4uy73PCCZVG1FhQEMHvgI//XrPQAsh49keHAIx458isJAMcbGJtchEjFN9B3qw/CgFXl0WfUFVvq3LKVkM2GlKZxbXgR8lpUq4jJXS/PofcFIOnVUGlP9/puBVG+EEEIIISQ+dP4QQsgUw3G6aDZsWD+sx7RoH7lNx7AX0y0sNFBeXICigKEcOY61F9CjPKQBFZqxXdbuvIXvGEMd46bpMY46a1k4RiZZsFYnAGnMtnQQ7vLgMbpKI7NtlJXGZMeZ4yjuNFFzhGjOKKtwb7orZ7tlHHfq03wL2vm6odvjh9D6z/GbOA4bpY/L+eA2ySmjsadu1VfSmC4cHU1pXIfarUVeeB0vbgeaSl2nV2h6jPCQa+rA5ahxOb70Pjbh6ntlt1fSdPSXUTdakU5fOn3krF7j8leoCef0g7d/5RzTBspE9BBotVjGebvd2t/SaO86CXIKeiaFa5xt74CrU50IO22LKlAfN3WtyjR13nyL0hXkqdZVhopYsYVsk+tagnOiPFiNr6a/Pj9V/dDGQt5znI421VHu+aJi4ITbUSOjadzjKTTdTOf60HTT14OyinOiAIXLQSrs82W5dvpJV73yOFP/pOp2OYachYjs4/S0cnKjqaaDLHd8ktYqGR4NYXjc0mOi6/4A1to/97/2Pm48uQKVX1iAkkDIlVauJFCAPw6NYH9fP7505kKMRPIj+mdWSSHKiwsnxfEDAAVmdlPLhSMmPh8ax5wyx/szu6wQgDPOp88tRSgUzivHDwCUlST3M/V/t/3vmPtODo8i4P6ymjSMEquf11z4Raxaey4Gx7M7p0KhMBaWluZk3Z/ZRSUIAyjwvGTkjf6RqO1mbsaGEEIIIWQmQecPIYRMVZRh0zLw9A+NY3Q87IrsAawf4TLCp6TQQHGgAG7rtmYMdUXiQDNUQtmnZXSCNNJbmI7BUkuD5VJWO17X0NSiCLzOGKte5289NZQT4aBV4TLgS0Ox18mhHacb2FV3yJRbel3wMTQ7TZciqh2aM0pFBERF/ri6zV2QXokWqeL0jaaL7lVz7OVuZ4x9YtTYKtu5ZtjX13QxnTpUJJTM9we1S+sr2SaZ8E2bb+o8Z864V0YxIVNqubfbw6O3Tesel7E/ap97/kkFHQelNjuksyuqbz2RPmouu6+jqPkBr05yHB09vOdK7dxz23GECE87HceW41xx+lVoXe2OwHE7lqL7S2+H6elz/foXUX3h7Qaph9NXQtsnN8s0kroDzVWnNvf1KBnYkViyXDNqHjjOGNeb585l5cwh7RxnVmhzSx0ix8rU+l93Mrl7UXj7RQCOw8yZe+oYWI6fsbCZ1bRvgJVeKxQKq6iEiaZ9A6DSij361kGUBD7BSCiMgsNHEF5+pir76NAouj8fxOmzS7B0XnnO0r8ZdtRNJGJi3iSle5P0j4xkvY7h0VEA5erz4vISLC0vxpEjx3BuWSFKsj3B0mRWUQBFhQGMjcd3ZAydGo65L3TqFELG5K9/YwiByIg1n5cuPR3zy4sRMIDRLNQlb0mRiImyEgMLSorwh0l0/ugp3/zW79Gje7zbo6KEPM+vhBBCCCFk4gTchgxCCCFTBtugGxyLYGBozJVSI9rhY2jGWM0ALjybXCnabLOkcJ8iiTYEawf4frVoBm7dwRPTWG9qZUvXj+bg8BijXeVozgCXk8OLnr7KVW60g0cz0VqnCnfnRZWvd6zmNHP60uUl8dTpqV93bEVX4inX1UC4opfkoQJR26LONXXHiN4UU+1366eVoRxG0c6S6Hb4tytqDOB2WunjoS2FEwfPTk9UTfSR2ria0hWg6aE5fdxzI44SUQ4G/bM2371N19I8WqpH6+5y4slr2/5b+QNNt3SfHcvxYR/hnZK6wzLq3uJunX5vcJerO8LcJ3ijtFzOFI9zRzlX5HWqXcumfhAsx5LTFsexKcvUp2/0PUVvodOvuhNJ3q/8HJf6/PW7FytF7Gi4yXKGBAzre+TzoMiI40eil1MSKED58T9icP5cYMF8tX1sPIT3PxtAcaGB0+fNRnBkZNJSwBmGgFFYgNBoCL3dPSiNhLHsK+ejIGBkPfJH1jEaCmMkbKI8C2nfJCPjYdfnsuIATv/wfRzoeAeBC6tQWvx1jIyZEAjHKCG/Wbr0dHz8ca/vvs9PnspZWjEZ+fPaa2/iqV+04Ya/+ksUGCLja/4IUyCCCEbDQKEhcPrsEvxhILZDLNMssqPK/Jw5AKLSvekOIu85jAQiJP+h/ZAQQqYegRjmMEIIIXmLNAADJ06NYVQz7AghUFoScBw+gG6jVmfrb/n7OgFkefoJUQZj56jEPwQ8VlQfZ4q7SCdFnMup5CouhqNEOyS+M8DnNGWLjT5RGXBVaib3MbHbI3zK8/Oo6dZsv/bGx2tQj32iJwWb57S44xILr8HeFa3lX57/9kS6u49Uf/s3U5u78cryXCCqbOGzTT8lep+fYyNVvNecU7JzhHutIfh3meaQ8B4a5VzyOSilOeDXTOls8dEh/onSGeo+Jnq8Pf2vz12v0zfat+X5w7kmBOCSPtr5Y+sUK/opYX/6jPWpsVDWo34kY+EQPhvOfhRK+EQ/DM358+7BXoTKCjE+VoGzloSxdO5cFBmjk+IAGhsTGD16FMf+8Dn6/3gCc78wP/FJGWZ0PIKSguz+FvOmDgwUWJOqYGgYZ521FMUFBkbM8bz7SRgKJTf5T/YPYnhwCGWzy13by2aXVho2dgAAIABJREFUY+TEAEZGh61InEl0LAjNmTc8OIQf/fOT+LOra7B48QKEMxiVYwIYG49gKBjCeNhEJBJBCQKTlvptfmkhSgos5088x00sBw+dPYRMRfLsy4IQQkhCAukYJgghhOSW4bEIBoettX0Mw0BJcQHKiwoQ8DMi+Tl0UiXuV0V63yNx9UjJ+Oxf/0R/mpjSeO4tM0ZzY9cXxzKeFdxle/WSqbVinZZ2v8UYs9SM6Bnsl+R8SHEOiHNiUnNggm2JeXoKjsEYPr5Uz/Hdnuw1mmI3xJyfSaA7tVPTIXVna1JlTaCc8UgkqQXvM8XYmMBoMBtJqdwsGh1Gv/b56Iu/wm8Pf4oFC+eifFYZLvvaJfibv9mISCS7USiBQAGGPu3Dh+8edG03ImEA+ZkGLZOsXHY6OosKMfcL8zE6ifMsFYKh0YQp38bGQzhy+NMox4/k0+OfY3gkZK0fFJ6837zea3fBwrkwC6y1lTKJvOeNeqK7ZhUInMhoTf7MKSnC5CfVI4TkFtoPCSFkqiG+vvHfePcmhBBCCCGEEEJIznjm0ZtyrQIhJA7X3/pErlUghBCSItP/1TZCCCGEEEIIIYQQQgghhJAZhDCZbJcQQgghhBBCCCE55PhA9tNPEkLSZ+Gc4lyrQAghJEUY+UMIIYQQQgghhBBCCCGEEDKNoPOHEEIIIYQQQgghhBBCCCFkGkHnDyGEEEIIIYQQQgghhBBCyDSCzh9CCCGEEEIIIYQQQgghhJBpBJ0/hBBCCCGEEEIIIYQQQggh0whhmqaZayUIIYQQQgghhBBCCCGEEEJIZgis/0lbrnUghBBCCCGEEEIIIYQQQgghGcKAENZflJSUlJSUlJSUlJSUlJSUlJSUlJSUlJSUlFNeBqy/DUCYlJSUlJSUlJSUlJSUlJSUlJSUlJSUlJSUlFNcimt+2m6aAAQASkpKSkpKSkpKSkpKSkpKSkpKSkpKSkpKyqktAxAiPzShpKSkpKSkpKSkpKSkpKSkpKSkpKSkpKSknLC0074JCGFSUlJSUlJSUlJSUlJSUlKmKG89YwxkevDosSKOL8kafvOLkpKSkpIyW1L85UO/NkEIIYQQQgghhJC0+KvTR3H9ddfkWg0yQZ559kX87A/FUds5viQTxJpfL/ztn+dAm9S59l/+M9cqEEIISZGAMESudSCEEEIIIdOQ5xuuAgBs2PFyjjUhZHrCa4wQi+9///sTLuPHP/4xAIA2EpJNYs2vCy/66SRrkhpvv/V3vDYIIWQKYq35QwghhBBCSLbg8yYh2YXXGCF48MEH0z73zjvvdD7weiLZZCrPr6msOyGEzFACQggAebICESUlJSUlJSUl5TSSFnzepKTMlrQQwsgTfWayJPnA8PBwyueUlZW5PvtfT4Rkhljza+T0eTnUKjn4PEdJSUk59WTA+eKhpKSkpKSkpMyFLMMt11+KzfMAfHIAm17+Q57oNRE9F2Pb36zGOgD45D1sevmzPNA/F9JiJj5vXnHV19G0AsDJT/D9Zz7BJ3miVybkFVddabftML7/zMf4JE/0Sl3Oxi3XX2Jf01P1OrWwXsbOB32miszG9w6ZLvhfT4Rkhqk8v2bi8xwlJSXlVJf2mj8CFpSUlJSUlJS5kFdceQUaV8CXo/vewN/9fjgv9MyWlH8BgDCMnOuTGT3Vkcjc81YZbrnuElxnGyyve+WzjLYvOxIZbH8O5PyV+Omm5VgKABjGs7vfwC9OJD5Paz2EIbTZM/Wl9zoQSZ6Xj9I7TrnWJ53rC0B+3TfPWo1nv34aolD3rPzQ0zuPM1NufLpbalDV1In6NhM7avU97WgQ92F1VwcaK/W/E5WYyrEzA9M0J1xG7PlAyMTJ1Pza9P98B9u/6t3ag21X/zd2u7bNw93/+pe4bZn7yE+e+g/8xb+dTKnOqfk9SUlJSTmzZQCGgDABU4CSkpKSkpIyR1J9P+NPaPm3A/hvAYiVq7HrikVYuvYS/FS8idt/P5RzPbMjDaf9QkAIkSd6TUTPP+H+f3vVGd+MPW9Jg4GlQ74/xynyXM94cuVZp9mOHwAow7qzZuEXbw0lPM+5pvN/nFIeV891gDzRa7pfT77zTKmfH/fNK77xNTQut7/L/v0AXjUBU5Tjlo0X47oVX8AV4k/W91vO+y/z3zuJ6cZLO4H6+mq0PteOHbW1iU+ZUWTGkZUR54/PfCAkU8SaX2PzZiVZwlL865OX4s8A4I3XsfJHR63Nl63Doe9VYPsvN+Ks//Ey/uFwrGPtbTf+JT48Szs/Gabg9yQlJSXlTJcBAQMwTAhTUFJSUlJOYfnsrZdj86OvpXDeLNx83UW4bi6A/h7csbsHn8Tdnh/tnKoy0fhoPwlh/bASQP8wrJ9oAGDY27Xx6fkAd5yowI8uLLPG6rnD+MQUwKpz8OzXFrl+q73+6h784yGrvhUXfwk/uqAMlnHuA7xqmBDzluMnGyqwFMDrr76Gf/xYAMYibLv1HFwK4Ojbb+H2fafc9ScsXzKMZ5//PR47Gat/hKv9Ky7+snb+cbQ8egCvmgJf+7PL0FgBt96e/tj8yp8Sz/covctwy8YvWfsOf4DN/+czCL0+dR0kpycWVuCn11Y4DgOPXkn1z8rV2PW1hS5dj77zAfYuP8dpw/Jz8exfn5ug3bmVTm/l3/Pmrv/rMmz+9z0JjjsNN17oXgti6YXLccVbcv45x0ePq2o8BIwk52/Qd566rm/DPV/v6K/wn4dSP5/7gXM9JzcfV6692LrP+CHvVylfd8lcD/7nJ9Uf+veX7/X0e9z+ewHdAbDyoi9r7dTHKffzNaZMahwmSc5bjuuXy/7twavqug/isedfw5Gvr3bpGT2vhvHsC2/isc894+ode7/nlRS+D6357/7ejXk/98wf5/sx3vd4DLpfwk5swaN3AfurnkP7jlrQ/ZN5MuH88bueCMkYE5xf19/h4/gBgD178ZdnXoX/2DAb9Y3n4j9+8D7O8T32KP7mW69bDqBLLsW/XrYbf7Mnubrz8XmOkpKSkjK+NIQBGIYBSkpKSsqpK3fdejkAS6ZyntAe5ZPZTpm+vP5ne+KPj9B+WMnt88tVqqnXDw9Fj0/FOS7DmTAMrPzSl7Dra4uA/h7c+fMOXP+zt7C7H7j0a5fhp1+aDWEAPYePw/r5twhfPcuqf+XKRcpZcemKL1j1LyhX2472D8EwvoD/8deWoe3oO2/hhp934Pqf7cFPeqxjDMPAFVdehh9dUObsf/U4gDJct+FcXBGvn2Qjlp+DO8RHWrkL0bhxBVYawJ7Dx+2DHL3FgoX4im0cfP3w8RjlJ9Zb1S8SXAdJ6Gn0H0GjVr5+fjL9c8U3LrcMjf1HcOfP9qjjhBjB489b4wkA6PkQ1/9sD27471jtzr105mZ+6KPLG37egV1/fVn84846DZfa1+Du145EXTfecQWO4yee+SXHP7n5O4QnXrDOv0G7fjG3Aj+S88t3Hsp5sRCN3/iCSy/3/WAPbnjtuJrnyc5H6z5zHD+x9XLapt2v0rjuEtefen84BnyR4HqKvp/+QHyIG36+z+7LRWi8clHO52kiKcm1HvJ7TPbn0gvOwS0L3Ptf++/3scczr/re3efMS5ThumtX4woDMIwgHn9+j5o3alzmVuBHmyqwMonvw0TzP9nrSPt6BkTi+10s2h9oArasR2XlemypbsV9Ld0Jz4mmGy01VqSSEAKi4bn4+2ta4K6lHQ3C2d/Qrm+vgaOS/tn+u6VBnVfT0g20ez7H1LHdU79PWehGS00dWtGJpiq7Xq18t67xiUQiKf/zks74EpIssebX2NzyhP9G556Fb15ilfOf756M2v/7tt9gacOvsfTve/Bm3GNP4qV91r4/u+yspOoG8vN5jpKSkpIyvgzIfKPCtjpRUlJSUk4t+cx3aqDzzF9dhht+0Zn0+QrP94Hv9uVfxDOXu9+efv21TjxwWJ63CHd/52xcCqDv3X14Zu5a3F6hH1eGm69di01zASCI3S++hcdPOvosv/AiPHh+qVa6PCb3/ZyOfPqWaldf3fCLzpjj47AQt3+nBrfrm3p68fiAAQjP8T0f4YZX/+R8FqfhLtvw+fo7vTgsBIQI4vF3jmPT5Qux5Pwv4ubDb+Hxk0EVUbRs/iygB6hZrr19XbEIXzOOo2eFdAgdx297DGB+GWS68KP9QUBYBpnXXu3EazCA+Wfi+goACOL1Hnt/z3G8joW4FAvxlRUCrx1OMA97PkLj28MQhoHXDh/H7RULgbmLULPgCA4fPoLdFyzEprmWgwo9f8KKladhCQD0H8HOw3LNDk/58xLo7VLBUPtd2NdBUnqe9LZLQBgGMC+J/umvsI8BXn/nCA7L66/nQzT2AMIoiy7Xpz/zRSpN80RP7/3yhl904unv1OCGX3T6Hv+1Ffb9rv84Og4fBy440zX/rPl1phqzvneP4LVY8yfe/MVx/NZ3/gbR0RPEpvNLgbllqDAMHNbLVfMQONIPYC6AuWVYYRg4rOnl3A8EcPhDNAHA/IqU5mPfu0fwmvc6sG5K/v2d6LpL636RuD9c98QFy/GDZK+nno/Q9E4QEHpflmO5+ByH8+R6inudxRqHyZQDn2Nvf4X9HV+GTddehk1KweP4yS8+xGsAhDb39h627qM4fByvX26P/UoDrx32lj+sjX05KoRQ4wIgeuznV2hj7zP/hXvsY15HVtdqxPieSUg7nmutxpYuK59Z4w/r0XTfS+hubEQqGc7aG6rQtKYNZket3ADRCjTH2N/eIFDVcDbMHbVQDpb6NutzdwtqqmrQklSatU40HfghTHOHfV4VRH2b9vkBtDfuQK2tw84tXTA7rEK7W2ogGmDr4FeWdW5jRxsOyLRvaEFNHdBmmlZ0VHsDRF0DNpo7EkZL6c6c007zWXvK5rPPPou5z+96IiRjTGR+LZ2FVQCAUzjYO7Fj3//0FLB2FrB4Fi7AH/BOEtXny/McJSUlJWXyMiCEARMmBAQlJSUl5RSTO2/+Cvx4+pZqbHnstwnPdxAQwgDibF9x4Vo8sKYU6O/FnS8eQQ/KcNM1F2LT5dVomb8PTW+PwATU2UvOX4uv7PkNtvR8ETsvW4BLL6/G05cH8dxLv8VPzv8Kbq8oxabLK9D5Yi8+gYnLL/8qbq8A+va/bRlhllvnbbrmHBx57EPsyYP+TlXe8NhvXJ/luECIqOMdPsdPVHtLcPM1a7Gx4mw8fcsitV3H9T2+fJEdpWBth7C3C3lOKZbNM4D+4/htD3BpBbCkYhGW9wDr5gLo+Qg/wdm4vaIMFfMNYK7tiOs5jj3CAPotp9ESwB5Pa3fffnv855XbhuxSbLqmWjP6WSybXwbRM+LTX9BaJZz+GQiiD8ASpXcQnUeC2DS3FKhYhMvFMCoqLB37jlgGWt/xSKR3jPqjr4Nk9fReR/Y4JdM/Qh4TxNEBASHiXbee8c9DmW96eu+LT99SbV2nfvrNW+Y4Po58jsMiCKHm35n49vzjeOKk0MYVONo/Emf+xJm/+3stp5F+3XvTXUEAceZhVH3znLnUN6DdD1T7UpmPQG9/UPWTW6c0r7uk7xfp9YcJE2JeetdTUu3LE6kpnwf6jODxF3+DI/b3uZuFuP2Wi3DmS/vwxNxEY18O9AxDyOcM37H3znvPfSbR/I8xb/Q61HNRTxdueOwj+zz/eeSeNz60P4fW6i3okk6W2o2or7sPL3U3prC+jeVAau7S3B+1G1GP/TH3197VjGqVYq4LBzqr0fyovb+yER1mY5J1V6P5Lnne2ViDamxxfd6Jj7qB2kq3kwsAKtdvQXWTnubOW5Y8V6uu8mysQRPua7kLtY2VQO0OJJvN7eRJZwH7rq4uVFVVRR3T1dXlOm7+/PnuA+I+pxEyQWLMr9CCOQlPNecW238VIDJ3DkJBwEQp/t8fXIjv6r7Oz3rxzccRdaxOuKTA3l2M8II5CCWlen48z1FSUlJSJi8DKt+oACUlJSXlFJI7v70u7sP5zpu/gi2P741TjgHlE5i7DA/cvCy6ECFgfU8swpY1lpHyjf1H0SMMQIzgif2fY1PNAixZ80V8u+cdPH7SeSu877138WCPAcyThnHgjY538PiAwPKBIADrze0zDYHDc/Q3wEcsg8uRz/EGFuASLMBXVxjY05Mf/T6R8dry+F7E+951+t2O8jFH0dEbxMa5pQBKUTHPAAa0cVPrANnluMoQ1tseMbbvOfI5bq9YYL09P88an76BUezpt7ZfuuJMLLWNd28cOWHXcwIPtB1Fc91SZRAGgCVr1uKu/r3YKZ1FCOK5tnfw+ElY7TI16dv+Aqf9QtiOK0DonWLrfbjnc/StWYolWICvXhjE0rmeeePb//H1fuCwf/3R10HyerrOt8dpxbwk+me5VhQMKxAp1nXrHf98lErV/NPz6Zu+gi1P7I05b1YsX6jmy5I1F+LpNfqYlmLd8ll4YmBYGw/HweA/f/T5W4qKFafhUu/8nbcMLfY87dv/LpreHcby8y+wHO+qH5Ocr7HuB7J9Kc3HIPr63fPRW3+q111S94v5Z6bdH977aqrXU+L25Yd0hjh/9NzTsRd79shxLMO3rzkfG+c4102n0Mb+pXfw+IBn3AUg5lWgeb099u+9i6a3h7H8wgvwwHn2ucKIO36J5n/S11E69zsf2p9rBTqBKtHk3vFAOxp3JIplsen+CPuxBhtjOYv89uvOFSQ4PxN0f4T96ERrlYC7pdXRDp641GKH2YYGUQXZZdXNXehIwlMWDoddnz/44AOcc845rs/eY7z4Xk+EZIgJza9jQXQDOAulqFwM4BggEMTf/9Nv8fcAzLVn4483Loh5rM7qL9j30z8G8Xay9efh8xwlJSUlZXwZEML6cWgClJSUlJRTRD51k4zviM/Ob6/DjU++HqMczWQ90Ie723rRA8BEGb5dtwYb5gCAZTAxli/AJfJYIWAYTjkWpVg6T8AY0GsXMAyhRZ1YJwgBGK5NAsb8UvUW8Ma6ddjoacfSeeUQR4Zz3u8TkTc++brVHzH2a10Cw7DGxrtdGNZ4qG3C6j9VjnKYxRonyzhtGICpOddur7H2vXEkCIERy1l3njTYfo69R6w6hADMgaP4wZNHrXKxAHd8qxKX2GN0pOcE+taUYok2H5LrH72VcPpJzQtN74ETeGNgKTbMAS5ZY69IdOQonhhwtzdKxtHbOALf+g2to4UQMFLRUz/fHqcjR5Lon4ERFUW0dL6AGIxz3XrHPw+lUjUP9fzWk6/H0asMl9lRObHuj0sqFmLF/iB69DHTxjV6/ujztxQba+z5O3ACnfa8qVi+QF13z+4PqvP0fow1D6Pqi6GXbOdE5qOjgXDdr1K57pK5X0ykPyZyPSXdvjyQvu3OlayoxI/n9uH77+rf10E80dGHS2uXYAmAowNB9PSfQN95pXHGBVixwhn7Xe8G1Tjo7RXx7ocJ5n+s7x3f67aiEk9VW8bUNzpfx4M98e930ciIHE96tfYGiDo9IiYBsaJk4u13OYQSnJ8JZFRQUqnkElGLHaaJHYCdHu5WtKxPXK7fGj4HDhzA6tWrceDAAd/9XvyuJ0IyRaz5NbwoKszRhxBe6AK+WQV880tnYrjX9eMLYlah9UdBCcYWDcY8VmAOas+z/v7VJ6Ek687P5zlKSkpKyvjSsN46kG87UVJSUlLmu3zqW8k5fiRPfevSGOUJ13Hxt+sb9HKit2snWse5LXWqHr385fNk7v0RPP+r3+FbT72Bbz3lyB/sD+a837MvVY9o2xfiBvmW88BJdMqoAp/+tOQJPHNgBABwyZozsVwICFGOm9ZYRqu+Awfx5IA8/iT26vm/ZfkDJ/CG/juy9wT2yPKXV+KpyxY69c0vs9cEAo4OjAADR/GsXeYl1VW4TGvHnd+6FHcsj9V+bSrJeSMW4g7b2IbePk3vETzx3ueuOfpG74n4/ZtIbxGE+j185kJNb72rU9VTO19+TqZ/BvqcY9YswwrZjuVV+KcLyiDECI5IXeeWOfvzVLr7L/f6JC3nL8QldvaVvt7P7WhHa/519lrXGOYsQM18Axj4XF0zznXnN3885yO6/J4Bua8MZ863yjlTRcjEm4c+9enzTddreSV+fEF5kvPxhNY2bT763q9SvO6SqH9i/ZHM9RTrfppE+/JF+uqfKymw5Lw1eKpOvw4ELj/fcvxg4FM8c8QzLtWVuFydvxB3fOtS3LncwOEBmZ/ITkMqBCrU2AtVX8z2J5r/yV5Hierxud956W65D63VW7De67So3Yh6tOK+lu6Y53pOwMb6TjQ90K62tDfUoTXe/gea0Fm/0XYuVWF1tba/uwU1ogZO9Z040KXpnKRWiXREewOEaEB77JOiaW+AqGmBu2fW4OwkHEqRSMT33/79+2PuiyKF8SUkZSY4v372wlH8CgCqlmLwWidVnDhnGQbWz054rMAcPH3HUvwFAHQdxfUfpKJ6rr9nKCkpKSlTlQHLKKesE5SUlJSUeS5vevpNAMATN1yMRMhjhVqkWy9PaB+FFVUSa3vvSfwOC/BlwPosHTrKsTOCvkFZBlQdwjCgbYAwDJnRzNHDEOjpPYG+1WdgCUqwdJ6AGMh9P+dGAsB8fO/GS/A9bUvfgQO4470gYBjWGKnD5Vg45fS89x5uGjwLT6w7A/944xmqjN/tfRM/6oHr+N6BEQAlVh29J9BjGBAYwW96R7Bhtb19YNSZP4YAlq3Ckzeu0rQbwfO/fg9P9lu6dPzmTfSedx62r/a2YwTPDxr2Eh3edmuTwlt+78e46Tcn3e3U5iNwAnt7Y5WrzdOEeh/AmVevxobZ0f3vXB8p6ukUoLYn0z/OMUvwjzc6CbP6Dnxq6/oxvnLDWfjyHHt/78e46TcnYrc/5xJR8zTfZc15Z9hRByfw7HujLv31+9WG8xbgyd+cwJO/OgBcvRob5rivO6s4/f4K9LzXh9+tPkvNX1f5vR9j24HzsH11CTb8xSXYAKBvUF6n1v3SNQ/lfTZGfc5ccuvVd+AYhGEkMR9HtLa556PsMmEYtjrpXHcJ6u+fSH9YG+NfT/Cc67l+47Uvb6T9yfd7fpJl78f4596L8b1l0deB+3tMH5cF+N6NCzxjLyD6D2HbgTJ77L/sGXsk9X0Yf/57z419HUHbJZ9jEo2HzgNNnahufhTRfota3NVcjaqmB9De6I159qd2Rxeaa6og7Oqqm5tRj50x96O6GV0dMq6oEo0dXYC2v77NtCNparGjrR6iTqDVp9xUiNIB9WgzdyQR3WQ7p6oEDrSZ6NpS40qTV99mJhUhlUxkTyJiX0+ETJxY8yu8MPGaP5JN/34Uf/2NpXioaikG71gafUBBMcyF1jo+1/37H/APm07H7Z5ju9/+Ay54C0AK9U615zlKSkpKSkDc9MzvTNMEhAAoKSkpKaeOfOJ6t/Pn27veVPsf32ztu+mZN+OUU4obv7kaG2YDGPwU//PXffgkzvYV552Hfzi3BBj8FNt+1Yce7bi+9w/gzgNBmOZ83HG9ZdTse98y9Ii5S/Dgn1uG1N/tfRP/1AtUrD4P288tAXAC/2vXx9hjApd99WL830sB4AT++ZmP0SmgyoN9Xj70O2U+SJ95lhd6xbi+jn6Mb//2RJ7olZv7lH5/oqSkzJxM7vuecjLkZuNTXH/dNSC54fvf/z4efPBBvPfeeymfe9555+HOO+/Ej3/8Yzzz7IvYFTmD40uyQqz59cT1F6Ps34/mWr24DP/1Uj7PUVJSUk5BGRBwFsqkpKSkpJxaUke/n0sM6/XUGOe7o3QAww7k8d/ec+B93DywEo+tOwPbr9cjSt7Cj3tl/fqZwq5fL89649dzFAwBdP72LfSuPhf/cO58fO/6i11vAb8wYJ+XJ/1OmVu5/LwldtTECH7XO5pgnudKlmKpnXnj04FRzOTnLQAzuv2UlNmUkvy8D848SXJPJiJ/Yl1PhGSCqTy/+DxHSUlJOfVkAEIAArBWAqKkpKSknDLSi34/lxgiTjmjeOrlfXhKflbnx9oOoO8T3PystxxhpUQxAYh+/PjZfc5+QwCDx3Dn7mP2fqusng8+wM3vR5fv2u7S1z4mH/o9C/Kx69b6DChJTAmu/fOLcG2u1UjAGeeei8fOzW4dN+vXXT5JyRR73nxsE69J4pC311fS3/eUkz4eJGecf/75Ey8k1vVESCbwm18ARuaU51CpJJliz3OUlJSUlLDW/DFNQBigpKSkpJxC0ot+P9e25lxPysTy5t1vQwj7MyVlOjJPn+duee7tvNYvod65HlfK/JB5PH/l9wf4fZ9zSXLPnXfemaGSoq8nQjKH//w6///7eW7VSsR1f5fX34eUlJSUlP5S3Pzc26YA8sERRUlJSUk5ifLnGy7AVOKW59/Ji36jpKSkpKSkpPTKDeEergkzDXjm2RfxfEEFx5dkhVjza6r8LuPvMUpKSsopKG95/m3ThICACUpKSkpKSkpKSkpKSkpKytTkxtBhkOnBc4HlHF+SNfzmFyUlJSUlZbakuOX5d8xcf/kRQgghhBBCCCGEEEIIIYSQzGDkWgFCCCGEEEIIIYQQQgghhBCSOej8IYQQQgghhBBCCCGEEEIImUbQ+UMIIYQQQgghhBBCCCGEEDKNoPOHEEIIIYQQQgghhBBCCCFkGiEuWPsTM9dKEEIIIYQQQgghhBBCCCGEkMwgTNOk84cQQgghhBBCCCGEEEIIIWSawLRvhBBCCCGEEEIIIYQQQggh0wg6fwghhBBCCCGEEEIIIYQQQqYRdP4QQgghhBBCCCGEEEIIIYRMI+j8IYQQQgghhBBCCCGEEEIImUbQ+UMIIYQQQgghhBBCCCGEEDKNoPOHEEIIIYQQQgghhBBCCCFkGkHnDyGEEEIIIYQQQgghhBBCyDSCzh9CCCGEEEIIIYQQQgghhJBpBJ0/hBBCCCGEEEIIIYQQQggh0wg6fwghhBBCCCGEEEIIIYQQQqaq/VthAAAgAElEQVQRdP4QQgghZNrQ0dGRaxUIIYQQkgb8DieEEEIIySzCNE0z10oQQgghhBBCCCGEEEIIIYSQzMDIH0IIIYRMG/jWMCGEEDI14Xc4IYQQQkhmYeQPIYQQQgghhBBCCCGEEELINIKRP4QQQgiZNvCtYUIIIWRqwu9wQgghhJDMQucPIYQQkiTh9g0YrF+FwXsfRjjXyhBfampqcq1C6rQ3QAgBIWrQ0p1rZQghmacbLTUCQgjURF3k7WgQAkI0oD0nuhGSP0zJ7/Cs8QqC9aswWH83QnlVFiGEEEKmEnT+EELIdObYwxiqX2U5LHz+DbUfyrWGhGSU5N8algZXP2OsdlRD/P3dLTW244aG22lHe0MS4+rMowZOADfKqenzj53l0P4cWgEArXiO3UJmOFmJ/Nl3d8zn4MFHXsl8fZli3y9tR80ujO/Lo7IIIYQQMqWg84cQQmYwkd1X8S1AMq1I/q3hWmyst/7q3PkS/N073fhof/z9L+3stP6s34jaFHUlqdHekAsnWyvqJtlRkZt2TjKtdQkdrzOG2o2wbkX12MibCJnhTHrkz96tOXkZKvRIElE4a69GAACwGYVrJ1hhJsuaAEm1mxBCCCEZhc4fQgiZEaxB0b0HMbtV+/fdzfa+XQjm85uPhKRAKm8N1yrvzwF0+R3Q/RJ2dgLo3ImX/GzUcj+Aelpts0p3Sw3qWnNUeWvdpDkpctrOrFGPNtOEqf612c4OoLOpig4g1GKHacI0d9CBTGY82V3zZzNK9efg1odth4j1MtRkOYDC7RsQ3JvMkVfa+t6v9EyfTJaVHsm3mxBCCCGZhM4fQgiZqay9H6Xr7L+PHuQaNmRakNJbw+qNe/90S90v7YTl2+nETj/vT9cBez/f2J/udDbdyvWYMkYtdphdaK62PsWOrCOZpr2B64qR/GZyI3+uRGnryyhaZn2KvPEyn4UJIYQQMu2g84cQQmYwYska/x0qP7qVmiHcvsGVIz3oyhcuF5HV/23A6DF3kVaqh1UYvPdh3x/X4fYNMd+6VOfqEUp+OdzjRDCpMmK2I0Wi6o9OY6H6LRm9GH2VEVJ7a9hJ/dYa5f3RUrrB30Dd/pwdohEj5ZuVvsv9byIZxJz1hfR/sdKDOWvROP/8Db9Wuc4+r966zt59iaI2Jt4H3WipEahqkmPRirqEZSXf9uTpRNOtLak5KbpbUJP0ejfJt1PNgxp/fVSf6/vV+jvWfPHOJa9KmZ670VSi8Ycq76ITWTcJeqZ2HaVThzWW7uvEJ7Ywan64dZB6WnX5zOk4SkS3sQYt7S24r7UTTVWetvqtzcQ1mUiOyG7kjx8rUXytHQnf+yJC+rNrrHUzYz2vJXx2PoTRe1dhePd++4Rdrudn9UwaVW/sNGneOqKOT1CWOv/ehxH2ea6O+ZycUt8k2W4PGX9uJ4QQQmYodP4QQsgMxuyzfogZl1yFghjHjD+i/2ADsGwbimS+8H13Y7B+q8+P0v0Yu8edQz2wfpv1peP9cQ0AeAVju/fHeOvyFYzvBYA1KFp/JQD7x+pDu6KV3bs12oFk/0D1SzUReii2MyouvdsxHFW/9WNWr7/gomusNu/9ZYwf7rJtQODiK1PVgviQ6lvDtY73x20QlSndqqtRDfikfmuH4/vxuH5so65f+q7WuthG+5jY5TmOAVeJqPMartsbIEQdoqvvRFNVLIdNJ5oeaEFLTbTerXUCNS3tvvs6m6r8DcWZ7oNkSavtiahHc3M10NmEW5M9v7sFNVVN8Bsxa72b3K3p81yDZy5VN+MuOYVzNW4+ZFzPVK+jtOuogreKzqa6qG3J0npfDWr85nRrnc+153UiKg3QVGfNx/o2J71cd0sNhH8DmY6P5IRJX/MnFscextA92xHx27d3a8J1a+I+O2dKv3pPHYpdCKa6ro7vc639nOx16EywbxKSjed2QgghZAZD5w8hhMxQQo/YP6yWbUNJ7coYR+1CaC9gbHrZyZF+z1bLUXTsYQzJH4rLtqFMy6Mu08lFdl/lvKW3+CoElgHAfoTe8jho9tnOkd7tGPO+1Sf3LbsGgcWAdBQBANY9rOVufxlFy9YgcJHellcQlD9QXcdqax71bsdIGnneXX3iyRsf3eZdGPWrQ7YtxwvwTidSfms4Ruo3mfKtesujsAIUPKnf2p+zjbHelG/taJBG//o2bZ0TE2abjHRIwYmgl4dqNHeZrjLb6t3GXHS3oEYac6ub0eU51qq+yj9yobUJTZ16HVpqrqY6zz6nPLTe54mqyWQfVKKxw0SXVMSzfswOve8n0vYEnN34KCz/T5LnVzbih/VAfZvp33604j5X+1No54RoRWsrUN3c5ejU0YhKAJmfu8myBmdXZlvPFK+jDNfhjKtGZSM6XHMiBp2d6PTMh1jXXnfLrcrJ5Mw95zoGqrG6ytH3AedgrY1daK6uxpb1UYNCSNaZ/MgfnS+iYLH95+KtKF4HBL4be71M3+c6e5//s/NKFN9zEGWbZNS9ew2iUvkcuHgryl11edGebX3W9CxdBwS+a6/tk7AsB/dzrfMsH/ViVcp9k2S7vW3L8HM7IYQQMlOh84cQQmYEViSOK3XCXvvHl3TmxMDY9DLKfZxDoZfsH2fLtqHMU0bgNudHY+gF+YbeSgQusX74eSN8Qm/u0v52v2Eo9/lFJ7mjZVai+J7nUbzY2RJ6xI5KWvcwZt/miaxZe7/6IRrZ/S+pvaUY5TBz541Pps1627Du6pwtwDvdSP2tYSf12/6PpBVVpnyzDKAyOkhP/RYr5Vt7g/2Gfn0bTK/FvnaHMgJ3Nj2QVOSHKg/1aDM70Oixx9bucDsG2h+wjc/VzehSxnLnWGk0br3PL4KjGs1deh2VaHy0Gcod0eauv/Yuuc/tGMt0HyTLxNqeiEo0drShHkBrXXJRO96xsTc6jqgcrXVT3dyFDu9EwmSPWzda7pOOutWo8jkik3qmfB2lUUd3y30x66i0nYfpUY82c4frPlO7o812WuvXntuZ46jtzN1Y65e5oxcr0dgR3UeETAaTH/lzCKMvyBeZqiC0PYHbvI4JuNbLjLdGUKxn50ygnm2xGaWt7udeIIbeifB5EUx/lve2dSJ9E4+sPbcTQgghMxg6fwghZMbi5NyOnUPbG0kj0dKVXevvPApcLN/Q64Jpb1Np0LRtOPYwRvXUDntbtPWCnJRvjh4rYUQ5WfyIThfnRemDDxGOSkWXKv554wtqGy3HTlS6u8T6kdRJ563hKOeOSvm2Besr4UQHqdRv3fjIDj5zG01lKrhqNN/lH6pRuX6L7TDZj48SWv6d1HLVzXf5risU6/j6H7qdHxKV5q7zAKJXIfGLwJDoEQM2leuxJcqgnek+SJaJtj0ZarGjrR5AK+omsCbKxPWYCLEiOiZz3NrRoKVG8x+vTOqZ7nWUSh3OGmHJ1TFRqrA6jjMpKhWl5uTuPCBnnVNGeg5RQjLP5Eb+vIJg/VUY67U+xXqe9eL3fOsm1rNzJnCev41Nf5v1F4ectvqlbI53fKy+icdkP7cTQgghMwO+aEwIITOCNSi61/t24CGM3mv96A09tArB7/q9KailwNA5dlClmzD89gPA4ioYACL2D7TAYthp0LZjrHcXxvfdj8BaIPzWi4jAekuyBE0Y3m2lhSuuXemT8g0AVqK4fhtC92xHpHc7huu3+78hqHS0op7G4vbPfkSOAYjVlmRRbdbLuxKF64DQXq1dQIy2kYmS1lvDtRtRj1a0du7ES92NWK9Svq23jdKW4bS11XprvnG97RzyOkS6P4LlE7LWl2mKW2knDnQBvl6KqPKSTMGkHR/lqJFUrUY1gE7baF2b6bf7M90HKdeb5bbX7kBbfSvqWuvQsDGZdGztaPBdgyhXxHDwZXXcWlEn/HugurkrRh9mUE+kex2lUoe8JwBrYntQs0JnUoPhOKwdrMi+nVVN6OxsQpVo8o90ImQSyW7kzy4E633Wi4T1DOofLfMKgr5rW8YjxrNzJtCev7PnYNLwfa6VpNM3ccjFczshhBAyA2DkDyGEzFisHNzR6dmyW6dMg2ald5Pr91g/YuUbfTKdQ8yUb4u3olxLs2YtMOtZlPZYl/9itL7EcWKlwuJVvl+s8k1IPQ1GvHR2JH3Se2tYvhXfiZ0vtbtSvqkjtOigdts5pCKDJF0HkPya7nGcFFOZGdAHMuVWovRv7Q0CIq8cP3GY7HGz12TyS+sWl8nQc0J15HJOa5E8z3lnZhcO2I2q1hWsbESHviZQax2EEBATiGwjZCJM+po/9pqVvumNH1mFwUw6N6YiMZ5rs9I3uXhuJ4QQQmYAjPwhhJAZTuDizcDeXWmmaEidgouugbF7PyJ7f4nQxbBzezfaUUlbUbxuO4J7d2F839VAVMo3Hct5VQzrR2hwLywnEOwoIPW2ol/UU5aIFRG19moEsAuh3u0Y27cVpWv90tmRTJDuW8NVq62YkM6d9wF6yjeJig5qQp00oqrIIFWIHVniXTtnBjEj+sBK/9Za14q6mv3wy77V3VKDOun18a5B1N4AUZdnLqGsjlv0mjVpk46eqeYzm4w6skIl1m+pRlNnJ+CJTHPWPPKLfqpEY4eJRlgOy7pWWE4gMAqITD7ZjfzZjNLW+5MygITbN1jPlUD02pb77sbgQ/4RRNMO9VzrkLW+ycVzOyGEEDIDYOQPIYTMcMKffpj6SepNQDvtgh/qDT5P+ovFVyGwDAB2IfjQLnhzewfWb4MBIPTQ1qTTogVuO4jZ37XzjMs1g5LRMdPEarOd+g2wI56Y8i1rpPvWsFrDo7PTk/JN4qyZYeFjRK08G1Zcm0wFNUFSLS+Z41VUQ7z1fSZApvsgk/Vmsu21O9DVXK3mixtn/RfUt8Hs8F+DKK/I1bilSjp6ZuM6inPOzpdy5wmqbOxAm32faq0TVhSPEMoRWd8W35lVu8OEqQq4Dy154dQiM4lJj/zx5RBCb9h5Etc9jNn3JLcW0KQw2c+26rlWvtSUxb7JxXM7IYQQMgOg84cQQmY02o+4ZVUQSZ/ncWb4lDv6gv3m37qrPW9ZOqnfrHo9DhDlHLJIOi2a/cagr46TktLOSeUW3WbHqYW9v0SQKd+yRtpvDVeuxxYVwuG/NkjtXc1OlIc3Msg6QjmIMrOAeqrlacdHpX0CgG603CetwBuztCh9pvsgjXonqe2VjY866bJcOCm26jdG19T+XIaifjoPINo34be2SzLkatxSJR09J3AdJV2Hk3Ktc+dLOe0/mZbQTTWau5JZowoq8omQXJDdyJ9kOYRIr/VX4OIro/aqZ72cMJnPttqzvHpWz2bfTP5zOyGEEDIToPOHEEJmLIcweu9VGJM/4q5N7e09uY4N9m51r7XjKtcd1SORa/v417sSxdfaZcdIixZu3+CpEwi9tD0q6kY5XHq3Y7j+7qjc5OH2DRhqP5SgpT70bseI5zyVei5Gm/WIpxBTvmWN9N8atlImAYjh2IHLQRQdGWShHESdTagS0WvCdLfUoMb7Or0ytnai6Va3sTlRee0NwlVerbJa13nW7ehGS00VmqzFitB8V/bSOaXVBwlQkVloRV2M9Ugmv+2VaHy02cdQrq294nIedKOlxonC8C0xiXbGPqYdDUK2M3WyMW7ZIB09U76OUq6jEo0/tOdfZxOqajxOo/YH0h6XlGhvgBD3YXWXCdPU//lH/HS31ESt79P+QFN2owMJiUN+RP6shGG/hOR2QhzC6L2rnJRnaeI8A+9C8BG/F6jik+jZNvTIqtSfbXu3Y2yfviHWb4T0+yaZdmftuZ0QQgiZwdD5QwghM4L9GLtnFQbr9X/Ojzpj08soXZtikWvvR9kmO4Jn79YY5Tb75+xWjpDNKPSrd60dOeObFs2OVnLV6fzgNDb9rRN1s3grymU6OOxCsN7dB8O79yOy+1/SWrA2svuqGPXHaHOiiCeSESby1rA0qsdy7DgOIv/IIOuQRnTItEloRZ1wUi8JIVDV1InOpgfcxuTKRki7sWVsrnHSLSUor64V7vJkOjLAWbxdCAjNKVDd/Gh21+JJpw+SKFP1katdDblte2UjHo0K//E4Ajx6VDc325EZrbjP60xJpp0xj5HruqTfloyPWzZI8xpL6TpKp47aHSrlmnvcxaSt8dT90X4AnWiqcuur/tW4nZEv7ez0zCHHOVndfFeWogMJiU1+RP5oLyH1bsew5/nW2LTNfs7chdF0HBGLt6LYjnBxP8tGOztinR/v2Ta4F2k924YeSuY3wgT6Jpl2Z/G5nRBCCJmp0PlDCCEzmWXbUNZ6EOW16UWgFNQ+j9mtD/ssnrsZpXHLtRwhLkeNiytRtGlNzLRogWu3+X6BBb7rU+fa+zG79WUULfM5AWtQdG9yi/86WG0rXee/PV5fxo94IplgQm8NV67Hluo4jh3YDqJYkUGS2h0wza4YKcGq0dy1I8qoWrvDdBwXKZVXjzbTXV5lYwdM0y/1Uz3aTBMdWfX82KTRB4mLNB3juqIVepa3XLTdN/1b7Q6YXd6oICv1VkdjI3bY+/ycKcm003e+VDejy/Q7NwWyMG5ZIR09U7yO0r2OTZ8BqG5ui1FOZqls/KHP3NfwRCWt/6Ff5BpQ3zZJ9wlCPORH5A+sZ8d7vc+aa1B070GU125Fqb0vXUdE4Da/58hdGN/nd3QM/WI+225GaWuKz7bLtqF00xrPRtlen+fqNPsmqXZn/LmdEEIImdkI0zTNXCtBCCGEzAiOPYyhe7Yjks4Pc0IIISRd2htUBFJ9W5Lr/xBCpjXh9g0Y3r3fehnsHr6URAghhExHGPlDCCGETBbHuqx1idZdTcdPlsibt4YJISSfqN0YPyqIkDyA3+GEEEIIIZmFzh9CCCFkMth3NwYf2gUACFx8ZY6Vmb7kx3oBhBCSC9rRIAQaohZm6kZLjVwTqh4bGfVD8hR+hxNCCCGEZBa+eEwIIYRkEZVSw8a9cC7JNB0dHTQeEUJmIJqDp07Yjp5o6tvyZN0mQnzgdzghhBBCSGZh5A8hhBAyKWxGaavPwrkko9BoRAiZmVSiscOEabb5p3erb4Npcq0fkt/wO5wQQgghJLMI0zTNXCtBCCGEEJIJ+NYwIYQQMjXhdzghhBBCSGah84cQQgghhBBCCCGEEEIIIWQawTV/CCGEEDJt4FvDhBBCyNQk09/hQz+7O2Nl5QuBiCVHAvKzgYKIs79wwTycPHkShhHAvFmzEewfRCQSQelp83HixAnMmVOGgYEBzJu/ACdPnsS8edbxc+ctQP/AAGbNnoNTg5YMRyIYGh5CeVk5AoEimKaJMMSE9I8YIfcG070SgWEEEA5H7L8LYJomTDOCgoIAiouLEQwOAgDKZy3AYP8gZs+ejaHhMZSUlmIkGET5rCIMDQdRXFKC4eFhzJmzAAP9QyibNc8qE576J0jE0x0hM4KAMBAyIygpKcH4+DjC4TDKysowPDwMwEBZeTmGh4ZQVlaGU8FhlJWVYehUELNmzcJQcASlpaUIBoMoKipCoKgY4+PjKCgosOqLRKKVyCCGYSASicA0TQghYBgGDMNQdQe+XJfV+gkhhGQeRv4QQgghZEbSuvM/c60CZs8uweDgSFJ/x5MAYv6dL5SXlGNoZCiuBOD6eyKUFkcQHDWiPvtJAK6/M8msktk4NTKYlMwGxSURjI4YcWU8CgtKMB4e8ZWpUBgIYDwU8pVpt62wEKPj4y6ZDUpLChEcGXf97SczSWGgAOOhsPobAMZDYfV3uhQYyZ0vDMCMWDL1OhKfNGvWxK9xQgghhBBCSHzo/CGEEELItIGRP4QQQsjUhN/hhBBCCCGZhc4fQgghhBBCCCGEEEIIIYSQaUQagfyEEEIIEG7fgMH6VRi892GEUz77FQTrV2GwfgNGj2VBOTJj6ejoyLUKhBBCCEkDfocTQgghhGQWOn8IIYRMPvt+aS+3uh+htw7lWBkynWC6GEIIIWRqwu9wQgghhJDMQucPIYSQyWft1bCW+F6DwEUrc6ZG6JFVGKy/23ZEkekA3xomhBBCpib8DieEEEIIySyBXCtACCFkJnIlSlsP5lSDcPsGBPfmVAWSBfjWMCGEEDI14Xc4IYQQQkhmYeQPIYQQQqYNfGuYEEIImZrwO5wQQgghJLMI0zTNXCtBCCEki+y7G4MP7XJvW/cwZt92pfoYbt+A4d37gWXbUHbPVhR4igg9ssqKktH2u865tgvDrjo2o7T1/ujwUh9djE0vo7zWP/Wbqlcj8N2DKF0bu7lKLxe6Pocweu9VGOv1Pz9R+YQQQgghhBBCCCGE5DuM/CGEkGlMuH1DtOMHAPZuxVD7ocxU0rvd4/gBgF0I1q9Kv45jD2OoPtrxAwChh1Zh8N6HEY5xTrTjR+rDtX1mAnxrmBBCCJma8DucEEIIISSzcM0fQgiZtryCMekIcUX6HMLovU3ARf7RNungjt55BcH6rQgBiOy+CsEztEiatfdjduv9iB998wqC92xHJEpvOJFDvdsx0n6Vu055Dtag6N7nUbzYOS30yCqMXywjf1ai+J6DCKgIoRhRSmRKwvUCCCGEkKkJv8MJIYQQQjILI38IIWQGELhYc6BgJYrvcTtHJsSybShxpW27EqWtL6NomfUp9IJPlE4cQo9YjqMoxw8ArL0fZZvWAAAiu/9FRfKoc7AZpa3RbQvcxlRuMwW+NUwIIYRMTfgdTgghhBCSWej8IYSQactKGGk6YDJRd/G1m60/e19E6Fiy572C8b0AsAZF66/0PaLgomvsL68PET6mnwMYm/6WETwzHL41TAghhExN+B1OCCGEEJJZaCMjhJBpy0oU129D6J7tiPRux3D9dv9ommyxuAoGgAj2I3IMQDKRRscO2qnb9mPsnlUYi3uwXS4OqnRvgQymsiNTk46ODhqPCCGEkCkIv8MJIYQQQjILI38IIWQ6s3gryrUUbNi7FYP1qzD4yCuTUPeq1L9kjnXZjpxkWAMjU6nryLSBRiNCCCFkasLvcEIIIYSQzMLIH0IImfasRPE9B1EMIPTIKgT3wnICIctRQMeciJyknTQqWmgNiu5Ncl2ipFPKkZkA3xomhBBCpib8DieEEEIIySyM/CGEkBlE4LaDmP1dey2evS0YzabjREXxfBEFSTt/ZLSQTOmWpXPItIVGI0IIIWRqwu9wQgghhJDMQucPIYTMNOzoGl96u2BGbTyE8NHUqwm9ucv6Y93VKYSZXonCdfb5LzyMcNbOIdOVjo6OXKtACCGEkDTgdzghhBBCSGah84cQQqYx4fYNUev7hF7aHhWRU3DRNfYXwi4EXce/gmD9VRjrjVNJ73aMtB9y1yHTy2ENitanllousH6bpUvvdgzX342QT5uGPPUlOif0yKqoc2K3mUxl+NYwIYQQMjXhdzghhBBCSGYRpmlGv+RNCCFkGnAIo/fGdtwYm15Gee1K9dlx2MRh2TaU3bMVBbCcMMO798c93FuHn26+x+y7G4MP7YpT8maUtt7vjihK4xz/NvuUTaYMXC9gatDeIFCHNpg7anOtSv7T3YKaqp3Y0tWBxsqcKICWmio0dVqf6ttMcNhiM9Pn9kxvP5kY/A4nhBBCCMksjPwhhJBpTODabb43+sB3D0Y5XAK3HUTZpjXuA5dtQ1nrQZSui1XDZpT67re2+zt+kmDt/Zjd+jKKlvntXIOie32cM3HP8XfoBG7z030XxvelpTXJA1I1GrU3CAghIBraXdu7W2ogalrQnWQ53S01UWXkAtUe7V8eqBWf7hbUiBq0JNvZ012PPKO75VY0oRldpgnTpONnqpEv9yZCkoGOH0IIIYSQzMIXmwkhZNqyEgVrt6K8dWvSZxTUPo/Zfoa92w5i9m1xjvXZP3FWoviegyjO8jmBrOhOckU6bw1X19cDrfeh5a7aHEVWZJh67a379gaIOgHkc7RGZSM6zMZca5E/euQZXQc6Ub3lUUyHS4MQkt8w8ocQQgghJLMw8ocQQsjkc+xlhOx0dMYZaUYHEeJDWkaj1Xfhh/WdaHog9tvx0RE1DZBHd7fUoKqpE2itc/Y3tMNKlyVQ4wkl8b6J395gHdPdUmOf70SfuOtNIyql9i40VwOtz7VPuC5vH+jBBInOdeqz/tW1una6Im7aG6z+c5XpE4XlLTM6gqsdDd798aK5oiJ/Ujzfp4/0eRL3nCTam0odExkrbzl1rUBnU1WUXt7+987zeHPNr5705mXiMYp3fqK+TF6v6Ai7ROOZSC//elObk7HvTc7+eGPoT3I6xGt/5vqdkXrTDTp+CCGEEEIyC50/hBBCJplXELxnOyIAgM0oXJtjdci0oqOjI63zau9qRnXrfXEMidVo7rLSXplmF5qrW1FnGzQrGzvQ1VxtRdzYqbFSXe+is6kKt+JR+3xrbRe1doYss20NmqoSOxN8tV9dNaG62hsE6vY7qb/Mrmbgo25nX5xzLQP0GrTJ/aaJtvoECrfW4bmNWn+jCbdqg5O4zHY0iDqgzdlvlXMAXUn1WLrnx54nybfXRNv/z979R0dxHnaj/85KIAzCsRXaNznJvSKwq4KOEom0pHT18qpJ3FAthqNzfaJA7V7wdbob5z2we/MGkt4XOOdi+jYmqd9deBtXm7SGt6b4qqc9OsLshtR+YwVrQ8O5kXUvFRzt4qC+fa+dlMixMRB+ae4fsz9mZufHM7OzPyS+n3PmIO3MPL9nVswzz/N0xRAwnarLOo5K6kqvfyhfroW2PR6FH0bln0JXLFDWeWDU1sw4b5f2dWSfX/v6Mk2XSRmX12d5+xWph/J4nbdJq3uTaB1qCabBJv8VlbtH90RqTG6/w4mIiIjIhExERFR1b8q/+j9Xye/9kXa7MVHvdNH9LhWGHIxniz8jnJJlWZaz8aCMYFzOmp8oA2E5lf81Gw8Wzy3JyvFgKXzZ5Fh1GlQHyUEEZe3HSnhl0ejyow47Gw/KUIXjKi7D/ei5qHUAACAASURBVKLpTMlhlKdZk05dGPo8FPNRrA/nYQpRn+PmfCO6dmJ8SHl+HaVFHUdFdSWaPuPy1+fVsK1ZxOFpuxQ53zgh9nmwide2/Qqky028ZozvTWJ1aBCYbRrsr1/Dk1yWu337JSIiIiK6n3HkDxER1d5vfwfLk5fxAEf9kMcqeWvYevSPMoVbcbohzbxlVZCdQgYZxALqKY4CiGUEzlVN8RSIAfGs9YgL27iyU8igCx1GYdidm5vGBQShGnhUOZEw/ZsxGFSlS2T0jSfn16KdWMRRSV0JR29S/oFOBHFBMwCmInbptasjofy6qC+rMvYiX2YqbdNqbuvQszS4LXcP2i81tGqM/Hn08FnLjYiIiGghY+cPERHVwMfQcuAylifz21OfqXeCaIGqaL0Af9Rk7Z80IlIAsS71dEN285Z5IayZ1qyw2c4op57iyWaqrYrjqvjcavEjOq6kIxsPApkYAoJr8Lg/vxbtpNI4GrGurFilV6SOrM6v13Vtly4zlbZpL3iRhkrKfb61X3LK6zV/Hj18Fr/b+UFs/8ONhtvvdn6QHUBERES0oLHzh4iIiBaMSt8aLoz++eaU6sP0CJIII1XLJ4yBTgSRxEgtnuraxWU1GsDuXH8HupDBlNhCO2IchumPjhfXNAm7KFPh871sJ2ajS+ziqKSuRJmVf6UjYvQcpNewjuzOd1tflY5w8qAeKm3TXtSh6zRUVO41uidS3VRj5M+Hf7MTALBYKt8K+9544w3LML718hQePXwW33p5yvK4ahk7cBTdBy7XJe5qWqj5IiIiaiTN9U4AERFVx/X/urfss+Y55d9fNRd+96FprrR/UdtD+OUvfwmfrxkPtS7HzXevYW5uDg/82sN455138OCDS/Hee+/hoYfb8Mtf/hIPPaQc/4GH2vDue++hdfmDeP+a8u+9uTlcv3Edy5YuQ3PzYsiyjHuQKsrTnO+u9gPd7KU+XzPu3ZvL/9yUfzA1h6amZrS0tODmzWsAgGWtbbj27jUsX74c12/cxpIHHsCvbt7EstbFuH7jJlqWLMGNGzfw4INteO/d61ja+pASJnTxV2hOVxx35Tk0Sz7cleewZMkS3LlzB/fu3cPSpUtx48YNAD4sXbYMN65fx9KlS/H+zRtYunQprr9/E62trbh+81d44IEHcPPmTSxevBjNi1tw584dNDU1KfHNzZUnwkM+nw9zc3OQZRmSJMHn88Hn8xXjbv6tUFXjBzx4a9gfxb5wDKEkgOCg8lmgE0EMYzoH9PsBII1IKAmg9La6v6MLiI0gPdSP0iNNPzYPBhEbPo1cNArl1AgCsYz6VOt0hCIYkIeKYeYSvfhmx7i3b7rbxpXfvyOBzeP5fOQSiJzejKGo3bn9GAgDoUMJ7OkvnXtIW3wOCYSZjkA61IlsIb1AcaqrQZEp6NycL9BOxCjnBeNZlFWzXRz+SupKNH392BMPIqAJxyLNbtm1S9jUkd35buvLsoyFek3c1YPLNm18b3JZh5VeV4D766SW90SqG69H/gDAw83AXx550XDfU7ufEArjtalfYPsfbsTJvz4LYApffbRT6LyZYyexNXG17POt8V14pk8oiOqZOY9tAzlsGtmOJ9vzaX3zU5g8uLrOCVuYWL5ERFQv7PwhIlqglv2vh033tVic90HVz0tVP68Q/HeJOg3WSay55aqfP6D7bJHu98X5fx+qdqJUFuv+VdfTUoOfW/P/Ltf93qo61qqua6lWQ43Hx8crfnikjP6JobiUhD+K4/FhBAISYgCAMFKpMJLqvqz+IaTCEkJSfu2KcAryUD/80eOIDwcQkGLFz7PxCwgIvDzcPyQj29mLgKTuJQwjJVeUPVdx9Q/JSEWkUj4AhFNRwXOziPeqyiAYRzwMVLJUh22Y/QMIh0Ka9AJB+/WPKjlfpJ2YSYYgqZY9CcazGDeKSCCOSupKlD86jiy04ZimuQLW6bWvI+vz3deXVRlXni+zk1y2adN7k4s6rPS6Aiq6Tmp5T6T68OI73MhTu5/AEh/wqzmU/StqsQRHHUBjB45i96kViI3swpPt6h1n0P3qZTzTV+dOgPb1eGlifX3TQERERFUnybLMP5eJiIiIaF5LRyQc6vS+A6La0hEJISgP5ImIyDuPHj6Lrzy1EX8eNx758+9jT+C5vzyLQ59bjp6eHnzr5Sm8NvULw2O//OTG4s/ffkFZS8i8A+gy9q9LIRt9HC/tbLNI4Sxe2H4CZzZpj9OPEhk7cBS7EcIRpLD7VP6gNRswenI92jXhbEAgcQ6j+UPWRh/HSx87j+7YdP6TDhyZ2IQ+QDPy5zM/MBihtCVkOkpF6dhSf6IK14LhSChdPPpj1hqUoT5+ZSSVSFm6KCfDOFcglh8xVdxnUT8i+SYiIqoWjvwhIiKiBaNabw1Tg0lH0Du9p9TRk0vgUDKIwez86vghIqKSanyHtzYDX/uq+PRuX3lqo+1xX3lqI577S6sRQA9j1Rpg9M13AFh1/jhwKoVX4rsweVD5dezAUWw90KbpQLiYmMXTE7vwDKCMMIqdQPeaDRid2IX2/Dm7D/jLOh3ad27HKJxMS6bu/FA6VHZvb1N1RpVTOkDacGRie7FTRek0sTrmMvavO4FtKHXojB04it3ZDRidyMc1cx77fzAL254nFaflVOjcmZzIl83YGXQPnMEqdQeRpn6UMvnasdV4aWebi/IlIiLyTq1mYSEiIiKqOnb83D8ysQAkSVK2wDAGnUw9RUREDaca3+EtPuDZb71ouLUYPA1pbRbb/uTpjaajhIA2PPmNDVh7KoXudUeVbft5zFSSkS0hzTpBfU9twNpTP8YLqkDXRteXOiNWtmEtViD2jVKHzMpVK4DsbGXpANB3cLtqKrs2PPmlDuDSLK6YnnEZ301cxda41eggo2NW45l4By4mzmMMAGbO4/lT2jyhfT2esRxdVc5RORXifErVadO3HrE103hlTBWopn7a8JlNK3DxzOWKy5qIiKhSHPlDRERECwZH/twn+ocgy0P1ToUn+odkcA5mIqLqfIe3+IA/+brYyB8AeFDwCclX/1yZ+s2Uek2dmfPYNnAOW9edA2A8ldn8ooxsiV9Sf9ZhfvjMLLJYgU0rLYI0O2ZlG9YihzdngL4rs7iINjxtNryoGq7M4iKu4uLAUcR1u7bWMBlERERusfOHiIiIFgx2/BAREc1P1fgOX9YExP7EeM2f+H/Udgr9bucH8dU/P2t47PO7S9PBPX3Ebs0fHVVHkDK12XmM7bRfI6cxKesZjW4JYfKkahq0WH1TVV1iaxoRERE1Inb+EBER0YLBkT9ERETzUzW+wxf7gG/vFxv589VHO/HVR8s/f/TwWSzPPzl54jmRjp/LeOHYw3jSYHRP+8c8GvFTj1EwADCWwyg6cMTJ2jXtbQjgKt68ApguCmR2jCafqlFAtcr3yjasxTm8MrYJfez9ISKieYhr/hAREdGCcb91/KQjEqRI2vyAXAK9Ui8SudqliZyxrcN5rJrts1rltpDrg6jRVWvNH6tNOBxJtONH8WbiBLrXnYF6WRjMnMe22DSwxZ8fRWKwNszYGWxNXLUJ/TL2x6a1a9dUqP1jbcCpnDa9Rla2YS1m8WYxwUparK3GI1uA0b9QrXs0cx7Pn9Ie88XoCozG1GWmy2f7ejy95SriX9eGs//YLNyXpY329Xh6C3TpUkZw7bctLFUwouVLRETkMXb+EBER0YIxPj5e7yQ0Lg87gnKJ3vIH5Oxookqw/TQmF/VieH+gIrflcz/cd6vxHf7d702hRYLh9t3vTQmF8budH8Tn/8zJVG+r8cxECFsxjd3rjqK7sA2cQyC+C5OqUTPtOzchhnPYWjjmVT9GoyvKgzyVKoWzLoWs1+sG9W3CkS2q9B64bHxc+3o8GwXiA4W05PBI3GK9n0LwBx/X5vPrwKYtuqB3bsdodFZVZuX57Du4C0cCqnAGzgH50VTCZelQ38FdunQdxdZEGx5x0vMmWr5EREQek2RZ5hqzRERERPNQOiIhhBTkoX7jA3IJ9AaGMZgdR9TvXby5RC8CU/vM4yVhtnU4j1WzfVar3BZyfdQK7w/W3JYPy9WdRw8br+FTcOhzywEAPT09tUgOERERUU1x5A8REREtGE7fGi5M8ZSOSJCk/NabQE53TG8ip7x1LUmQVG9Za85z8Pa1fbw5JHqVeNXM3hi3Sr/q5LI3xLXpl1AIWv+5JEWQLgbTi0AsAyRDpf2RtGH4pTJTNn1+RMrfrPzc1UkaEUmXN4P6NjvfqlycpatU1oZhC5RBObE2I9rm698+7etKJGy7a1TfRkNJo8RpzsjnPaFJX28iB6Qjlm3Dru14U+ZO27j2ui9rv2ltvdil0/T+IJg2EdW9b3twj3BZPo113/Wmrpyqxsifl/duxKHPLTfdAHb8EBER0cLVXO8EEBEREXnF1XoByRBGUjLkIeXXdERCINKhebs6EwtgRzwLWS4NTyiOEJD7Cx9ACkTQIQ9B6L1sgXi9Sr+RdERC6EIcWTkKPwDkEoiczgH9fgBBxIujMXJI9AYQ6u1EdjwKf3QcWRi8gZ7TzvmvPKzsQkoez5dHGhEpgF5kMa4e5qFJvxLXjsRm7TEGnNdJGhEpBKRkyMVk55Do/SayAPy258O6XOzSZVrW7svANZH46to+7etKJB929VneRgvn2MvEprBPljFUCDcUgBSMIyvLpbYUGVDl077tVN4OBNu4RVssa7+5BIb10VjUqen9QbRORVXlvu3FPUKfNm09mpcP0Dj3XY/ryoFqrdtX686d7nVHaxofzU+TE7vqnQQiIrofyEREREQLxOuvv+7o+FQYMsIp7YfZuBxEUI5nS8cEC7+YHJP/UI4HIeuDcxevEpY+3mw8qDnPNhyRn0WkwjIQlgsx6dNRnv6UHIZBWejCMUp/Nh6UEYzLVklzVSd2eXZTpwb5EUuXNi9uysAgA67bjD6++dA+bfNhW5/GbdQwzdpYyvNuEJdtHTq+FgTK3FUbVyfJvv2K3DPt7w+Vqdp924N7hMj1ZVg+xhmtz33Xw7pyyul3OBERERFZ47RvREREtGBU663hMtkpZJBBLKCeFieAWKZwQPmUOQ21/nl2Chl0ocP0FW5liqli+u3nwtKdPo0LCKIzoPs80IkgLmC6GnMH2dWJfzMGg6r9+imMbOsUcFUutmVNZezqSoRdfZq10aqp8JoSIdTG69QWvajTStXkHlGJBrnv1rGuavYdTkRERHSfYOcPERERLRjVWC/AXBgpWYas25QZefoxZPj5fKBMExTrSpXSnwrXO1GCrOrEj+i48ns2HgQyMQTK1l6xOn8+l8t8I1JXIqzqs5Zq1Xa8KrdqaJS0VfMeUYlGur/Ur65q+x1OREREtPCx84eIiIgWDE/eGhZ5Oz7QiSCSGPHySZhXb+ULp9/kTfD0CJIII1XJ00x/B7qQwVTWRdrcclAn/uh4/gFrCuHCOXbnuy2Xao52qqVatk8Vw7oSYVefZm20Gry4phwyb+NVaIu1qtNK01Dte0QlGvS+W5W6ssCRP0RERETeYucPERERLRiVvzWcRiSURDC+B5aP4PxR7AsDyZD2Tehcotfl9G76eP3YPBhEZvh0abqddAQB2/mFnKQ/g9gO1XQ+uQQiiZzBA2IlTM3pHV1AcsTiLfB+7IkHdeUjmDa37OokHSmfvkg9TZLd+QLlYp4uk7IWlp9G0HL6JbdtRjD+WrZPu7oSYXuN9mMgDCQPaevlUBVmY3PddjQEylyojVfaFvXK69Tw/iBUpyLtXCwNhqp9jxBkWD6NdN+tal1Z48gfIiIiIm+x84eIiIgWDFdvDSdDqvUbQrgQz2I8av+KdP+QjGz8AkKqdX0CsS4MiD5hs4nXHz2OOArT7UiQRgaUKXg8TH+qSxV+IAZ0+AF/FMfjUK1rMYIB/fRD/UNIhZOlvBs8+fRHx3XlI542tyzrpH8A4Ywqv5IEKTCMwew4CkmyPF+kXCzSZVjWotIjSCKI+PEorM4SbjMi6tk+BepKhN012j+U1eZhBzBYldnY3LcdbTA2ZS7Yxitqi4B9nRrdH0TqVLCdC6XBRFXvEaKMyqeR7rte15UDHPlDRERE5C1JlmW53okgIiIi8sL4+Lijh0fpiIQQUpBrvAhIveKl+SmX6EVgal/N2gvbJ5mpZtsQbedsn/VXrXuS0+9wIiIiIrLWXO8EEBEREXmFD41o4cnh9DAQP84H3bSQsZ3PH9WrK36HExEREXmLnT9ERES0YPCtYVp4/IhyHQxa8NjO54/q1RW/w4mIiIi8xWnfiIiIFrBr4dWOjl+evGy5/9HDZx2n4eW9Gx2fQ0RERFSJoeHvex6mLMvw+XyYm5uDz+fDvXv30NTUhGXLluH69euQZRmtra24fv06li5dihs3bmDp0qW4fv06li1bBsl3F++//z5aW1vh8/lw9+5dNDc34+7du2hqaoLd4xnprq94fOFfn89XjF8dZ+FfSZIgz80BkgQJd/MhKcs/y/ploPPxt7RIuH37Lha3SLh16w5aWhYBAJpksWWjW1tb8d577+HBBx/EjRs3sGTJEty4cQPLlizTZUif3zlIkoS5uTkAwNKlSzT5almyqJh3df7VPwOAJEmlKFQ/+/Lp9/l88Pl8mn2yLKOpqQl37tzBokWLcOfOHQDAkiVLip/55u5Z5luSgLk5GT6fhKamZty5cwetrUtx/fpNtLS04PbtW1i8uBlNTU2Ym5srxilJPszN3dPUfyFt6jQ2NzXZxC/Z7JcNj2vKh3vv3j0sWrQIt2/fRnNz6V3x1tZWy3CJiKhxsfOHiIhogboWXo2b/m4AQMuDEm69J6PlQeU/ew8sl3G3+QMAgCUPKJ/dblmBO3/3d6YdQI8ePouWazP4/JefEE7D3377Rdxa3l6zDiC+NUxERDQ/8TuciIiIyFtir20QEREBwNgZdK87iu51R7F/rAbn5c0cO1k8320YDaHCcnCraWUHlvTvwQe+sBfS6t/BoocfxM1rSodPoeMHABbfumob1v7HuvC3334RS3yw3f722y9i/2NdAIA33nijOpnT4UMjIiKi+Ynf4URERETeYucPERFh7MBRTeeKett2bLbOiTuDrYmrADpwZGIXJid24Zm++ibJ3ixe2J4vwwPW06jVwqKHV2BR+wYsat+A5b/3VbSE/hQtv/15NN9913FYP/9oD/Y/1oW//i8vYmkTTLe//i9Kx8/PP9pThRyZG+eaEVWTjkiQIul6J4Mcaqh6yyXQK/Uikat3QqiIdeJADoleCZKkbF5dVg11jdYZv8OJiIiIvMXOHyKi+0D3uqOCR5Y6WCbjHQCAi4kTpQ6gvk3KPqcdMG7PAzDz03zca9qw0tmpjaeCcnCr5UEJ8uUf4Z3hr+P9f/gWbs+cg7T8Q1i8bhvkf7vXcXjLmoDr7UoH0FDiRSxrQtk2lFA6fq6392CZ9dTknmvUt4Zzid6F/3BP9xD5vsizxxq2zNhBQHXWCNdGLrEDMcSRlWXIsoyhQBWui/v8WmvU73AiIiKi+arZ/hAiIprvJid2oXvdUUxO7BI/aWUb1gK4qP5s5jy2DZzDRQBb46oOjLEz6I5Na07X7C87bxYvbD+B+CUAW0IYXfXj/OgeQOmA2oQ+KCOSdp/Kf3zpHLauOwes2YDRk+vRLhIvTOJZswGjJ9vw3XUpjAJYG30cT795ohhXWRqxArGR7XiyXRemWjFduv2nUug+pcQ/+dSscPmtjT6Ol3a2mcanzae1u20BLAv04PbVf8G9c0OQL/09FgW/gkXtG3AHgPT6YbGAALQW/nJY3QPgAp577kUc2FtaA+jg4RcBANLqHtRjaViuF1BH/ijG5Wi9U0HVwLolQnYqg+DgcfgLH1TjurjPrzV+hxMRERF5iyN/iIgWKP30bYUOIGFXZvMdPyuw6dNtpofNHDupdFys2YDRiV2YnHgcsTXAaExwyrhTKXwNm4rnAdPYnZ8qre/gLoxGV+QPzI9Kynf8OI73VErVwaR1MXECr3y2NNppNHYU3evOAN/YhSNbAOAq4l8/jxkAQBuePLmrOIKnmO5L57B1+3nMoA1PnizkBUqnz8QuTB5cbRj32IGjunyU0gFcxv51SsfP2ujjxTiVNIlb9PAKLF63rTjlGwDcG/0y5GtvY1H7Bsx1DuLeLbEp4FqblO3gYWV0z/7HunDw8Iumn7U2+MifwnQ76UhpKh+pNwH9S9e5RG9pvySht+y17DQiqv3qcHKJXgRiGSAZKu1TvcGuiVv3xnc6osRVir+w3zw+B5nXxadMaaTOWy7RWxauaVmp3livJM/GSbWvJ22YEiQpgrTDMOzSVs36qLTM9PnXD5KwLTursjEYjWAWn1092Lkf6jofg0U45dciUD76RbisBMpCrFwK6Upo0t6byOXvJ+Z1blfWVmm0ujZE2kJZPSYiBmlU6qP83l4KJ5QEMrFAKX2668Lt90koqdnpSZj6+4d37ba62PFDRERE5C12/hARLVClzoldDkb+TGN3ocOoMBJly6fyI16MXMZ38x0qW7+UH42DNjz5pcKUcWfwwoxNlFtC+REubVgVyH+WnYX1aS7iLXTCqDqQCtZGH1dG0eRHOwHA1rgy0mflqnzn06VZXDFMSxs+s8nuGBMz5/F8YbTRl1Rp6tuklMnMLLL5jwIfK3XA9R0UH/Wz6OEH0Tz7T9op3zYdxtwKP26l/hgSgEX+30VTywdw85pkG96yJmDvnyqdPB9a24MPrVWmgDP7rNbTvrlaLyAZwsiAMo2PLMtIdcUQUD00Ux48diElF45JoSsWUD0kTCMihYBUKQxZziKOKWQB+KPjyMaDQDhV2j/Ur5wZkRCC6vNUF2IB7UPJTCyAHTieP2YcUb91fML6BxBGBlOFk3KnMZwBMsOniw8ElTfdN5fedNeUVRZxxLDD4GFppXk2ZFNPQBDxrCptwSRC+oebNmHUsz4qKbN0RELoQmk6KjkbB6ZVORepN8G6tY9PoB7sLPC6trtnOGJbVoLHFFImVC5TGCjuDysdIoc6i+0hFU4i5LCsrdqf1bUh0hbK6jE6gDCSOKTpgRpBEmHsi/phpH9IRiqMUhrGozA80uY6Kv8+yYdrpeIwPWxvVcY1f4iIiIi8xc4fIqL7gPiUb6o1fwojWk6l0L3uDMaMDh/LYdQyvKt484rz9NqqV7xFs3hhe2lUldmIIluq0VWrVhrsb29DoT9MGY2kbEIjqvKa774L6fo/Y9F/T2Pu1f+I2xMvAQAWBb+CO++8V+wQ+tWvB4XCe+m1HPY/1oVVXT1Y2gQsbQJWdfWYfvbSa7V9r9jVW8PhFIrPEQH074kjmDxUfMv/m7EMwqkhlA7px1AqjEzsm8rDy9w0LiCIzoA6UD+i4+pzDOQSOJQMIr5HEzniwSRGVE9Fg/EsxtUPJN3GVyaAziBwIf/QPnd6GIjHEc4M43Q+7yNJoKtDFbemrPzYPBjUdBbZEsyzIct6AvqHxlEqJj+i+8JARvdw0yqMuteHCbt0FfYfj2qmoxqKOqw30bq1iU+oHuws9Lr2ss3YlJXwMYCDctlTSmegE0Fo20NAubEobUf0mnd5bxFpC2X1iH4MhLUd3emRJBAeqPyatcyH0fdJDcKs9j3KQ7UY+fPo4bOWGxEREdFCws4fIqL7gKO1fopUI1owizftRvDcL2bOY5tuKrbS1HReW41nRjYURyMVXEycwH7D3rhy9269C+kjv4nFnz8B32f/BPLEd3Bn5hx8yz8EafXv4P1/HIEEYPGKj+LWe7JlWC/v3YhXJt/Cvu9fwx88d1azmX32yuRbOPS55a5y74bnbw0bPjRD/oHnBWWwg38zBoMZxAIOp9LJTiED1XmSBEkKIJaxOc9tfOUBqR4i5nB6GBjcHMVAOIPh07l83sMY8PLpoNs8C1GmpCqGq5lLqYpp86w+XKYrO4UMutBhPGDBe7bxVVgPQuZ5XVe7zbhVjeuzqtc84LYt9O+JI1jo6DbqoKoGs++TaofZqO3NQLVH/jx6+Cw+2flh/MEfbjTcPtn5YXYAERER0YLCzh8iInKvz4+tlgeYjGiZr/ECmPlBLj9apwNP7zRfC0lIcZo5i5FK7evxUnE0VqiY7+xPxUf/3Pb9ujLdW/sGAMCt6dchQ+nweUD+GWQAUttKobBe3rsRhz633NEGAD09PcLprUR91gvwIzquTKWTjQeBTAwB4bVOwpqpegrbkOUzyEri04XU0aW8JZ87jWEMYrMf6B8IIzOVVR7aBjvh5XNKhZs820kjIgUQ61JPLWU3l5JXafOuPrxNVz14VQ+1iKOedV2LNuNWNdpatdpvBW0h3yEyfDqH3OlhZILK/W9hauT2plWL7/CP/5YfiyQYbh//LaURvPHGG1VPBxEREVEtsPOHiIhMlNbVwRo/PmO47s9qfDE/6mX0L87n1+mZxQt/oawXtDa6yWK9oErUK16gvbj2Tmk01JU39dO+Ca5f1L4eT29RfizlA8DYGWVqt7Ez6D5wuXS8yRpAVppaPoAlP8/g9sRLuHVmLwAU1wC6nn0D78+8i/f/4Vt4/x9HhMIDlI4cp1utePLWsHpkg78DXep1cYyOUfFHx1FYFygMm6nMAp0I2h1jw1F8RvoHEMYFjHxzGJmuDmXapkAngskRREaS2vV+vOBBnovUdZBfryPl9GmyOoxGqA8jdulSj0KrBav43NaDnQVc1563GZGRYGbHeHl9VjPMgoraW37kY2wHdgxnvL/XGUZp8n1SwzCrco/yUC3W/Gnxlbbj//Vs2QYA+75/jSOAiIiIaEFg5w8REalMY/e6wtoyKYwiP7XZyfUw60tp37kdk/EO4NI5bF13FN35KdG2xnfhpUpHxlioV7zo25Sf5u0q4gNKWT2fLZ/2re9gfpROIX3qThzNcflp44r5OIru2HTpgFOp4lo/3QPn5Y/PIgAAIABJREFUcBErEBvZhWf6xJLbvPwhAIA88R34rubQ1PIB3HnnPciXf4R7V5R4fjWRKf5s5+2330YmkxHe3n77bbGEeqTyt4bTiISSqjUt+rEnHkQypH5DWndMOlI+jY5uKh5/RxeQHNG+Ze2PYl8YurCVxbtN1mLPR28fn/JGvMj0PgF0BjNIJjMIF+Z382/GYDCJpH69H4c8zXMZXR2UdUgo+x2F0QD14arM/FHsC2cQ26EKO5dApGxBF49YxeeqHuwswLq2DcdgzZt0BAHbudL09y+Hx3h2fXofpuG1UWF780f3IYwMMpkw9kVrMexHWWsoeUh77Ryq6BIRCNPT74zqqsXIn0LHT/IYp4AjIiKi+4BMREREC9Z7f7TK0SbirbfeEt5q7fXXX3d0fCoMGdBuwXi27LhsPGhxTEoOQx9OUNYHo4krnDINGwjLKdU55ekRiC8VNkyDESX+Upxmn6XC2nQXjwvG5azyixzUxekmz0ZE6kkbZlhOpcJlZemmrmtdH27LTJ+/wqm29SZyjF3dquKzrAeDcCzzv2DrWuSekZXjQW1byMaDmnoSyaftMQZ1Yl4uSpqEzle1L5GytmujZXnJHy/SFozqXhNm2OruY3GsLu9i+dDVazAux9XnVSNMj+9R1eT0O9ypzc/+UP7ev8ryuXeUn4ffki23zc/+UJ6YmKhqmoiIiIiqSZJlWbbrICIiIiJaiNIRCSGkIDfe4ikVySV6EZjat2Dy5UU91bOuF1p9VBPrWpxIPhfqPc4baUSkEJBqxPWzKpOOSDjUmcW44Iim++Ue9ejhs9gf3ggAeCZ5FuGdG3H86IsAgFvLzca4K17eu9FBTLN4YfsJxC+tQGxku3Yq4rEzygjvNRswajGyfr6aOXYSW9/8FCYPrq59PDPnsW0gh036MjcMQHtsrdJNRERUa831TgARERGRV8bHx2sybUxjy+H0MBA/vrAf4s0frI/7B+t6XkmPIBmMIzvfqysdQe/0nlJHTy6BQ8kgBrOiU9k1TrutxXf4kqbSzy0+IBx9Akf/SpkCbs1vGpfZpf87h0cPn3XYAQQAVxH/y8t4UtWhMPaq2DS75EL7erw0sd77Y4mIiOYxdv4QERHRgsGOHwDwI1qDRbNJFOvj/sG6nj9ySBxKIjiYRS1W+6m2TCwAKVb4LYh4dhziyxg1TrutxXf4Et2qx8nEi8Dydnz8t8wL7OO/5cdPpt7CG2+8gZ6eHuG41kY3IJD4MV54arUyEmXmPJ4/1YGtW6Yxms0fNHYG3THgyMQm9BXPvIz961LIRh83Xcdy7MBRPL/qcTyLM9iauAqgNMpo7MBR7D5VOLJ89JF2v7JeZmEtSatzxw4cxW6EcASp0jGqEUwzx07m05JCd2H/lpDpaBp9OoAOXTkYp/WLPzWJ56nZ0mieK0blqozIOrPpcbz06cvFYz/zA5PwPptzVTdERESNhJ0/REREtGA4fWu4f0gG579tfF7UE+t6fmBdixPJ5/1SFs75ER2XEa13MrzQPwRZHqp3KjxRi5E/D6g6fx5qBvb+hyfwTPIsWnwoTgGnt2PXEy5jW41HtpzD8z+YxZM72zDzgxwQ3YRH3pzGaOGQPj+2IoXnj61HX6EzYSyHUXTgiE3nwsXECXwt+jgmJ0rHFTpoJifyHS5jZ9A9cAar8h0YYweOYnd2A0Yn8lPOzZzH/h/MAn1ttucCAE6l8Ep8FyYPAoXOlK8dW42Xdrahfed2jMLJ9GnqziUlrN3b24qdSWZpNY1nZrb0c75cXxnbhL5C4sfOI36pA0dOtgEzl4uHWqXbbd0QERE1Cp/9IURERETzA0f+EBERzU+1+A5vaVI2QJkC7vCfKR0+hSngjLaWCp6a9D21AUicxxgu47sJYNOn9Z0Gq/HIFuDimcuYyX8y9uo0sMWvGQFjZK1+9MnMeTx/agViT6k6MPrWI7ZmGq+MqfZ/Q7XWUPt6PLOzzf7cgi2h4ighoA2f2bRCk3Yn+g6qRyS14ckvdQCXZnFFnRejtApRynX01VInj2i56sNwUzdERESNgiN/iIioKB2REEo6nS7EA7kEegMxZMJclJoqwzV/iIiI5qdafIerO3KW+ID/9PUn8B/+/CyA/BRwBsJRtyN/ALSvxqY15/DKAWB0y6cw2Q6M6Q7pe2oD1g7k8N9m1uNJ5Ds9RkRGzuhcmcVFXMXFgaOI63ZtLe5vw9PtLs6tCmW0T/yS+rMOVXpM0iqo77MdQCyHsYOr0YfLeOUUsDXurFw9qxsiIqI6YecPEREp0hGEkmGk5CGUd7/kkOgNYGqfjLK+mXQEUiip/UzfiWNwTDilCssfxbjcgYgUQmTAIA4iQY3S8ZOOSAihep2Z1Q5//lPuWbGM8pvmfuMR1kFjYr1QvYm0QbZTY7X4Dn/uezn8cb/yhtMDPuB//0/Kmj+FKeC8p4xo6Y7Nmnca5DuIzvxgFp9BDhfX+PGs606P8nVzivS9Tk7O9Zyyds7olhAmT6qmmYtZn+VI33rE1pxQpn5Dfro2p5nztG6IiIhqj9O+ERERigsfx/foOn7SiEgSJKn0ELXszOkLCKdkyHJhSyGcDEGKpEuhjCS1x2TjuBCSoDoEQD/2xINIhiJIl8VCJGa8QRat9kou0au5luadXAK9Ui8SOS+DNCgTXTy5xA7EEEc2f88ZCnifjvtJLdphLtELSZLKtoZo/l624ypcE0QLRbW/w1/euxE/mXoLn/8zZaRPSxPw7f1Kh09hCjijbUlThRH3+bF1jR+fMe00yE+fljiDr525irWbVsNV/8LKNqyFbpq2sv2zeNNojja7c71WWDvHbG0gq7QKU8p19NXLGHt1Gmuj6110bHlUN0RERHXCzh8iIgLS30QsE8a+srne+jFU6NAxOdUfHde9Ud+PAd3B/UO6t+79UewLA8kR7VM9f3QfwkhipBEe9tG81CgjfyjPH8W4XINpJHXxZKcyCA5uht9kPzWWdERCIAbEs+oXCWTIqXDZ90RdeNl+2BaJTNXiO/zlvRtx6HPLAShTwBWmgStMAWe0Lan4qclqPHNyvWWnQfvOT2ErruLipQ48LbyujT6Q9Xh6CzAaO6MZ5DNz7CT2jxX2X0X86+dLa/TMnMf+Y7P254om4WNtwKmc/SCjss6dy9gfm9blxSStDuJp/7Qfa0+lsPvUCoP1lsTS7UndEBER1Qk7f4iICOmRJBAeMJjuzYVcAoeSQHjAKrQcpi8Awc6A7nOl46ghHvbRvOT0reF0RD/SQDvyLB2RIEXS2uN6E9C/tK8ftaCfCdGM/rxe1XCAXKIXgVgGSIZKx+iGQdilS5s/7WiDdESJr5QGq9EIhVGA5vHpyzKShuEoB7s0WZW3aZmo4lHWLgMysUDpfNt02I8wEaljq/q0jjeHRG/58doRN4VjEpq66FUybdqGq1bmytm27cJeGiNJIBg/Xt4h0j+kmhZLpIxM8qxJk4tyLGs/dvm22G/QFu3ajdh9yHldiNz/zO4RVm3KJDZ395AK01FJ2xcJA3B//y8LWx13OmJwLStlaHRfsUqP9nix68jZ94N3ajV6t6enB4AyBVyLpHz2gA/4P77xouH2QE2emqzGI1sAbPFXNO1a38FdGI3OYve6o+jOb1sTbXikr7T/SOActhb2D5wDPtYmdK5YAjbhyJbpUhgHLhsf174ez0aB+EAhrhweiXeU5cUsreLxrMamNQAsR17ZhedN3RAREdWFTERE97msHA9CDsazFsek5DAgh1MWocSDMgAZCMsWh+WDC8tAUDaKMhsPygjGZavUEHklFVa3Q+VaULe/VBgyNG2//HpR2r623afCkGF1wRiep1xnZWEbhCOSrrI0pMKa+AphWF/7pXRpk5GV40FdWOrrNhuXw/GsLGfjclB1rYumyba89WViF4/RfqP0mhCpY5H6NI/X+D6szWu+farjSIWV+66+zarSVbUyF2gXYvL5srlexMrIKD/6MnBRjpr2Y5dvm/26tijcbizryF1diN7/9GVu16YMYnJ/D6kgHV60fbsw3N7/7dtpeTuwL2eR9uTsOrL/fpjfNj/7w+L29i3Zctv87A/liYmJKqYmJ+/rOSLve62KUZBLrBsiIpq/2PlDRHTfUx4EWD+nsO/80R9r+sAgG5eDVvtTYXb+kGuvv/56ZQHYPTyU9R2UxteG/cM/k2vK6MGiWeePVbp0D5jzR2iu9VRY8MGeYViC+9X7BNNkXd4edP7Y5aeMSB0L1KdlvOKdP5pjDMJ00w68KPOK5L8XUNgMvwMcPLS2TGuF5VjJ9VC2X+w+4O56d8Eg3rJ7hECbKlNhmblKhxdt3zYMt/d/kXZa3iHmzfeK+HVUj46fir/DXZiYmJA3P/tD+Z07suVW9c6f174nf2Lbj+Ur1YuB3GLdEBHRPNZc86FGRES0wPVjTzyIQOybSEeHtFPJpSOQQkkE41mMc8EDqgLn6wXkkOgNIJZRf2a2wpXR6dO4gCAG9TMYuj0v0IkghjGdA/oruUSyU8ggg0xAQky3y0HuFP7NGAzGECuEFYwjOx4traeTnUIGXdhnl14v01QJ0fQWiNSxSH06jdcL1Sxzu3bhKKwoxuWo8nMugd5ADAFJSXHDfV/Y5dtJuXh1H3BdFy7uf27alFf3ECfp8KLt24Xh9v4vqH9PHMHAME7noogigUPJIOJZiyl1q/29UgP1WLevp6cH+P5ZPPe9HP7YpID+NO1szrvudUddp2frunOuz6Xq0tfN5MSuOqWEiIhIHDt/iIgIAHDB66cCwU5onj/kO37CKRlDls8uLgDo9C4ddF8ZHx938PAojYgUQjKcgjyeb5TpCKRQ1ZJXY2Gk5CEP1vLyIzouI4rC+i+FB/NuwvcqTSSuWmXuZbtQB1vqCFLCNXiRoK7s8l2lcqkoTUYquf85zUu1ysTi/LSbdDqMo9pr4OQ7zYZP57AZw8gEB3G8wTtvKuXsO9w7L+/diEcPn8Xnp94yPebQ55YLh8dOASIiImoUNVm6kIiIGpkfHV1AZirr4twcEr26RYBzCeyIZRAc3Fx8qzeX6IUUuoB41rrjBwCyUxmgq8Pd2+N033P00Cg9giTCSNk1Siv+DnQhA8eXj9l5+TfgOyq9AAKdCCKJkbT9oU74o+OQZRmynEK4EH6gE0FcwLTdg9Aqpckx0fQWiNSxSH06jdcLNSpzw3YhLI2EyUry/o4uT9Ln2XWlY5dv23Kpwn1AuC7c3v8qbFMV3UOcpMOLtm8Xhtv7v5myevdj82AQmdgO7BjW/l3lKD1Vav/VUI+On4KX927Eoc8tN92A/CghIiIionmEnT9ERIT+gTCQHEH58400IpIESQohCSAZkiBJEnqLD+r82DwIxALK55IkQQrE0JWSVdP05HB6OAMgoz1OkiBJuo4jpDGSBMIDjfOON80v4+Pj4geXPXBMIxJKOoyxHwNhIHkoUXoJPJfAIdtglOkRk6GI6rpT4g/G9xTfMvd3dJlcmzb8UewLQxe+0hEbcRpYOgKpN6F9yT0/vVBnoBBXBrEd2jKI6B/oe5Qm12WiSYdAeotE6ligPi3jzT/kHT5d2peOIKCdj8tlXqtU5nbtonCMJNnGNRULQJK0aUQugd5QEggP5K8Ht2VUfl1VxC7fIuVSJHYfqDhNRtze/9y0Ka/uIU7S4UXbtw3D7f3fiHG9+6P7EEYGmUwY+2ynPxRpT1W613jE0Xd4FfT09FhuRERERPMNO3+IiAjo34N4MIlDZQ9a+jEky/m3dEubev2F0lu8pU37IrEy3Yv+GGUbh/pZRi5xCEmEwb4fcsvRW8P+KI7H1Z2XIxhIOV8JpX8oizhiCBQ6NXcAgwLB+KPjyMYvIFTsDA3hgn59k/4hpMLJ0jEOntj3D8m68CUEYl3Or6/+AYQzqvxJEqTAMAazpeu3f0hGqkt1TCAGo9fMPUlTBWWiTodIekvH29exSH1axeuPHtfGMTKAbDzoOG9Gea1KmQu0C8HAMZQfBRLShKW8SCCrvlCEyygZUr1kYHBdVcIu3w7LReg+UGmajFRw/3Pcpjy8hzhJhxdt3z4Od/d/AILtVOlgKnWCWhNpT9W613ihniN/iIiIiBYiSZZlud6JICKiBpCf679+63Eo6w/AZk0gIiv1Wi+AiIjIe/fX30b8DiciIiLyFjt/iIioKB2REEoGEXf85naFcgn0BmLIhFOat7yJiIiI7lvpCKRDnciOR7kWIhERERE5xs4fIiIiWjD41jARES0MOSR6Axge9HDawgbH73AiIiIib7Hzh4iIiIiIiIiIiIiIaAHx1TsBRERERF4ZHx+vdxKIiIjIBX6HExEREXmLI3+IiIiIiIiIaEEZGv6+52HKsgyfz4e5uTn4fD7cu3cPTU1NWLZsGa5fvw5ZltHa2orr169j6dKluHHjBpYuXYrr169j2bJlkHx38f7776O1tRU+nw93795Fc3Mz7t69i6amJtg9npHu+orHF/71+XzF+NVxFv6VJAny3BwgSZBwNx+S8h6wrH8fOB9/S4uE27fvYnGLhFu37qClZREAoEkWe3+4tbUV7733Hh588EHcuHEDS5YswY0bN7BsyTJdhvT5nYMkSZibmwMALF26RJOvliWLinlX51/9MwBIklSKQvWzL59+n88Hn8+n2SfLMpqamnDnzh0sWrQId+7cAQAsWbKk+Jlv7p5lviUJmJuT4fNJaGpqxp07d9DauhTXr99ES0sLbt++hcWLm9HU1IS5ublinJLkw9zcPU39F9KmTmNzU5NN/JLNftnwuKZ8uPfu3cOiRYtw+/ZtNDc3F/e3trZahktERI2LnT9ERES0YDTeegHKmg2xjPJbOCVjqL++KfJcLoHewDAGs+O4T5alWEAatH2yTbmWjkgIIQW53hVZxzpsmDIgxxrvO5yIiIhofmu2P4SIiOajE+mxss/4tiDfFrSOf/6/LdhoD41yiR2IIY6sHEVNnn/yoblGLtGLwNQ+7UPgGpaRYfwNpObtk+5Pumuu0a+LgvmSTrcaMX+N9h1ORERENN+x84eIaIF6vL+v3kkgj/zaiofrnQRHli5dWre4G+2t4exUBsHB47V7sO6PYlyO1iq2+YllVFTz9kn3J15zJKjRvsOJiIiI5juxV7CJiIiI5gGnD43SEQlSJK38K+W33gRyumN6EznkEr35Y3qRyB9Q+kzZehM5zXmhJJCJBcrC1cSnCi+/FxFJ0oSrTZPF/lwCvbrwrNLopAw08UkRpB2VdHkYkTSgTDtWnqZcohdSJK0516gOrNKVS/QiEMsAyVBpfyRdtTLSM43fsDy06bEu70KZJTTtoFcpEOE6smqfIuVhdk0YxWN2rPV1UB6O4bHpiEFete3Krv2K1q9xG3aeFy/TpK+rUNI6XrPztO1T/LoUui+orjnT68KwHpV7nT4doszLzj5/dtevZVwm9enFdVA83kXbUOfXaf5qhR0/RERERN5i5w8REREtGOPj485PSoYwMiBDlpUt1RVDQPcQLBMLYAeO549RTV0U60JKLpybQlcsUHzA1j8kIxUGEE4p+8eVqbWK61EUzkt1IRYoPChMIyKFgFQpPbKcRRxTyArt17JLo3EZZBFHDDs0xwQRz6r2B5MI2XR+qKUjEkIX4sgW0pGNA9POHuga1YFVuvzRcWTjwVL5y7Lh9EbelZGWVfzWbcA6X6XymMJA8fyw0olzqLNYxqlwEiGLh7lm7VO0PIzrw5jRsfZlUGJ5bP8AwkhiRPOk/ZuIZcLYV0yUQPu1qV+rNuwkLyWVp6m8rvJ1asPtea7yoGN6XeTr8ZCmF3QESajr0QGB+7oV0ftHicg1W9l1YJ4/kbahvY6d5682XH2HExEREZE5mYiIiOg+lQpDRjil/TAbl4MIyvFs6Zhg4ZfSmXIYkPWnyqmwDITllFw6VxO+Luz8h3I8mA/LcL952qz3u0yjLMvZeFBGMC6bRaMJo6I0K3nXl282HtSkybgObNJlEE55eqpYRkLxFz8stQHbfBmUmUGYIukrz5d4eQjVh9mxTq4DgfLS58PwurbJj2X9WrVhN/XpRZpM6so270LniV2XlnmwqEOzcFJhaNqsfV7MkmF3XxfLn21+rRNhf824bDtu24bQ/ZGIiIiIFhSO/CEiIqIFo2ZvDeemcQFBdAZ0nwc6EcQF80Et2SlkkEEsoJ7mJ4BYJr/fvxmDQdV+/Vv0dvu9SKNxYEj0qtIsOrcUkM9zFzqqsrBMBekCPC4jQXZtQElYZflyq1blIVQG4sf2D4SB5Ehx9NxIEggPqEcxVFieVm3YSV40qtR2q3WecWCettP+PXEEM8M4nQOQS+BQMoj4nvqPRhHjoixctx27pNThvuYRjvwhIiIi8hY7f4iIiGjBmB/rBYQ10y0VNmXGHT+i48rv2XgQyMQQ0KwfYbe/GtKISAHEutRTE7maI8pjjZouEVZtYD7nywmrMnB4bP8exIP5qd/yU4WV+n5qUZ5O8lKrNFVbFfKQ79wePp1D7vQwMsFBbK5Kp7HXKikLp21nYZsf3+FERERE80dzvRNARERE1XMtvNrR8cuTly33P3r4rOM0vLx3o+Nz3BofH6/84VH+Lf99Vg8d/R3oQgZTWQDq4+zODXQiiBhG0kPot3m454+OQ44ChXV+9OcY7le/6e02jXr5h+kpt08jA50IYhjTOaDfywe5laYL8K6MnLBrA17ky61alYeD60DsWD82DwYRG0ljAEkE41mU+n48KE+rNuwkL16myayuqnWeXlXaab4eYzuwI5hBcPB4RUnUqOY17bYs3LQdEfW4r3nEk+9wIiIiIiriyB8iIqIF6lp4NW76u3HT3425T/YU/537ZA9a+rrR9Nl/h6bP/jsse7QPyx7tw6LHHrPsLHr08Fm0XJvBE3+4UXhruTbjqsPIrcofGqURCSURjO+B9bO4fuyJB5EMqUfcCJzrj2JfGLrzlMW5I2kA6Uj5VG7qKXzs9nuRRr2yqYKUMIT5o9gXziC2Q5XuXAKRRA6Fh72Z4dOlfekIAiLzHgmky9/RpZoOzIhHZWTCMH67NlBpeVekuuVRZFcGLo71bx5EMBlCKBnEoHq4iBfladWGneTFyzShHwNhIHlIm6ZDtsGInCdwXVaQB6vr0h/dhzAyyGTC2BfV91KkEbGb7tKQvg2L3Xfs7x95bsvCTdsRInYdC+evhmrd8ZP72ft49h+u4LHnxovbs/9wBbmfvV/TdBARERFVCzt/iIhI3NgZdK87iu51R7F/rN6JKZjFC9uVNHUfsB614qmZ89jWcGVhrGllB5b078EHvrAX0urfwaKHH8TNaxIAYMkDUvG4xbeu2oa1/7Eu/O23X8QSH2y3v/32i9j/WBcA4I033qhO5nRcrReQDKnWWwjhQjyL8bKHjuX80XFk4xcQcnhu/5CsO09CINalTFPVP4BwcSq3/BYYxmB2HFG/wH6P0qgLBMfjUK1LMYIBh9M79Q/JSHWp0h2IobCAij96HHGo9o0MKFPaeZGu/iGkwslS/g2eqHpSRuYZN4zfsg14UN6VqGp5qFiWgZtj/ZsxGASgnyrMo/K0asNO8uJtmrLaa2cHMCgQjMh5ttdlJXmwvC6VzimEB8o7G9MjSCKI+PGo/Yggm/u60H1H4P6RD8x1WThuO4KErmPR/NVQLdf8+dnNOXztxCQAoP/3u7HziV70/343AOBrJyZx7Y5cs7QQERERVYskyzL/qiEius+NHTiK3aeM962NPo6XdrblDzyD7tg0AGBrfBee6RONYRYvbD+B+CUAW0KYPOhsKrL6hW1h5jy2DZzDRTgti9opjPxZsi6I1t/7KgBAAjB37W3cyb0G39Qwmpc/pDnn+stjplO/PXr4LHb/bxvx6//yBp75uwuIRJ8wjXsooXT8/PyjPTjyV2dx6HPL0dPT41nevJKOSAghBfl+XWCBiAiNdC9UprFEqnzdm1yiF4GpfQ2QRloI/q/Xc7hysxmd3SvL9k1NXsHKB+7iC/+2gefIIyIiIhLAkT9ERPeB7nVHBY/swJGJXZic2IXJeAcA4GLiBLYdm1V2921S9k00ZmcHlWt5UIJ8+Ud4Z/jreP8fvoXbM+cgLf8QFq/bBvnf7nUc3rIm4Hp7D/Y/1oWhxItY1oSyrdDxc729B8uaqpApC7V8a5iIiDyWHkEyGMeesv6dHE4PA/HyHbSA1PI7/JWL7+CDH1lhuO+DH1mBVy6+U7O03JdmzmPbupN4YUb3MxEREXmqud4JICKi6puc2IXudUcxObFL/KSVbVgL4KL6M7PRLqoRQQWl/aqROQBwKoXuU9CM0pk5dhJbE+opx1YgNrIdT7arPjKIQxmVpE22NqwOHJnYBCWZ2hFCo6t+bHKcSJ4sCJ5nOtpqzQaMnlyPK8X95nkQHeV0ty2AZYEe3L76L7h3bgjypb/HouBXsKh9A+4AkF4/LBQOALQW/nJY3QPgAp577kUc2FsaAXTw8IsAAGl1D1qFQ/UOF4omIpqvckgcSiI4mDWY1s2PKDv3F7xafofPXruNf7PC+C+Vf7OiFbPXbrsOW/93rWYUfSVmzmPbQA6b8n8jzxw7ia1vfqp2o96JiIho3uHIHyKiBaqwNk9hK3QACbsym+/4WYFNnzb/D+vMsZNKZ8eaDRid2IXJiccRWwOMxo7mRwy14cmTymcAlE6LiV3F/6iOHTiKrYmrWBt9XDXi6CriA2dQWEpn7MBRXRylkUkap1L4GjYV0wBMY7fROkA2x9nnyW1ZlPJT6thR8nNkizasvs8W8jeNVwoFMXMZZ/KdaFs/K/4f/UUPr8Didduw/Pe+ipbQnwIA7o1+GfK1t7GofQPmOgdx79a7QmG1NinbwcPK6J79j3Xh4OEXTT9rbfCRP/1DMqcQIqL7XmPcC/2Ijsuery9F80etR++uWGS+VaJ953ZMjmzAWqxAbGSXNx0/ANDs/kRgAAAgAElEQVS+Hi9N6F6OIiIiIrLAzh8iogWqMD1bYRMb+TON3YUOo8LolS2fsvhP5mV8N/9m49YvrYdyWBue/FJhyrgz1lM4zJzH86cATQdTnx9b82l5ZUx9jDoOAH2byv8zvSWU/6wNqwL5z7KzKEuC5XFu8yR4nio/a6PrYTqQqG99scNs9FWlY2rmBzmlQ27NBnxRcNq9RQ8/iObZf9JO+bbpMOZW+HEr9ceQACzy/y6aWj6Am9ck2/CWNQF7/1Tp5PnQ2h58aK0yBZzZZ7We9o0jf4iIiOanWn+HL/XNmW7VMHbgKLoPXFb+Lfy9vf186e/UsTPoXld6+Ukxixe2518iUk2PVhxddCpVCkv1IpMmDoEp1bTHHzVIh9h5+1UnzRw7qdln9QKVdbja9IukVR+3tnxUZao/R/fSmNNyJCIiajSc9o2I6D4gPuWbwRRjp1LoPmUwLRoAjOUwahneVbx5BYBZ51FxdNFVxAeOIq7bnf3pLIDSCKRVKwWyUCnRPOnTInpeMT9A4GNWb4K24TObViB+6SpwKoexgw/jzTNK59LaTatNi1Sv+e67uHfrXSy6/s+Y++9p3F73R1i8bhsWBb+C90/8ezTNnMOi9g341a8HgWs/sg3vpddy2P9YF1Z19RQ/W9XVg/35f/WfvfRaTjCl3hgfH2cHEBER0TxUj+/wJc3l78P+6m51On8AAKdSeCW+C5MHgcLf2l87tlp5KanPj61I4ZWxTegrTq18HvFLHThysg2YKXVMtO/cjlEYT/s2duAodiOEyYn852Nn0D1wBquM/pYvUk+5rKRr9/Y2jJ5cb/o359iBo9id3YDRifwxM+ex/wezQF9bvnOqDUcmtufjvIz9605gG+ynwLNPv3Vay+MuhOmMu3IkIiJqLBz5Q0R0H3C01k+R0vmgmMWbVXjTbeanhTfulGkx9KOVPJsmoyHZd2a1f9qPtQCAabxyrDDlm/U0fHr3br0L6SO/icWfPwHfZ/8E8sR3cGfmHHzLPwRp9e/g/X8cgQRg8YqP4tZ7smVYL+/diFcm38K+71/DHzx3VrOZffbK5Fs49LnlwumtVD06ftIRCVIkXfN4vTLf008LUC6BXqkXidr2HVesGtfSvLg+52l9eW1e1FWDq+V3+G98eCmuvf0LPOSbK9ve/Odf4Dc+vLQ6EW8JqdaBVP7Wvnjmcn70z2o8sqU04hsAxl6dBrb4xTsbZs7j+VMrEHtK1SHUtx6xNapphA30HVRPJ5cfuX5pFlfs4vmGqnOofT2e2dmGwmj4rXF1J8lqPBPvwMXEeesRRQLpt06rUdwuuCxHIiKiRsPOHyIicq84RZsZ6w6OUudGYVSMgZVt9sd4yW2eRM9zkp/21dhUmPotcU4ZMWQ5DZ+x275fV6Z7a98AALg1/TpkKB0+D8g/gwxAalspFNbLezfi0OeWO9oAoKenxyZkb9R6vQAnvHwwmEv01vQhY63jWxDq/UDcLP50BJIkoVe/I5dArySB1VxF9W4TtaDL43y7dzhKb5Xq0zAN90PbQW2/w0Of/ChSP/kXAMDSZqm4/XLOh/MX/gXd/1PtXlxR6/tshzLiGwBwGa+ccrbOozKqXhlRX5qu7ATil+xOVKZC69ZP/2wZTxtWGf1NOjOLrNHfyyvbsNbuhTKh9Fuk1Sxup1yXIxERUWPhtG9ERGSitIYN1vjxmXagfPGc1fhidAVGE1cx+hfn8cW+9WjHLF74C+U/YWujm/IdFfm1dS4hv7ZOftqy9vV4ess57D4FjMbO4JHiNAqXsX9dCojvwjN9qmOKcQAYO4NtP12Pl3Z6nW/BPLkui9XYtOYcLl7S5ceQ8jZjXPWfWkcPAAA0tXwATT/P4PbES8DPfwIAxTWA7rxzFfdm3sXd/M+iatWR40YjT/nWPyTDemwVLSj+KMblaB3j70AXMhg+nUM06i9+nB5JAgAyU1kApc+RnUIGYezrr3E67yf1bhO1cD/ksaCWeb1PyrVW3+E/uzmH/3x6Gm3LFyMxMonQJz+KwP/8QWT/+RfFDqFXLr6D0G/LWL7Ifj1ET/WtR2zNCWXqN+Qwig4ccTyExWS6ZlPK392jW0KYPKma4izmNF6vWKW/lml1Wo5ERESNhyN/iIhIZRq7i2+3pTAKYG30cUxazPfdvnM7JuMdwKVz2Kp6K25rXDttW9/BkDIypnBcfkHVvoO7MBpdYRB36a294jHFOATeSKyAaJ7cndeGJ08+jtgaaPKz+5RJoJoRRR14xOH/QJuXPwQAkCe+A9/VHJpaPoA777wH+fKPcO+KUoa/msgUf7bz9ttvI5PJCG9vv/22swRXyPlbw2lEJAmSeutNQHm5OodEb/kICbM3w9MRozBQHFEhSeUjfzTnGLzVrd2vjMrIJXoRiGWAZKi0TxWuXZi5RK8mzFDSuoTs4tOHVzaixEBhFJRpmbkqH+3+dERJSyl95m/NWx1rGkc6AkmKQFujqjZj8Ka+dVjqY8vbXi7Ra1hG5voxEAYyw6dV5+QwfQEIh8NAckST9vRIEggPQN33Y1f+Gi7y4CR8o2tBE65pGyykI6G51nsTueIoKGXT16XD/JudV3Yv0IajT7vRfcIyTAHWcYjd5/Tlb1Re+jya3jsMrx3lXmx3/3DfDuzvO1b3OsN7RNp4NI55XdmXtWkaBNqO0/yqy934O7D2ajHyJ/ez9/Hl53+ET338I/jt3rVY1R3A8R9ewZef/xFSP1FG/Kzv+igAYOfRDK7dqfVrG8pUcKOvXsbYq9NYG13vrPNhZRvWwuHUZGP5TqaDDl4wshrF096GgNEId6vRQppwLdJvl1azuJ1yU45ERESNSCYiIqK6e23/EfkTPUfkT+zP6fbk5H09yr4vvPALx+G+90erHG0i3nrrLeGtsaXkMCCHU+rPsnI8GJZTxZ8hB+NZzVnZeFCG6qRUGDJ04aTC0Bxj9FnZMamwDBTizu8PxuVi7Nm4HM6nRZ8G0TCz8aDmd7O06pnFVx6eUqb6MjNMp02ZCZWP3X6BtFgdax2HQftR78/G5SCCciFIR2Fl43IQ2vpPhcXyosuAtn6ycTmIsJwqS3t5XuzK1yAyR3mwDN+o7KyuBcs2qFzHmmNSYRkGaXPS/gxLoKxd6+4hunyJXI+2Ydqwj0P0PldKd7FMC+WnzpdRHsvuHQb3CdHydd0OxMrS8t6qT7NRO7W8jsTK2jANtm3HTX7tvgMXnuzb1+QvJn8sf+P7P5VHfyYXt8ysXPb7d/7pmvzHf/MT+X/5s9fl7NvXnEd25cfyF3r+Rv6rK6WPXttf/nfelRf+Rv7Eth/LV8rOPSJ/Qnd+WZivfU/+RM/35Nd0USt/U2o/v/LC38j79AeaprXwt2d52GXxqNN+5cfyvvzfqlde+Bvd+UqYxb9l1XHq4rdMv0BajdL1Bd3f2GXl/tr3yv4Od1yOREREDYidP0RERPVW/E/+kbL/UCr/eTZ4AECGXn/9dfGDdQ/TDA4Q7/yxeVBXdpxh3Ep84ZR92kQeDpaFafigr5LOH+PwhB/iWqXfVfmo8+qss8TwWME4TNuCk/zo2lo2HpSD8bgcLp5jUtb2OdOcp65HTZ5TYRnq9AnkvZyDPDipX8trQaQNGlzHBmFm40Hjzgzh/Bu3a/Nwxa5H2zAticQhdp8zyKxxZ51Q5095R47tfajidiBWllbptbtH2H8XeNX541F+bb8Da8/Rd7gL3/j+T+WXzmbl0Z/J8hu/vCdnZmXNpv/s7/+fn8vf+adr8je+/1NH8ZT+dtO+vCPc+SP/Qv6rbUdMOoUMOpR6yl8g0qfBriNHe/z35NdMOpb0NPHr/o41K4eyvBjkyyr99mnNl1/hmG0/lv+qrOx1x+zPKeEa1Y+DciQiImo0XPOHiIioxmaOncTWhH6NnRWIjWzPrwtUMIv/dka37hJZcrRegH8zBoMxxAISYgAQjCM7HlWvglI92SlkkEGmELdKuLi/C/ucJMYuzNw0LiCIwUAF6VYzCy/QiSCGMZ0D+t0WplD5WOz3gkAc/QNhIDSC9FA/+pHGSBIIpwwWzbENy4/Ng0HEhk8jF92M08PA4PEoOqZiOHQ6h+jmaVxwtR5PAJ1BIDaSxlB/P7JTGQQ7lQoLdAaVKeGiUWD6AhAcxOZCfbkqXwd5SDsI3+paqFYbrEX78ux6TCMihaCevTGckjHU72UcgDJlWQCxjPoz96XRvyeOYGAYp3NRRJHAoWQQ8axFA69HO2hUXuW3nt+BJqq95s+P/9//gd9/6newpBkAfFhSdoT2s7ZVv4Zf3Z3Dwe/9D+D3VgrH075zOyZ3ln/ed3AXJoWObcOTJ3fhybKA1+OlifXlYR4UT4OTNE9O2J9nFr9tGjR5Kc+X1bn2aS0vv7ED57B21cOWxwCrBeuHiIho/uCaP0RERDXWvnM7Jid26TZ9xw9Q+I/p5MQuy3WXqMTZegF+RMdlyLKMbDwIZGIIWK1l4bkwUsoobM025PgBf7XDrBe7vNQirzZx9O9BPJjESBpAegRJhDFgGr91WP6OLiAzhWzuNIahdMT0D4SRmcoqD76DnXD+DF/pkFHW90ljJBnEYL6Hx795EMHMME7ncjg9nEFwcLPuoa/z8nWWh0Zvq42evoJ+DFU9jWlEpABiXalSPKkKu8H8mzEYzGD4dA6508PIqDsfqUbq/R1YrhZr/ixp9uEh35zwtqSZj0zmnbEz2HZstvT7zHk8f2oFNn3afN1OIiKihYojf4iIiGjBcPvWsD86DjkKFN6iH0kPob+SB6h2I3cCnQgiZh6PmzfW7cL0d6ALGUxlAU9e7TYLz82opbLzRMrHYr8XhOLIj3YZSWMASQTjWRgeKhJW/wDCOISRb15ApmufUqSBTgSTI4ggieBg1lW1+TcPIhgbxnQCSAYHkfUXd2AwGMPU6dO4kAli8LgqdLflK5oHJ+FbXQtet0FNnFVuX15fj9WMI9+xmfK0Vyl/7cR2YEcwg+Dgcesk1qMdeKEaaahCfj3/DnSp2iN/PvXxj2DqzX/Fry0GPvTQA1j+4FIsbZbKjvv/bktoev99vP3Lm/jX28BvfHipo3i61x31Ksnk2jS6E9pPLg4cRdyj0CcndnkUEhERUZVVaTo5IiIioppztF5AKly+bobRehXqYwoLxf//7N19cBNnni/6b0t+i1/IxuWZZWpzysS2vMC4xrB78TLyznqHlzhWwOuBWiZc9lZgMpF3SGGrUgfI1AJ/EG5tIHNTkpkwa2UmJLWwpJgbxmsnUsxLZnwz9hBzdoynHGAt4cRns7ucjI+zwdjEb+r7R7ekltSSWnLLtsz3U+XCqFvPS6vVDc+vn98Tc00OlcXMVfaTFuMOXRvHYzeHricTZXHzaOvqJFOmGfHX/IlWn5ZFx9WLi3/MNPUlzvY5rfmjoQ75BekYhq+doboYfKyypPVAoLJAO8LX95DPQ21rAAXLUF3/A5Ht0tz3GHXF60PM8tWOXZTvQvxzMIk1f5Lsf6JrrGj5Ps5tzR9tdcS9zkUcL+kYa1nzJ/YaYGHlJNEX7eeBxmMZ49qa+Jo/kW3Qck9RbYPavWmu/dVwD5xvqV7zx3NnTHzrA4/4w3/6rfh9Z6+47f/5ddSf7zt7xR/+02/FH/7Tb8UPbn2W0nYRERERpQpn/hAREdGSkdBTw3UNsFosMAnKVT3MsHu60Sw/OV3W/Cbs503BfawueOwDMN0IK8tpgaBYdMNs96C7Ofbj13WtIjyrq2ESlE8dW+ESg9tdjUJI+6yuZv9GuKwCLP5KrS6IrXUayvTAXq3oj9kOuxUIWcZDvbGq9ZU1d8OD0Pq09B1A3GOm5fjE2q4HTXXIM2h6EDttVfyy5JkQPRWK1HFqryXKX0YPrGGFlJVXAOgBrA0RM5aSO77a+xCzfG9kW6J9F+Z0DsYwP+dXkt9HneuIe50ra8ab9vMwBdZAssLlssJp0dQA1WuHvBENVsCJyPNPvah5OA9itleDONc1TfcUtTbsD61Gl/5quAfOt1TP/Cn7w3yU/WEZvpvSWoiIiIgWD0EURR3/C0NEROnM3SjA4tT5P/5eB6pNNvQkOoBClITu7u6UDx4ly90owAJ+DwAeC6Jo3I0Cjq2ee/AqXh2L4/snpRiDazGupUQLYTHfw4mIiIjSEVcvJCIiibsRFqcVLtEf+HGjURAgqP6ELgbsdVSHbm9UbC1rRrfogtVpQeNCrSBMD4zFO2jkRpsTMK82xd+ViB4M7kZUOxTTnLwOHHOasSPWFLKlxN0Gp9mO/Qz8kGzx3sOJiIiI0hODP0REBMALxzEnzPb9itQrdWgVRYhhPx67GTCvhn8I290owGSrgCuwjwf2AUtoAAh12G83w2kJDRoR6a27u3uhmxDK3SgHRS1wWl0pfZqfiNJPj80UfHDCdB47FjDl1vyS/92x40k8EN0lTRbdPZyIiIgozTHtGxERSQPUFsAltsbJux+eosULR7UJ53eEpqjxOqrlgJCyPKZ3ISIiIiIiIiIimg+c+UNERHC3OVUX/I7Yr9ESlqKlDOUVQI/t5ZAZPZ4baguIyws7t3HuD6UOnxomIiJKT7yHExEREemLwR8iogeeF4MDGtYi8TpwzAlYDzWHpGipaxXhsQ/Aoljz59hqj+pC0qbVZmBgEN6ILUT64HoBRERE6Yn3cCIiIiJ9MfhDREQAgIry2Fn33S/b0KOyMLPXUQ3T+R3w+Nf8cVnRYzOFLmItKyuv0LPJRBESf2rYC0d1MHDZuEgmprkbhbB1s+bI60C1UA2Vr+UDRffjmgLuRgHCg/hZLYZzdCHbkEjdXgeqhdSdy+nwPUlnczm+S/2z4cwfIiIiIn1lLHQDiIgoDfhn/biawxZmduNlWw+sru7g63WtEF2AYHkajicflIWrabFI9Klhr+Np2GCHRww/txc5rwPVD9Ti8Cmg9RjO57F2N8LitGpYf21x8TqqYbpxSHXGZ5IFJnbM5/EzSqivqWpXWTO6xXI0ChY0NiyRdfQSPFa6n3OLzFLvXzR6z/xpPX9R1/IAQBRFGAwG+Hw+GAwGzM7Owmg0Ii8vD+Pj4xBFEfn5+RgfH0dubi4mJiaQm5uL8fFx5OXlQTDM4N69e8jPz4fBYMDMzAwyMjIwMzMDo9GIeEsyCzOGwP7+Pw0GQ6B+ZZ3+PwVBgOjzAYIAATNySdJzwGL488By/dnZAqamZpCVLWBychrZ2ZkAAKOo7fnh/Px83L17F8uWLcPExARycnIwMTGBvJy8sA6F99cHQRDg8/kAALm5OSH9ys7JDPRd2X/l7wAgCEKwCsXvBrn9BoMBBoMhZJsoijAajZienkZmZiamp6cBADk5OYHXDL7ZmP0WBMDnE2EwCDAaMzA9PY38/FyMj99HdnY2pqYmkZWVAaPRCJ/PF6hTEAzw+WZDPn9/25RtzDAa49QvxNkuqu5nlMudnZ1FZmYmpqamkJERHC7Mz8+PWS4RES1eDP4QEREAYGDQC9Spj7j4Z/28GT4G4R3EAACt83m8gwMAVs+hlUSxdXd3JzR45LnRA/OON9Mr8APIg7/NC92K9Kb1GM7bsfbCccwJs92TVoGflEj0mC/W70NK21WH/XYzTJZGNKRZsFDVYv0MaV4leg+Pp3HH47qVRTQXXyl6ZKGbkJDc3NyFbgIREemEad+IiB54ZSivAHpueNQ3ex045jTD/qbKzIiyJ7HDDDgtjQgmIZEGMGHegSfD3uC50QNUlKffQDuljUQGjdyNAixOoMdmktK+VTvglV+vdnjhdVTL6eCCqZiCr0k/oekNpRRy1Q4HGsP3cTcq3qf8vsRvY+B9cvvkhkSkiIrdtkha9g/fR1CmmnI3qvTFjUYNdYfVkvRxCzk+KimzwttvcYZsjDiGoeXJaQDD9vOnXYr62WhsWwT3y7D1WHFIZdpD1LLk4xNxvFVeV+2bhrbG66/XUQ2TrQdwWiLPkWhdjdEWudDEjrnWz1Ll9US+j7H6qnrdcKv0Q3Pd7pDvg9p5VtZ8CFY40ZZkFrB4n0Py53gS3+mIzzB6/xP+HBzJXavifV5arwUxr0MqtHyndL/+LBJc84eIiIhIXwz+EBER6hqsgLNNZRDKC8fTNvRYD0VJw1KG5m4RLqsTlsAggwm2ChfE7sgUcW1OwNqQ9s8n0yKWyHoBda0iXFYAVpe0XpXinO2xmfA03pReF6U0RNKAXAVc/vWtRBcqVNa36rHdQEPYGljCsdWBdbFcVicsWtZscFrQ1uCvS4SrwgZTlPdpbVsi+0fuIx+vwAFsgBVOHAsZcW+DE+oBjHgSPW7uRgEWuAJtE10VsJmCg7Nx2x/G3SjAMmAPrl/msQODUUZMQz4bD+yw4emwQEustqnWL10gI2ZwxCyrrjVwrBqDHUe1xQmrS0S3/DnE6pumtsY4F8uau+Gxm4PfI1GMmaoqoeOcwDHXXocZdo+iHLMTFpXBczXx+hpx3TCFl6C1bjcaBQvgCh5zqc83EPqYRh2k23fi0Z+4n4MO53jy18LY/U/4c2hO9lql4fOKc5wSvQ5BQ/9Scf1ZLLjmDxEREZHORCIiItEj2s0QzXZP6mqwm0XAKrpSVgNR4lxWiLC6Il6L/C64RCsgWsNPYJdVcV6rfI88dtEMsxj6klmE2S7G+raptSukrJByNbQt0f2j7BPeLpcVIX1RbXdcSRw3le3+cqTqNbQ/6vEMb17oNrU+JtY2jccggbKk66tZtHukfsc7lomUH/dc9Nev5XPX2pa5HPNYdaiJ+j2J1gX1vqpeN+KVF63uBPqg5Xqi8qaY5c/9HJ/jd1rvz0HU6VoVco3UcJw0XkfVxOqf/tcfIiIiIlqqOPOHiIgAlKH5kBU9tpdT9GSoGy/bemB1LYF1CWhRS9lTw95BDMCM1eFP8ptWw4wBTRMXUibRtmnZP9o+Yer222HuOY93pVxMUorI/fPwLffcQA96YDMpUxuZYOuRt2tsf2h5FSjXIydlvLbFUBHeAI1llTV3w2Xtgc1kgdPqCsz4CZYRpW9zaGtS9DzOSdchpSQL9DdeDi5daay77EnsMCs+lxgzk8rKta66pzDXzyHV500C/dcquWvVHM+VRK9Depjv77TOOPOHiIiISF8M/hARkaSuVU7fpnNueK8D1YI0IBkjExCRLrhewDyTB2nPv+uF993z6FFZ6yt1rCGplPw/i+M6o2fbEixrYDDBgfLFfBz15kajPzWpIh3Z4qtbSqkqiqKU/qvHBlOC6xOlXirPmxT0P+Fr1UKeK3OVvt9p3sOJiIiI9MXgDxERBdS1Btc30U1ZM7rjrAFBpJeUPTVcVo4K9OCGJ+z1+ZjJEK+uRNumZf9o+0Qow5M7zOixPY2nz/fAvONJzEvsx7Qa5lgL3Wtuv7I8nWZwxWtbDAPhDdBYltdRDYvTCpfHDnNP2Fo4sfqWbFuTPe/nY6ZcrDrkdV5cC3E/SrLusubuwLpcVpXPyjs4kHhb5vo5zOEcT1S8/idQUmLXKj3OlUSvQ3qYx88mFTjzh4iIiEhfDP4QERHRkpG6p4brsN9uhtOifPLcjUaLE2b7/nlIZxirrkTbpmV/eSH5Y4p0S14HjqlkPSprPgQretDTo7Z4uhuNOqVtCqsUh6wI64MUBJHWj9fe/mB5PbA9Hbp/YzLTIOO2TfVNKK8AesJHibWU5W6EyQbYPa2oK2tGt8uKHpspuD1W35Jqa+S5VVZeATjb4s/K0PM4J1NHRNBD6ktCxWvta7hE6nY3Rn5noqQQ89zoASrKFYEMDd+5uX4OSZ03CdDQ/2Q+h9jXqjA6nCsJX4eUbU32PEv1Z5NinPlDREREpC8Gf4iIiGjJSOVTw2XN3fDYB2AJrKNgwYDdE7q+ip6cFsWaDbHrSrRtWvava/XADn+6JQHC08AO1axH0gAnrA2RgSZ3G5www/5ms+4zgupaxbA+CDDZKtBQl2j7g+W5KhT7m2xIdkpXvLapvqfBqjrYG7MsdyMEixNWl2LGZl0rPHYznBYB1fJgfqy+aWprvHMxkDZU3ifGKLOexznhOsqa8aYdivVQ2tCQaCqvBPoaIpG66xpg7VG0XxAgmM5jhyd8Zq4bbU7AqvywNH7n5vo5JHOOay9cQ/+T+hxiXKvC6XGuIPHrkOKNyZ1nSPFnk2Kc+UNERESkL0EURXGhG0FEREREi5+7UcCx1eFBJTcaBQvgilxTwuuohunGIaZ91MQLR7UJ53ekMKCYBHejAAtc/AwXIa+jGiZbBVxiayCYwe9cLNGvVfRg+P3YJP59UkD3zd/j/WvDAIC3nzcvcKuIiIiIUoczf4iIiGjJ4FPDOnI3BmaOAJDTFZmxI3yVdHcbnGY79kcMpnrx7nnAHrmBVJWh+ZAVPbaXk1/Unh4gbrxs64HV1aqYxcLvXExRr1W0WKTyHn7j07s46fbi705fg/DIMmTl5uCLiWlsOtaVsjqJiIiIFhpn/hARLVFn3ZH/mRVmDMjIyMDMzEzgT4PBgLy8PIyPjyM3NxcTExMhfwqCANHnAwQBAmbkkqRnB8TwZwjkW0p2toCpqRlkZQuYnJxGdnYmAMAoanvmID8/H3fv3sWyZcswMTGBnJwcTExMIC8nL6xD4bcwHwRBgM/nAwDk5uaE9Cs7JzPQd2X/lb8DgCAIwSoUvxvk9hsMBhgMhpBtoijCaDRienoamZmZmJ6eBgDk5OQEXjP4ZmP2WxAAn0+EwSDAaMzA9PQ08vNzMT5+H9nZ2ZiamkRWVgaMRiN8Pl+gTkEwwOebhfKW7m+bso0ZRmOc+oU420XV/YxyubOzs8jMzMTU1BQyMjIC2/Pz82OWS4uUnFIsyAx7RNqpxTlbJZ25GwVYnGrHegHbw5k/i4vXgWqTDT1Wfi7a8Vr1ILs35UPr+x/D/T8+BQB8tagAT2xajfcu38BnI2PIzs7Au/u53hAREREtPQz+EBER0ZLR3d3NBaOJiBfTChsAACAASURBVIjSUKru4f/8L/+BT2Yycen/G8SXk9KDTH/4lQJs/pYJ1z76T/zrv/4nAODyoRrd655PXUdOogkW9B8tVf27vkZxeudZdNbuwlu7C1NQPhEREekhI/4uREREROmBgR8iIqL0lKp7+NXB/41/uzuN7zy+Gr+4eANfTs7gf/1+DGcu/BbbGv4Eo//7Hn4/MoZNx7p0CwB1HTmJpg6VDSvXo/3cOhTrUgsRERFRbFzzh4iIiJYMrvlDRESUnlJ1D792exR3fj+GrqsfY/M3S0K2/frXHtRtWo2vFhUAAJ58Wcc2bLWgv29f6A8DP0RERDSPGPwhIiKiJWOxz/xxNwoQGt0L3QyaZ11HTqLyyO35q3D4Gp5aew6nh+evSiKiuUrVPXzbhnIAwH/8fgyfjYwBAHKypSQon42MofPKDTz+Fyb88R9/DZOTM9h0LHLdzFToOnISlWv9P5HX7Hjbh984p9geZaZReDk7r2E42ra1J1G5thPhvQ/f53C0w9PVicq1J/HUG6MJHAUiIiJKJQZ/iIiIaMlYLDN/vI7qxRHk8TpQLVTD4V3ohuhpFKd3qg+E+Qeewge30s3wG+cSDxYx4ENEaS5V9/C95q9h0//x3wAAHw78J5Z/pQDfeXx1IADkTwH39VVfw1fkGUCpDgAF1uPxzwiyF8LeEAy8xNs+/MY51DsK0aKYVdSyVaWiDhcub1TsY7qK+pD7SxFsbf7tu2BbOYgmxT2068hJNHnWo91fT9t64GOV4M7wNTxlG0S9fR/XACIiIlpEGPwhIiKiJWOxz/yZd2XN6Ba70Vy20A1JhRHYfxYaIOm6MrhAbVkEitfhrb6d2MN8QkSUplJ5D3/hiRL8aflXAGD+UsB1uNRn1Qxfw086imB7pjS4b8062FYO4nKXhu24jZ86RlBvr0XcFYq2WvCiYqeaZ9ZjVUdv4EGBmqPK+0Yh9vxtOXBrFJ8o2/mSIlVd8Tq8GB7cGb6GpxquwmTfF1IXERERLbyMhW4AERERpc6YtTT+TgoFztizDbac+CDhNrxz4FsJvydZ3d3dCQ8euRsFWJz+v5lh9wSDJaHbAMAKl9iKOsV7j6324E08DZOtB4AZVivgdPYAsEDwv9fqgthaFyglpFyzHZ7uZsSOz7jRKFgQ0pSw94W31eoS0WpyoNp0Hjui9kmlv3DBBUvM9qnWVRe/fC390GpV83qYHL04/UypNHA1fA0/6ShH/dZBtHtC95WekB5RvHdXyJPJXUdO4iclu3AcnfJ+RbC1SQNioYt2B1+PJbw+AEDYE9nRyg2+14VK//atFvQfLVVZQLwcLX3y4N/wNTzV4EVt207siWjRbRxe60K78iUuOk5Ei0wy9/BEHN+xGqd6/hMX3h/Ef/x+DP9tJB+AlALuy8mZkBRwZy78FpOTM3j+7UG8sr08uQrla3eET0ZxEyO42XAS9rBN9Vq2D4/CgyLUrkiuWaFGcXrnWdhvKV8rV7SzED+IeaO4jcMNV4HmXQz8EBERLUIM/hARES1RY9ZS3C+rBABkLxMweVdE9jIBAPBQgYiZjIcBADkPSa9NZRdhzFoaNQC05cQHyB4bxl/v/RvNbfj5qTPYcmL+AkBJBX7ggigGIhcQTI0oDwR4lMELLxzVJliqV4cEK3psJjxt90AUg+GL/aurYbpxKCTgE+C0oM0lQmwNlvm040l0R52eIwVM4BIhBorzwlH9MjwAyvz9GLDDI8rt8jrQ+K4XMCXa3/jti1pXXVmc8uP3IzGl2LT1Kn7yy1Hs2V2I4V96geZabBoaDAlyBFPj7JSfkL6Nw2vP4imEBoBuOs7iYPMu9PeFBoWktDvy4F1XJyobOlHSF/1p68j6/OUExSx390604xzqh6pUBg2VwSdpwK5pZ2GcII4U+IF9H/oDjR7F6Z3X8AnA4A8RLRrzMXt3r/lruHv3Pi7/j38LpID79vrH8IuLN/Dl5EwgBdzlQ9IFc9OxLvzTra/h/1xZoHNLFMH7cF1xtuuW3lN+MGCrBf3nFPcjm/YSbjqu4iYAOK6ha7eGmUhEREQ0r5j2jYiIHkjuRgGC3muheB2oFoTFsdaLgnFFOXLq9uPh7x6AUPpNZD6yDPfHpICPP/ADAFmTI9GKCDi8vQI/P3UGOQbE/fn5qTM4vL0CAHD9+vXUdC5MQusFeB045jTDvl8RoKnbD7vZiTb5I6xrVc5aKUPzISvQcwPKiSVmuydG4EaF1YVgTKgMT+4wo+f8u4h6KnoHMQAzVocEcsrQ3C0HbPz9eFMxe6asGa3hbdLQ37jti1VXvPLj9SMJNc+slwaccBs/dQC13w5fZ0AtNU4pXrSX46bjWsii1uGzgeKn3VGjIRVPUuXKu8VKzxO1PukJ8ZIVyhcLseccB+mIaHGZr3X74qWA8wd+/L+//v/+Vt8GrCjEKsS45sfbXlwIE0Yw9EkSdcuzeUqKAXR50Y5ytKjNTgq0YxRDMYJNq5p3qa4VRERERIsDgz9ERBTkXyw9/CfRhccXO3cjLE4rXMq1UNyNEAQh9CdKEMfrqA7ZL7BbWTO6RResTgsWU/wn85EiZBavR2bxehRs/u/Itvw9sv/sr5Ex80XCZX326Boc3l6Bf/zxGeQaEfXnH38sBX4+e3RNCnoUXUJPDXtuoAc9sJmUn7sJth7lTl44qhXbQ3PAzY+yJ7HDrGhntSM0UOS5gR5UoDxe/ElTf7WUEaWueOXH60cyiktRu3IQl4940b61KjIdm2rgA5oGtPxpd+wNyutheGocjfXNtdyAUZzeqXifTcMaR8WlqF2pqI+Dc0S0SM3nun3Hd6zGtg1SerP/+P0YPhsZAxAa+EmZ4nX4wVag3dYZ8hDC8BvncLhLw3aUYtNWoP0fFNfz4Wv4SUhaUDW3cdg2iFXN66Tgf8S9UNoe2s4R2F8IrefwG6Nh5RZizzkL6m9dRf1S+z8DERFRmmPaNyKiB0Dl2pPo79sXYw9lvu/QNBPSGhMuHN64VBZx9cJxzAmz3RMy28A7OBCybok/1ZYA5VotUgosW48UOFKfrVCH/XYzTJZGNIjJz2jQS/YyAeLt3+Dzz19A5iNFyC7/c2QWr0fW2qcwXbgC6E8smJFnBMaL1+DwduBFxxk8/3xkCrhXXpECP+PFa5CnUz+0Sny9gNA1fELJ69NYXRC7FWnMLHNvZ2LK0NwtohlS4NFks8Ek2BC77dEk8x69ytezH37S7JdK2yhsbYmtb6VNjLQ7815usul5CrHn3D7sgT8l3VXUr72aZBuIiFIn1Wv+hAtPATcvgR9ZzdF9aC85h/q1JxWvlqOlT+v2XbDtPCtfzwGsXA/bVkgp2JQ6FOvHIWyWa/E6HG/2oj6wtlA5WuzlaFfcV2qO7kPLkZPBegDU29cBCA8AleLFtvXwNLhQ6eGackRERIsFgz9ERA+A/r59MQNAw290yoGfItjaQgcD/f/5/CkA9UVhEbZwuGKfrRa0l/QqFj5XGWzs6ox4el35H9PIhdMj17yIqCvWQubul6XgTXfo1IWy5m60hrxShwYrQham9zqelgM/sQeqy5oPwWqzoM3dirqFjv4AmCk0Ic+0BlMjn2L2aivEWxeQaX4emcXrMQ1A+PUJzWXl+//lULoGwABeeeUMjhwIBoCOnjgDABBK1yBfvy5oltCgkWk1zLBF/5zcbXDCCpfauj0LpKy5G2Iz4A9MtblbUWdaDTPOY1Badie6eP3VIlZdCZSv2o+kc7+VoX7lKDaofeGVqXGU27UsYr2iEKtwFZe7alGjdTwwWn1zLReIn55HS/N270T/bsAfSEq4DUREKTSfgR+/F54owed3v8S/DP5edfumY3HycUZRc3Qf+uPsE7wmJ7M9GNgPWhfy95qj+9B/NPE29PeF/l29HJX6i9fhrb51sSskIiKiecW0b0RES1R46jZ/ACiStEYFAGBlmeoAavHunfKsH+k/ev19/p9dsK0EcOsq6tVSCXW4cBC1wf0wiCZFOoiuI3LaopXr0e4v014esr3eMSLnE/dvG4G9ITQNhr+u0CCROnebE7A2xJ9l4HXgmBOwNgRn/bx7vgdm+34NMxTkwFHb4sj9lvlIEbLWPhVI+QYAs+17IY7dQWbxevhW78DspLYUcPlG6efoCWl2z+HtFTh64kzU1/KNqexZpITWCyhrxiEr4LQ0QvlJeR3VUto+02qYMYDBQG4yNxo1pn0rK68AnG3Q5QxwN0amSFOun1PWjEPWHtieVuzjdaAxfEGreP3VIlZd8cqP1w9/X5WpFDUpxYtRnzAuxfebi8JS54SlvYkmbtod9fripuLRUG7xY4VAhzf0OhcvPU80XZ2Rqd7C09MlddyJiPQ1X2v+hDu+YzWAyEBPsoEfIiIiosWCM3+IiJao8Fk+UWf+DI8GF683FSaYoqEQG2qLYL81Elh0POT9Wy2BGTwlJgC3AHhGMYxSFCsGROv/VjFwW1OLt2qgGDAtCi7iXlOGegyiHYORT6xvtaA/7hPxXgwOAOYdpuh7OKphsvVASkUlKgI9HtzoAYCnIYQskqI+E8i02gycH4QXdYi3FEsqZT6yDBj9CPcu/SiY8q32BKY6D2DG9UM89N3TyCz7S8zeOI/7Y0Lcp0LyjMBzx6Qgz/JV0no+h7cDB/5e/bVXD0WmhUulRJ8armsV4VldDZMgKF61wiUCQDPetJ+HySTA5n/dZYVTS9q3ula4rAIsghwssirTByaorgFWi0VOkeZnht0TXLOqrlWEq1EI2cfqalZpVqz+amxOjLpilx+/H6lQvHsn2hGaOick7U0M8dLuqL8nfiqeuOXW1KJl60k0rZWDO1st6D8aPz2PeoPKUG9zhaTsCZ1BSUS0OCzEzB8/f8o3PQI+6g9bPVhip5smIiKi+SKIopjAf/eJiCgdxVzzZ/ganmq4Kg1MagqgREn9FkjpFpqKzV+etHYQginZAuneogxCqqSDU5IGb6FaV3TSmj03DinX9olGSkc1YPegu7lM5e/yXo0CLE6VAJC7EcKx1fB0Ny9Y8GfMWorsmsqQWT3C2meRtfYpiGN3cO/sc8ip24/M4vW4d+lHEG//BobfXkeBU32x3i0nPsCmyq/hL//wHkoq1oRsGxq4rvrar/5XPi73/yeOPV6ANWtCt6fCfK8XQERERPrgPZyIiIhIX5z5Q0T0AIj59F1xIUyQn0r3z8qJtq8iUOR/cj5yTR59DH/sX0g21hPq4YvN6qkO++1mmGwvw90cDOxUlIeGcur222F2alhvZYHMTn4B4Y/+FJnm5zEz+gl8V/4O04UrkFW8HkLpN3HvwzYUFq9HVtGjuNsn4qEYZb1z4FvYcuIDXAaAix9E7qD2GsZw7PECfTqjAQeNiIiI0hPv4URERET6YvCHiOiBJ6+J4RgBbnnx/vC6iEDL8Bvn8NPHduL7H3vl1EXl+IGGlEkxrSjEKgA3oyyOXvztMqxyjETdPhcDiURqzKshJYkzQcrkpu293sEBAKvn0Er9TBm+iqyC5cgqWI4vAUwO/lpK/1b0KDJGP4IIQChcoamsdw58C9evX0+4DfMx6wfgU8MPAqbT0RdT8xDRYsF7OBEREZG+GPwhIiIU766FrfMs7LdGYG/oRElfbWAhdH+6tnq7vAg5RgB50fGaYuCToSRn/RSvww+2XkVTh7Q4+vdr5HV/ujrx1Mfr8NZuxXZbJzYF2nQbh9e6APs+vBhztXY1ZSivAHpueICQZGxeOKqfBt5UrD3ideBpWw/M9jflPcvQfMgKm+VpOJ4M7ud+2YYesx1vhsWDPDd6gIpDC7reDwAYsx+G8bMeTPW9BXz2WwBAhrwG0PTnI5gd/gIz8u9azVcgJxkcNFr6GKwgIlqaeA8nIiIi0heDP0REBKAQe87twx55nZ3AIuOyVc275EBLLdqbR1HvGIFdXnR81coiSAGhxAUWPXdcDVmMfFXzurDt4W0qgm1FUlWirsEKWNrgbq1TrNFThid3ACaTAOXa6VZX2NpAda0QXY0QlPtZXRC7wxcQcqPNCVhdcRcWSrmMgj/AzNh/Qex7Dcbsh4Hsh3H/87vA57/B7F1p2b8v+3o0l3fnzh0MDQ1p3r+kpATLly9PuN3J4lPDRERE6Yn3cCIiIiJ9CaIoigvdCCIiovnjhaPahPM7POhuTs28HK+jGiZbBVxiKxY6/DNmLU1o/wLn7bj73LlzR3N58xn4ISIiIiIiIiIiCYM/RET04HE3QrAgRcEZNxqlwkNnDdG84FPDRERE6Yn3cCIiIiJ9MfhDREQPJHejAIvTDLtHsc7PXHkdqDbZ0GN1QWTkh4iIiIiIiIiIFgiDP0RERLRk8KlhIiKi9MR7OBEREZG+GPwhIiIiIiIioiWl9fxF3csURREGgwE+nw8GgwGzs7MwGo3Iy8vD+Pg4RFFEfn4+xsfHkZubi4mJCeTm5mJ8fBx5eXkQDDO4d+8e8vPzYTAYMDMzg4yMDMzMzMBoNCLe8IwwYwjs7//TYDAE6lfW6f9TEASIPh8gCBAwI5dkkPoj/6noIAAgO1vA1NQMsrIFTE5OIzs7EwBgFMP2jyI/Px93797FsmXLMDExgZycHExMTCAvJy+sQ+H99UEQBPh8PgBAbm5OSL+yczIDfVf2X/k7AAiCEKxC8btBbr/BYIDBYAjZJooijEYjpqenkZmZienpaQBATk5O4DWDbzZmvwUB8PlEGAwCjMYMTE9PIz8/F+Pj95GdnY2pqUlkZWXAaDTC5/MF6hQEA3y+2ZDP3982ZRszjMY49Qtxtouq+xnlcmdnZ5GZmYmpqSlkZGQEtufn58csl4iIFi8Gf4iIiGjJ4FPDRERE6Yn3cCIiIiJ9MfhDRERERERERERERES0hGibs0tERESUBrq7uxe6CURERJQE3sOJiIiI9MWZP0REREREREREREREREsIZ/4QERHRksGnhomIiNIT7+FERERE+uLMHyKiJeqsuyviNWHGgIyMDMzMzAT+NBgMyMvLw/j4OHJzczExMRHypyAIEH0+QBAgYEYuSXp2QAx/hkC+pWRnC5iamkFWtoDJyWlkZ2cCAIyitmcO8vPzcffuXSxbtgwTExPIycnBxMQE8nLywjoUfgvzQRAE+Hw+AEBubk5Iv7JzMgN9V/Zf+TsACIIQrELxu0Fuv8FggMFgCNkmiiKMRiOmp6eRmZmJ6elpAEBOTk7gNYNvNma/BQHw+UQYDAKMxgxMT08jPz8X4+P3kZ2djampSWRlZcBoNMLn8wXqFAQDfL5ZKG/p/rYp25hhNMapX4izXVTdzyiXOzs7i8zMTExNTSEjIyOwPT8/P2a5RERERERERESkLwZ/iIiIaMno7u5GdXX1QjeDiIiIEsR7OBEREZG+GPwhIiIiIiIiIiIiIiJaQrjmDxERES0ZXC+AiIgoPfEeTkRERKQvzvwhIiIiIiIiIiIiIiJaQjLi70JERESUHrheABERUXrS+x7eev6ibmUREdC44/GFbgIRESWIwR8iIiJaMhj4ISIiSk+puIfvsvDfBUR6OOtiWkYionTE4A8REdESNmYtTWj/AuftmNu3nPgg4Ta8c+BbCb8nWZz5Q0RElJ54DyciIiLSF4M/RERES9SYtRT3yyoBANnLBEzeFZG9TAAAPFQgYibjYQBAzkPSa1PZRRizlkYNAG058QGyx4bx13v/RnMbfn7qDLacmL8AEAeNiIiI0hPv4URERET6Mix0A4iIKJ2M4vTOk6hcexKVR2LPEEmZrk6p/rUncbhrYZqQbowrypFTtx8Pf/cAhNJvIvORZbg/JgV8/IEfAMiaHIlb1uHtFfj5qTPIMSDuz89PncHh7RUAgOvXr6emc2G6u5mSgoiIKB3xHk5ERESkL878ISKioK5OVNoGI1/fakH/0cTShy0eozi98yzst5Dm/Uhe5iNFyCxeDwDIKl4P39gdGLy/guHGeQB/kFBZnz26Boe3Ay/++Awam6PPAGp1SIGfzx5dAyDxVHHJ4lPD9MBSXL/r7fvwYs0Ct8dvsbYrnnRtd7oavoanGq7iJni8H2S8hxMRERHpi8EfIqIHQOXak+jv2xdjD0WABOVo6auFf9yl68hJNHW4cHjjIhmMqalFf1/tQrcibWQvEyDe/g0+//wFZD5ShOzyP0dm8XpkrX0K04UrgH5nQuXlGYHxYjkA5DiD55+PDAC98ooU+BkvXoM8nfqhVWrWC1B+P4BVzbvw1u5CAMDwG+dQ7xgBVq5H+7l1KNa55kTbFuIBDXaGWoTBX8UgN1AEW9tO7EnoxFkMfeJ5l35ifGZh9/2li+dtbAt/beGaP0RERET6YvCHiOgB0N+3L2YAaPiNTnkwpAi2ttABoJqj+9Becg4/VX2fPPANQG3wKHS7v3z/QOdtHF7rQjukwfQfDJ1FU4e0l/TUr3KQRvE+1aeD1Qd06u27UPIPitc7XKjsgDyo8UjIIEd7SW9gEN9mugp7R3ifFn5QJFkzhSbkmdZgauRTzF5thXjrAjLNzyOzeD2mAQi/PqG5rHz/vxxK1wAYwCuvnMGRA8EA0NETZwAAQuka5OvXBc3mY9DopuMaunYvwoFSRQDKH7St7EgmuECpNPxLrxz4AYARdP5yFHvkYOKcLFRgPN55l64B+3RttxaBz8x/XxtE01o8IAEgGa+XixIDP0RERET6YvCHiGiJqlx7MuTv0QNAt/FTf4BmZRk2qAx6FO/eiRfDX+xw4WDzLvT3ITh4dKQsEBSRBlMUsyTkFDr2hk6UhA0w3XScxWX7PvRvlPZpt51EO4pga9uHlp+dRFPHCOwvXMMG1ZkVoUEk/4yMriMncRmF2HNuF6AatBkN6Uu9osQNG8th7xgEMIjLXbWoqQEwfBudchCpfmP6BH4AKe1b1tqnkA3AN3YH0z2vYLZ9L4z1p5BZvB5Tozsg9r0GY/bDccvKN0p/Hvj74Ho+R0+cwYkf/o3qa/Mt2aeG48+OUxrET95Yh5oYA/axAp/BbYrgompQU/3c1qLm6C7YPGdhv6Xy3VFJ76iaZkllP6kdUA2E+r/zwUHVJAO8Go5heDA2ELwFFMc1LCgcEvwtRfSgcXKzHLWdQ4rrrSxqMFH1+FtQ2+lS79MzoyHn0KYr8uehIYgd+1hrp3reJRSwVxz7OZ9/WuqJsX1FlDRkcb8/Ws5NlX2jlqddYtcxACjEnr8th90Wdr8DEuznetg8VxX9iH/OqX9eSlFm6UT7fMMe4khkJiavl/N/vYyGM3+IiIiI9GVY6AYQEVFq9PftC/mJOig0PAqP/3dTofa0VVst8mB0IUpM8mueUQwDwPA1/KQDAIpQ+215wLqmTA6wDOJyV2hRq5p3SYMHKwqxSn6t3i4NWqwoKZJeuDWKT9TaoWi/6bHg4HjN0QQGJLZagsfq3DoU16yDbaW0qf3Kbaka/9P6K9fj+2n0aHTmI8uQMfoR7l36EaaGr0IoWI6s2hPwFZVh0vVDCAAyy/4SxuyHcX9MiFtenjEY+Fm+ag2Wr1qDw9sror6WZ0x9H5WSHTTyf0fiWdW8HvWQB+yj7NN15CTqHSNY1bxLOqfs5QBGYG/oRBeA4m+Xyed58LugnA3iP+eindvaFGJDrf+748X7w3KRb5yTBihXrkd73z709+2CbSXQbjuJp94IBkS7jpwM28/fj+TcdJzF5Y3BMtptJ1G5thN4aR9atgKANOg6rKg/1jEM0eHCQdQG+gIMounIbUAO/vq/y4Hv+dFSSIE1aSAzUEefvy3J0XQOdXnRDgAogs2+PuI8COwW9fg/EqNPoWo2+j8vRfkqQeyEjnVc6uddqPjHXp/zL149iZ8DWr8/AVHPzeTqj0frdSwaz8dSHxLvpxd4Sdn+QTTtDH6fk1OIPeeU/46Rj+Gtq6hXK7vDFRb8SKwuXi/n93oZDQM/RERERPpi8IeI6AGQ+NPAc/TJqDyQPQJ7w0lUrj2JSvmJViA4wKSL4kL4Y0/SAIn0ozpApZliIKjDiy6M4v1OaVBpVW3pAqzrkryMmS8gjP9PZP6bG74rf4epvrcAAJnm5zH9+d1AQOjLr5o1lffWr7w4vL0CJRVrkGsEco1AScWaqK+99StvKrsXobu7W/O+/nPF/6Nt4LQU328ugjT7R+Uc0xL4VJyz0ncheH4BkM85ZUCoHJuSCDgWBwJGIxj6BFDOOqn/W/+T7dKT/wBw09GJ08PKPij3A1BTm9DsI6WEArwJBo9jBqKj0SNojMTPoa4r8syAlWXYUFOK2rAgs9Q2nY5/rCC2/5xK9FhrEHnehYl37PXqf9x6Ej0HNH5/lGI+JLEw52AsUjuS6WdVYBZKIOgYNfiXLGWARuVhkPCHOBIsndfLGHQ6V7VI5B5OKTD0KjYW5KOgIB9Nlxa6MX5DOLVRalNB00XdS7/UJJe98VUM6V46ERHRwmPaNyKiB0DMwI88EH0TkAcA5h7cGA4Ed2KlDvp8jrX4leLFtvXwBBZQl9x0nMXhx5IfmCj+dhlWOUZwE4O4/EYhPHKqlcDgSpqYnfwCwh/9KTLNz2Nm9BP4rvwdpgtXIKt4PYTSb+Leh20oLF6PrKJHcbdPxEMxynrnwLew5cQHuAwAFz+I3EHtNYzh2OMF+nRGg0SeGg7/XmgNkhbvrkK9w4V2xzW83xy2MSzwaQ/b7Pl4FKgpxaatQHsHcLPzNoa/DWk2xlYLWuBCU8cohoYBDMkBoa1l+qzDEZh1Eo1/0NPfhyKUrNCj4gRpOoZzrENx3ZPSTEoSTa+X0DmkGCSWgsjSYLb91gjQ0YvTz5RK18pP9Dr+yvK96Dr6CIb8QezmddIh1HSsdb7mxTv2evU/Xj2JngNavz9ab6ALcQ5GGMXpf/AHJOVZrXPtpxywuJno8YjWPrXUb/OB18sgnc5VLeZz5s+lpnxsO62+rer473Blb8m8tWX+DeHUxm/gYC+APRcw1vJ4Cqt6FRsrDlYNgAAAIABJREFUD6IXAFCF4/3vY0kfWiIiokWGwR8iogeeNJOh3TEiP6m7LiJYM/zGOfz0sZ2aAynBwIkegz9aKlyHt/rWyX8J5s2f06BHcSlqV17FzVtAu+Oq9Jri6eZ0MmX4KrIKliOrYDm+BDA5+GtkygGfjNGPIAIQCldoKuudA9/C9evXE27DmjVrEn5PMuZnzR//d2YQdkfoFm2BT/np+I5B6entT6RBtVUlj6DmMen1zl9eg8n/NHmSa0wp21KyAlDPm7j4aDuGc509qH/QON45pEztd9NxFpUh584IOn85ij06D6QGr8WjGOryp3wLBrG1nq+JiDjvIsQ59nNvgrZ6auJsV227nub/HAy4dRX1a68G/x6yHt4ioVgryh9kiFzXRsfqeL2MITUP2ahZkDV/qo6j/8pzYDwiNYbee1sO/ABAL95+bwh7Gf0hIiKaN0z7RkREKN5dK6cHiswR788ln1iB6/ADORd8u01Z3m0cXnsSh5NIJRRVVycqjyhTJoWnJ0kgtUmIYHoXv2QH4ReSMfth5HzWg6m+tzDZeQAAAmsAjXuu497wF7h36Ue492Gb5jLXrFmT8M98mcuaP4ko3l0lp9UJez2wnk+UlFd+irQ8TbZBBAbk/U/NO67KT1cnl/ItJJXcyjJsKFbWGY086BlINRSnDymi+RjOuaJ1eCuwnoglcGySTUsZ+xxSfh6KdUH6gmts3Oy8LV2f9Dz+xf7UciOw2+SBW//5gFQca5XzTrVdMY69rv2P8xkncg5o/f7o2b4Eab6OhZyDYWtGzbWfOs3cUqYo/IHOQdFIvF7Gr0jfczWaxbXmT2i6saFTGyLSgwVeC/xswKmw3GGR+4SnGVNPaxYtHVnsOqO0uSAfBQVNuBTYR571AwCnt0VNqRZoQ+C90dur7iLsB3tDXuk9aEdkRjlFmYqfqKnnLjUF91O0IZnPI9rsLyIioqWCwR8iIkJgYWV7OYBBNCnWD2jqUOSfT0DN0X1ol9dGCZbnQnsqUqN0uIJrHjRcxU0UwdYWfBq15qg8UHHrKurXngwNFsXshHLwJ9lB+IWVUfAHAACx7zUYRrwwZj+M6c/vQrz9G8x+IqX7+bKvJ/B7PHfu3EFPT4/mnzt37qSsb2rmb70A/9o/YTQHPqXUbwH+Acfi4DowAJJO+Tb8RqecKqkcLYH1L4Jtbv8H/2LhwbRPq5prpafGlX34B8XC6l2d8lpaioCqvD6RrnQNHkcJ/sYNGuts2D/rJnzdMJWF5hM5/nED2oryoVK/zoF69fMuTLxjr9f5F6+ehM8Bjd8freb7HNRsLv28jcM2+V4SmCmb3PUiuAaPnAYTwCdDKZr1w+ulbOGvl4t2zZ/T21AZFsS41JSPyoO9qDr+O4yN3cPYhe8B6MXBymCgxL8P8D1cGLuHsbF7uLAn+WZoqVPZ5mfxU4yN/Q7HqwDgdWxrugigBHuv+F+DlPZt7J5q6rfNW78n//Y6OvwVDLnxtnwo9myNky7u0juQYitVOH7hOKrCywIAXERTgRSMCvQr5nG6iKZtrwfbLrd7IT4PIiKidMC0b0REFFRTi/6+2hg7SEGi8P8n1Rzdh/6jkXsX796J/t3RyirFi31hKX5C0rdFKSNin3htjlIXoNqXaAJrZKSRAudtjFmDT3TPyH/6n/xQW9+nwBk7MLZ8+fKE2pDo/nM1n08NF++uha0zcj2KmqP70F5yDvWOQTStVQbVimBbEfybtHC3vAZLYEBesU4LpFRwmmlI5VS8eyf6H+tEpS1033p7aOqeYB9C91vVvE7evgs2z1nYb4X3UR9aj6G2siyo73Ch3X98tlrQvxFS0LhDuad+qc/Cdf3satRZDMo0mfaf3caeo6Uajr9Kn55RrzuwRlWU+ud8rJNJIRbn2Ot2/sWqpyvOdpWomtbvj2bzeA4mIuF+hvUjfC2YpK4XNbVobx5FvSO4ls2qlcFr5pzxehmlrIW9Xi7IzJ/eg6gsOKh4QWVdmvB1cYZexbOnpX23PyHvuHkL9uB1nMbr6LjUgs2lr+IleVZJ1XEbNs+1nUP+8mLUqaxkz4XAukWmrwPoBfCRB0N4XHuKu802HK96HQd7gdMdF9Gy+fFgGreq47DF6dSlDjlIU7UdT2yuA6oOoldRltQvDz6S9/+6KdiyzS33VI/ZpaZtUkCp6jj6/Z+JlmOj9+dBRESUJgRRFMWFbgQREdFiFFxfYHEMyFF8C7JeABHRA2cUp3fKwe/FuGYQpSW97+Gt5y9il0W9vEtNcsqvqGv+KNKjhQd/LjWhwD/7REXV8d/hiske2GfPhXto2RytXvV6IvbTUudeaCsrWt+GXsXGyoPoVbR56NQGxWwZGzwbg7N0rsRau0dRln/fYFnKANtFNBXIAZ2I/pQgIk2dtDU0QKfr50HRnHV1o3FHnNleRES06DDtGxERkSqNa1fQosLADxERUXpKl3v4kGdA/q0Kx/vvBVKV+X9CgyJVWKlDbDSxOvVT8sT2YLq2U/6Ub4oZNtHa658hBKD34DdQUJCvSJ3Xi7ff8y/G8zha+v0p4YJ6D34j+po/6MXBZxVrLy3A50FERJQumPaNiIhIlXqKO1rcUjHzp3LtSV3Lo8Wvv2+fruXxHKJEpdU5GJESjB4kep6r6TJ7t+SJ7ag62Ite9OLWbUB1ukjpH6MKiL2P3nWmQkkdtvvTtR2U0+PteQGxY01DeM+/MFDIjJrgLJ7et90Y2iu/XvIcrow9J783OBPoI88QEJbKbmzrO9IMnt6DsF96Di2bF+bzICIiShcM/hAREdGSkYpBI70HYenBw3OIFhrPQUoH6RD4AQCUPIcX9hzEttPA6W1N2DrWIscopMAFLtxDy2ZF0OSlV2HbHC2lWElwTZ7T7+BSy+Pq69FoqlNzBxJYB6gEe1/4Hg4q0qrt2Ron9deQf4YQULW9TlF2CZ7YXoWDvb1A79t4b+g57L3dhIKOLYrUc+FrAA2FFI3NLbiw5/XQ46Dr50FERLS0MO0bERERLRnd3d0L3QQiIiJKQjrdwze33EP/8SoAr2NbQT4KCvJRULANpwNpxUqw98rvcLwKQO9BVMr7bAtf3AbA5hZ5P0VZ6vvFqzOR9l+QZrf729Z0McbOWxQz4b+HrXGCTJfsB+WUb9/DC2FThIJp5Hpx0C7XeXqb3Jd8FFQeRK+cvi1aMGuz7XggFd22jVL6Nz0/DyIioqVEEEVRXOhGEBHR4uBuFGBxmmH3dKO5TKdCvQ5Um2zosbogttbpVCgRERERUXSt5y9il2VxzSa61CQHHELSoS12wVRsVcd/l7L1hWhxO+vqRuOOOLO+iIho0eHMHyIikrgbYXFa4RIjAz9eRzUEQQj8NLqjFeKFo1qAUO2A1/9SWTO6RResTkuM9xHpI52eGiYiIqIg3sMXp6FTL0GaIFOF7U8w8ENERJROGPwhIiIAXjiOOWG270dd+OvVAky2CrhEEaL8oz6BxwtHtQm2HrVtddhvN8NpaQTjP5RKabNeABEREYXgPXwxGsJ7wQV8wNgPERFRemHwh4iIAPfLsPVYcShsyo/X8TRsPVa4xFbES9jmbjTBVuGCx25W3V7WfAhWONHG6A+lEJ8aJiIiSk8Pwj18c8s9jI3dw1japHwrwd4r6dZmIiIi8mPwh4iI4G5zAtaGiFk/757vUZkNpPL+RgGWATs8Mdf0qUODFXAy+kMpxKeGiYiI0hPv4URERET6YvCHiOiB58XgAGBebQp73YMbPQDOPx2y3o8ghKZu8zqqpcBPdzPClgqKYFptBgYGg+sBEensQXhqmIiIaCniPZyIiIhIXxkL3QAiIlocKsqjhG52vAmxO7jN3SjAIgAusRUmR7W8HlD8wA8AlJVX6NNYoij41DAREVF64j2ciIiISF+c+UNERDGFB4Xq9tthxgAGA9N3nLAoZgaZbD1Ajw0mQUAjM7zRPONTw0REROmJ9/AYLjWhoCAfBQX5aLq00I0hIiKidMGZP0REBAAYGPQCdcpAjwmrzcD5iNeDypq7ITaHvuZ1VMN0fodqGjjv4ACA1Xo2mygEnxomokSMWUsT2r/AeTtFLSGihbiHX2rKx7bTYS/uuYCxlsfnvS2SIZza+A0c7F3odhAREdFSwJk/REQPvDKUVwA9NzwRrzcfsqLH9jQcikV63C/b0GPegSe15HkL47nRA1SUa0oRR5QMPjVMRFqNWUtxv6wS98sq4fuTNYE/fX+yBtk1lTBu/AsYN/4F8rbUIG9LDTK3b084WERE2s3vPfwimgrkwM+eCxgbu4exsXu4sAfA6W0oKGjCoppgs7kl0MaWzQvdGCIiIkoXDP4QERHqGqyAsw0RWdrqWiG6KmAzBdO6WeCCqDKrJz432pyAtaFOlzYTqeHMHyJKlHFFOXLq9uPh7x6AUPpNZD6yDPfHBABAzkNCYL+syZGFaiLRA2E+7+GXmrbhNABUHUe/YnbN5pbf4XgVALyObRtfxRAAaTaOlHKtoOmiogz5tcB+kqFTGwIp2qSfDTil3EFZnuKn6ZJi1g8gB6HkOodexUa1tG+KdHDqaeFC2x7atvAAV7R2RdbF1HNERETpgWnfiIgIqNsPu9mEY479qGsOC+vUtUIUWzUXpZYKDgC8jmNwwgoXYz+UQt3d3QwAEVFCMh8pQmbxegBAVvF6+MbuwOD9FQw3zgP4g4VtHOluy4kPEn7POwe+lYKWULh5u4cPvYqX/Knevm5CScjGEjyxvQoHe3uB3rfx3tBz2FsSWUQ0/jRyVcd/hyt7S6SAybbXcbCyCaaxFmzGRTQVSIGnwD7y+zpQgr1XfgeopX0bCp+hLwWZKg/2SgGsK8+hxJ8ybls+PlKUHXB6G549/juMjUEOMr2ObU1b5DpitYuIiIjSFWf+EBERgineXo6c/aMLN1629cDqagVjP5RKiQ4azbr/CmM/ez/2dmspxt0fz7Vp8yYd20y0ULKXCRBv/wafn38B9y79CFPDVyEULEfW2qcg/vmBhW7evOk6chKVR5JZz2gUp3eeROVa6edwl+5NAzCX9oXacuIDZI8N42/+r29p/skeG04qYJR2hq/hqbXncHp44Zowbw9v3P5X+CfXVK2MNZe9F7cSOe0CQaUqbH9CDrxs3oI9AIDX0XEJwJAHH8m7f90UDM5sbkk0ndtF2OUpQnteeE4OYJVg7wvfk1p+8Pths40A7LkgB3VKYPq6/NpHHmnWkm7tIiIiosWEwR8iIpLUtcJldcIiVIes8TNnXgeqBQucVhdaGfmhFEtqvYAPn8X96/q3hdLE9QMYsx7AzEK3gxbMTKEJeaY1AIDZq62Y6jwAcewOMovXY7rSipmx/wr8pNrwG+d0CXLMl+E3OmHHerT37UN/3z68WLPQLYrv8PYK/PzUGeQYEPfn56fO4PD2CgDA9eupu1Gk2+cey1z6kvbr9gWCSr04WOlPmyanlwPwkWcIKDHBH3c5vS2YWm1jRKQmjkvvBMpVl2DgSku7uO4QERFR2mHwh4iIAupaRYhiN8Izv81JWTO6RREiIz80D5J9anjmFAf/H0zv4/6ptxe6EbTAMh8pQtbap1Cw+b8j2/L3AIDZ9r2BAJBv9Q7MTn6xwK1cnD4ZGsGq2lIUL3RDEvDZo2tweHsF/vHHZ5BrRNSff/yxFPj57NE1C93kB8a8zfwp/WNUyb/23or1xFMVVpZqL3bIMxB43/H+e4FAif9HmnXzOFr6jwfq9+s9+I0FXkdnsbaLiIiI5oJr/hAREdGSkfx6AW/j/lETco88C6PurSKixSrzkWXA6Ee4d+lHyC7/c2QWr0dW7QlMdR7AjOuHeOi7p5FZ9peYvXEe98eEuE/ODb9xDvWOkdAXt1rQfzQ4gtx15CSaAotoFMHWthN7ipXvdaGyQ/29wUI6UWkbDbxXSr92Fp21u/DW7sJgWzrL0H5uHYpj1BtSrHKflesD71UT3PcsKh2h+8erK9529eMYpSEJyjMC48VrcHg78KLjDJ5//m8i9nnlFSnwM168Bnkaypy3zz1OWfGEvg8AytHSV4toE7Zi1dN15CR+UrILx9Ept78I9VuB9o7E+qI0b2v+lNRhe9VB9PZCTnv2uGLdnyG897acFK5qO55IYL2fkie2o+pgL3r9s26ivbfkOVwZe07+S3CtnY88Q4DWGTWbt2APXo8x+yexwFX8dgXXLwKAPRc4+4eIiCgdMPhDRERES0ayg0aGRyvg+/QlfOnehLy6xzS9Z9b9V5j4xYDile14yHki8I8r/3bDdy5HlDnr/it8Cbvq69Heo+rOaxg/8hJ8ijZkfSf67jM/K8X9DxUvPPpC9IDX9QMYC58V82evoeCZDQA+xuTRTZj6FMjYexsPhTwY/z7uW5/FTOB4yPv+0Wso+NP3wsqsQNbRf4bx3dB2Ret/vGMe6OO/v4DcI5swI7fRL6StIf17G/etb6uWGXHMYrSP0k/GzBeYnfwCmeP/E75/c2Nq7bPIWvsUMs3P497Z52AcvorM4vX48qtmYOw3McuSBvEL0dK3MzCY3nXkJJoU+0h/t6C/Tx6V7epEZUMnSvpqUbN7J9pxDvVDVfEHy2vKUA8Xhj4BUAxg+DY6bwE3cRvDuwtRDP+snNpgMCZavf4yO1y4bN+H/qPBttYfKYzalpqj+9ACudzwIEeMuuJt13Ic5yLf/+UuXQNgAK+8cgZHDgQDQEdPnAEACKVrkK+hvHn93OOVFffdRREBw6adhapBPi313HScxcHmXejvKwy87/sl2vsSbt5m/qAEe69cwK2CbTjdexCVTSaMtTwOALjU9A1IS+l8DxeuBNfSMX0dQC+A0+/gUsvj6jGakufwwp6D2HYaOL2tCVvHWuT9pEAKLtxDC5pQ0LElUJ/aWjuBuiICU0qPw3a8CqcP9uL0S6/Ctvk5lGAIp16SgjNVx3+KvQkErnApfruIiIgo/TDtGxERES0ZSa8XsM6Oh/4M8P3Chsk78Xb+GJNHS8OCEIAUQCgNrB9kXLsFBgC+a5cxG7Lf+5j6xYDK6x9j5toAgApkrI0fWJh1/xXGQgI/UhumItol1XnfGhnEwKcvYcL6V2F9lvoXEfgBgA+fxbj747htU/XhsyplDmDqSGS7fL/YFFaPtmMe8OlLmLCGBn4AYOZUeF9jkeqMOGa0pMxOfgHhj/4UWX99FoaN/zfEvtcwPXwVhoLlEEq/iXsftkEAkFX0KCbvijFKuo2fOkZQb48xAD98DT/pKILtGcWgeM062FYO4nJXoi1/BCUrAc/Ho1LRv/QCzetRf8uL94el9lzuAEyPFWqvd6slZM2emmfWY1VHL04PJ9CseHXFbYuG4zhH+Ubp5+gJaXbP4e0VOHriTNTX8mNOB53nz32OZdUcVc4QKsSevy0Hbo3ikyTrWdUcnGmmh/ld8+dxtIzdw4U9AE5vC6xxs+00gD0XMBYI3Eg2t/wOx6sA4HVsU+4bZnPLPfQfrwrZT1r3RzETR1FfQeVB9Mpp4vwzaTa3XMAeAOg9iMqCfBQ0XVTtQcne9zF24XvB/QqkwNWeC/4UcwmK0y4iIiJKP5z5Q0REREvGXJ4aznjmMrL+fROmnK8hI0b6t5mfyUGFwCwYiX9WysypA5hxnkDG8k3IePQlTH36DmbuPAvjcnnH6+9J6wt9+hKmrj8bnIly5zJmPgXw6BZkLEds1w8EAiGhs1D8s27C2yy/FjbTR5rVMhDS50D/5Fk52YG2vI/71veQWfcYgCQDQIpjFjKLR/G6f6aN79plzNaFtSneMQ+pTNl+/0ylAUy9+z6yn9kArDmBAucTYbOUFPyfR8RxoKVmyvBVZBUsR1bBcnwJYHLw11L6t6JHkTH6EUQAQuGK2IUMj8KDItTG2u2TUdzECG42nIQ9bFN9wq0uxIbaItg7b2N4N/B+J1D70jqUDF3FT345ij3fHoUH5fhBDYAuPeuNI14f423XchznKM8IPHdMCvIsXyVdgA9vBw78vfprrx6KTAsXMN+fe9yybuPwWhfala/b9ymCetJsH/st5TvLU9vmBMzfzJ+gzS33MNYCRUqzKhy3Pa6yZwn2XrmHvRrKLNn7Psai7VjSgrGxljglSIGplrDXginZFDbHK0+93YF+ay5H4z5ERES0qDD4Q0S0RJ11Rz4CKswYkJGRgZmZmcCfBoMBeXl5GB8fR25uLiYmJkL+FAQBos8HCAKEwJCyNHFUDJ9AKkpPRWdnC5iamkFWtoDJyWlkZ2cCAIyitgmn+fn5uHv3LpYtW4aJiQnk5ORgYmICeTlhmfeF8KewfRAEAT6fNBciNzcnpF/ZOZmBviv7r/wdAARBCFah+N0gt99gMMBgMIRsE0URRqMR09PTyMzMxPT0NAAgJycn8JrBFzrPI5wgAD6fCINBgNGYgenpaeTn52J8/D6ys7MxNTWJrKwMGI1G+Hy+QJ2CYIDPNwtRFBVlCRHtzzDGXs1Gua/6dlF1P6Nc7uzsLDIzMzE1NYWMjOA/MfLztSTO0cfc1gt4DNnWFzBzJFb6t/cx/SGkIIoiCAEAxrp/xkP/UYr7H76N6esnkLHmMWSsq8DUpwOY6fsY2XLQZLI9OPtl5l/eB9bIwZC+d+ADkFEfb92hYBmR6cc2IOs7FZhRzpC58xomPwSACmRZQ8vOeOY1ZHz4LGYCASq5f6oBjw14yBna58RUIOvJ4PuNdc3I+MWzmAl7PePJF2D48CX4PvVAOuMSOeaKvu1Vtv8xZNdvx9Spt4F/v41ZbIi/ttPyUmnmFv44GLijJceY/TCMn/Vgqu8t4LPfAgAy5DWApj8fwezwF5iRf9dH7DVWElH8WKE0a2MY6EQZjhcDxRvL0XTlc+CxUdxcWYgVKag3vhh1dcXZnsgsoyS99SsvDm+vQElF8IJRUrEGh+U/w19761deHWrV8/jHKqsUL/btw4uq2+TA0FYL+s8pUrnZkqknNeZtzR81gTV0evH2e0PYm8zMGSIiIqJFhsEfIqIlalfdfP53nVLpK0WPLHQTEpKbm7tgdc950Gj5s8j5zjuY+IUNk2v/OfIfSopZOxPWl+IWZ1y7BQZ/ire6Z2H0zyb5s9fwEJ7F/Q8dmHxyA7KX+1O+bUfmmjiFBmakbJcDSvH290ip4VRnFG1A5p8BMx8OwHcHwB25f1pmH82XBI+5fjbgob3bMXZKWg+I6/wsTRkFf4CZsf+C2PcajNkPA9kP4/7nd4HPf4NZOc3bl3098QsqLoQJI8E1eNSsKMQqXP3/2bv/6Kjqe9//z/BDsBLR3NzW7zqeBJKQgGUZuD2JFEQEhEAQjhf6wzTFElQ8hiZktUq4p6AV6T2AtCskEitWwlVTvPWYUpDwS1CEYExOL4alkoQkkLR3HduVG6XBKojk+8fsmdkzmR97TyaTH7wea+3VZP/47Pf+7B3G7ve8Px/ePJbBjHB8RM9IYhE1vPliB2fGpTtOOyaGCXubWEcjEzKy3etCOe/5Ds4Qw6P+rseXYOcKtt1KP/bAG6unc+/m47wJcOh49x18raOTDXOjfTcY6fvek7aONbGHZIqtzMUT7mfVoj5L/AAwl+K6TXyYWkhN4e1EFwKks6nuqL25c0RERET6Ec35IyIiIoNGOOYLGDq/iOtudQyFFmiGD0tueZgRdwB/foMrH8OVfRu5alS6DFuwhiE4qoJcCZ075ln/Zs6t4whcq+XlHxKDV7uEsu9gNmkz0dtfYBiOeYg6VyTSuf4FAtfwyUARvb2Zz944xqVjdVypPs+lY3VcOlbHkP/zPkP+z/tc31TXbYne3uyntUTuWQh7fl3rLl5preW5vaZd4tN4dCHsKTiIuTa3decu1hkr4sfGwN4mrE0FczMJ49vZs7edRbONF/rxiWSMb2SPc74fi+ftrpl1BY1MWJVmr/Ij2LmCxmKhH3vojdXT2TA32tYCMGmSr8x8hO97SPfSMCaGCXTQ4grUcY/DfR57z7CnyM7540PCSo50XqTTtSjxIyIiIgObKn9ERERk0AjPt4bdw799/mc/u3jNPRPIsG8tgfde58qpF7j6HnDHKmM4MmNOoN8/xyUaHEO+fcvGsGquYdEssjrcmd19I8VGn4fXLK43Xvg75iPayN/X4zF3kgxc/pM59s1Yn01BVjmLJlc7VoyfQsFCOOOxTx57EnaxaHKJaW0yxaecO2RQvLCE/MnGS/mFmdT5rdQw5v2pj+GeGYHWWTgvwN5KUk1Jiwmrsnl1WYy1i7dxjcG3B+/HnvKdyAlNpO+7pXvpS3wam1Y1scg1j08yxUXJ7PEz7FvI57H1DHvq28ofERERkcFHyR8REREZNMI2X4Br+LcPvNaPc8wD894Brjw4y9p/SE2axzBe58rvN3oleNzz0Fz+PVga8g1Mc9F0n+fG9/5GzD6TRe45fobcAuDc1zkHkJUL9PJxs2OYuXAJpc97ybAH3+S6/3sPl3vSPzKIxZCzK48c05pjT1QzIcFz6M74ZVnULfPfyoz1edStt3ZGX235az/Qee2cs9txFuOyvr17P0Ka1++h+/jjj2lpabG8f0JCArfcEuiPvX/c91CPq3Mmc+LTePVUmuXzzFif57cqLNTnqU/n/BEREREZhDTsm4iIiAwa4Xxp5Bj+zWulcxg3XufzFasdc9G4HOVzn0OCOebVAeDWNVxnTtZMetR9DstDvrnbu1KayOfvm7c55w7yE7NHfOe4tP5hzzl+XPt+wOUn/plLH3u2fWm9c91Yhv6DEcMeU5sfv8BnT2wMc/InlD6363Uu7T9nYb9zXPVXDSZy7CD37+xw/95ay3N7Y8mYab96RnrPLbfcQkJCguUlcOIH3fcwUuJHREREJLxU+SMiIiKDRni/Newe/s1s2IMvMOy9h7nC63y+4nWvYyYyxEdFiHPotyFp93gNFTaWYWkTufznD2wN+eaOwZEA6rS6/5838vcVG722TuS6Fe4XGc2iAAAgAElEQVQhzNxtf8DlJxK57LX3kFPnGDF/rGPOovc2ctVnm+EVSp9b40ikXXnPmNPn98ZqY4g5xzBvPg5zJstEDKmuobEaSd3que2Ma5gtCYe6U3k9biNoQsci3XdrrN4zVf6IiIiIhJeSPyIiIoNY5wpr4+w7BZv/4t7Nx23H8Mbq6baPCVXYXxoZw7994bHSMQeMr8TAkP++yvd/XE1yVPUMnz+226ah81cxrLbZsyIoKH8xLOG6/97AZe/h6pjF9dvf5NL6e7hsrly5dY2PuWscbX+1/5+7D3t3xwvc4LyGWx7mhvV4VvrcuoavPZHI5RUPe1Xo9FQIfW7RsAebuR6vdv9vM1+BMSSelz6be0j6s3AkJGTg0X0PLyV+RERERMIrqqury9ZcwSIiIjIwdK5I5POkVABG3BjFpb91MeLGKACuj+7iyrDRAIy83rHu8ohYvnz9db8JoHs3H2dEZyvfzf2h5RheK32FS9HxEUsA6VvDIiIiA1O4P8Of/90hsjP13wQi4VBeWcUj35vb12GIiIhNmvNHRET6p9Za7p9cQurkEtYd6+tg+iEb/TN0TDIj5z/O6O+vJirx2wy/+UY+73QkfJyJH4DrLrUHPe26JRN5rfQVRg4h6PJa6SusWzIRgPfffz9Iy+GhxI+IiMjApM9wERERkfDSsG8iIte8Dsqyyimq97FpYSZ16+0NGyZ2mPq+F/t6+M2xDI+fAsB18VO42vkxQ5reZshHvwNustXWX2+dxLol8PSzr/DIKv8VQM9vdSR+/nrrJMD+UHGhUuWPiIjIwKTPcBEREZHwUuWPiMg1wD0hcRDjp7DnVB51p/IoXgjsrSR18i7KWns1POlFI26Moqv5XT753RouHt7C5dZqoqJv4brJ99N152rb7d0wFD6Ln8S6JRN5fusr3DCUbosz8fNZ/CRuGBq8zXDSSyMREZGBSZ/hIiIiIuGlyh8RkWtA3ak8UieX2JqYeMb6bArOllNU307Rmlpm7Uoj3tjWunMXi7aahwiLpWB3FjnxcOyJEvL3AiRTfCqDGYC/CpdA7fh17CCpBY0eqxYV5fH0DOdv5nNNoeBstamqyRxTM+smV7IHmLAqm0dbyo24ne2ZK6K6xxU4ds/r3ZNQY9rXGYNXxdXeSlL3OvvnZt/VWOOnsMd0H6y6EjOOG8ZN4nL7n/mq+nm66isYPvUnDI+fwpdA1InNltsa5fwvh8RJwAf86lev8MRqdwXQ+s2vABCVOIlRNuMMB31rWEREZGDSZ7iIiIhIeKnyR0RkkEo15oNxLs4EkHUxzMqIdfxY38RRo/rn2BMlLNrazoRV2dSdyqOuKBlop+i+gxwDZsxONo5v5E3nXDStzRw0EhmLZidaaseX1p27HIkfV4VSNgXjYU9BCffv7Oh+wN4m2GiqZKKR/KxavAuZzmwt583Zzhgc7aVOPggbncc5EmDO42zFvreSQjJcsUIj+U80AzHk7HKuw5H0OZVnJMZiyNnliLvOdJ3UV7PIR/zBDL85lusm30/0nMcYkflvAHy1J5euzo8ZHj+Fq7d9j68uXbDU1qihjmX9Zkd1z7olE1m/+RW/60ap8kdEREQs0Ge4iIiISHgp+SMiMki5Ewd5IVX+AMSPjTF+aqflPNBay3N7AWLJmGlsm5HEIsCV7JmR5kpo7DnSDEDrW02cASCZe2ZYbKebZn5jVM8s+hdn9UsMOf/iSNic2Xqw+/B0C9Nd1TqupJQpkeU0YVW2o3JoTAwTjHWLihxVPGMSnAmwDs4TQuwLM3l1WQwQQ8I4Y93ZDpsJHHMizojDouE338iwjg89h3zL2MzV2CQuVf4PooDhSXczdMRoPu+MCtreDUNh9b85kjy3TJjELRMcQ8D5WxfpYd+qqqoie0IREREJC32Gi4iIiISXhn0TEbkGhJL48el8h5HEaafovhKKvDafPdcBMxyJiqL6dtjbxLH1N9Ny0JG0mbAqzTHkmpV2xnitPNbEnoDBGQkqf2OiGYmdM8H2C8ZSH4TYtocO30O/2TTsygW+unSB4Z+1cfVP+7k8+WGum3w/w6f+hIvlKxnaWs3w+Cl88fWp0Plu0PZefbuJdUsmkjBxkmtdwsRJrDP+13vdq2839ewCbNK3hkVERAYmfYaLiIiIhJeSPyIi14BQEz+t55xDqcWSMAZa33L/HmhunviZSUzY2s4ZOmg55hzyzV0pY27XbzutzSHF3NssxY6PIehsnaSW+++r5gyOqqRXl8X4mGPImq8uXSDqH77F8Kk/4UrHea4e+RlfxozhuvgpRCV+m4vv7SYmfgrXxd7K3051cX2Att5YPZ17Nx/nTYBDx7vv4GsdnWyYG2077lBpvgAREZGBSZ/hIiIiIuGl5I+IiPjRwVGjYofxScyKNyd1glTPxCeSMb6aM/XtFBV4tgE22jGbkcQiGgNU/zgSVH65KnaC7BdESLHbZB4m79FlMUH2Du7ykK9zXfQtXBd9C18AlxpPMNxI+Azr+JAuICpmjKW23lg9nffff992DJMmTQq+UxjopZGIiMjApM9wERERkfDSnD8iIuJT686DxpBjyRTvMubYiU/j0YWO7XsKDuKe3qaZdZNLWOdaYZqjxjAhI9GdJ7HcjlkiD61ytLnn17XGnDkdlP260dH+qgy/lUjQzLoCx37meYBCElLs/vieB8g911IHLcbK8y32q34Aho4Yzci/nuTyqVe5dHA1gGsOoM/Ovs/F1gtcPLyFi+/tttzmpEmTbC+RovkCREREBiZ9houIiIiElyp/RETErb6aRZOr3b8vzKRufaLHLjPW57EnYReLtjaSP7nRtCWWgjHu3+KXpbNoa6VRqdO9gsVqO2bxy7KoG3uQ1ALPOBcV5fG0r3l29laSutf9q3MItZ4KJXb/bWWyaG8le5x9vzCTuvUZ7FnVwaKt7nmFJoyPBewngIZF38SVzk/pOvUCQ0eMhhGj+fyTv8En7/LV37oA+OLUScvtffzxx7S0tFjePyEhgVtuucV23KHSt4ZFREQGJn2Gi4iIiIRXVFdXV1dfByEiIhI+HZRllTuqlnwkr641nSvsXX/09uBzLX388ceW24tk4gc0X4CIiMhAFe7P8Od/d4jsTP03gUg4lFdW8cj35vZ1GCIiYpMqf0RERAYxK8kcuyKd0LHDzkujD/58sRcjEREREYCJt46ytN9A+fJG1S92sJrZVP2sFyZ+lEFDz4mIiPQHSv6IiIjIoGH3W8PxX7f2QkpERETsa/2r9S9aRKx6t62O5dnnmF1+H9lx5gDeZtqaFlIeXcyOH9zktf8fSdi4nLVhCq/tt7vJOjc5eGLAX6w2VP1iB6sPAPM8ExFtv91N1pGx7HoxFStNW465l7mux2R+GO9NrwjDfbTvU8ofrKDUPEI1CWw+fjf9uatERCS8lPwREZFBJoacXXnk9HUY0icGyreGRURExFPEPsPjbiKBDo6c+JRsU5Kn6m3HnIYN5y4ApuTPnz6hgQQe7Iv/xIhLZcfx1B43kzIvAQ6conxpfASTD73InMiqeptpa3ZAf04Ahek+2ueZ7Kn6xQ5WT0cJIBGRa4iSPyIiIjJoaM4fERGRgSlyn+HxzJwH+4+00vaDm4yql0853wLz5yWw/8A5qn4W735h/nYLzJvd7WW5RwVK8rc8Kmi6V6e4X8K3/XY3Wc91AEeY5txnnp/hwbpVjLSyYfoR9pv38Tq3T2Mn8eC8Cla/3Eq2n8qd0GIeTfmDFRyZ7Vkt5V0lVPWLHbw4djE/522jnRhyjWvyPK97vWXTJpGb3ELp262snRbfo3N594G5oijYse4+Mpnn3Oh5H51Dwm3miN9nyH+b5mcl0PNwE9kv3u3ZVUu/RcqBc5xvg2mDIQkoIiJBKfkjIiIig4YSPyIiIgNTJD/Dp92dAAc+4U/geNne1sqRxgQefHEsHDjCW1V34winlbcOwPyNXgmTA0d4a+Nyqn4GzuG1fv7beFMCxJwccGxf/eDNjpfyP7iPXYQyhJrjRT8bl1Pl6qpPKX/wffd1BLrmpd8iJTtQ9U8oMX9qOfqG5yr4+aOLqTpuqrZyzotz3FTFk/02Y0KoTEkZO7pH56r6xQ5Wt3yLXceNBExbHRtOfArTbgp6rCNJcxObj9/nWWUTKOAgz1DwNu0/D20nztHATTyoxI+IyDVjSF8HICIiIhIuVVVVfR2CiIiIhCCin+HTxjKfFt4yTtl24hwN88YyzagKamk1khpV59hPDGP/0ev4ebNNQ4zdxPTZMTQcaaXN2fzPzFUhN5G9PAEaHcmmkLV9Sku3WBzVHZYSJXGpPDivg9KXW31u7pWYTXzNpfTigRhyl5qSSUYVz1s2HoW2375NaWMMs+90t237XM7tT5oqb+JSWfuDmyzE2cpLz3Uwf6PNhFXAZ8hCmzafB2cVke04RURkQFPlj4iIWHfsIKkFjllDFxXl8fQMi8e11nL/fdWcsXtcBO1/JIrM7VMpOlvFqqQwNdq0lWnjCji5opKu5+eHqVEJRJU/IiISSXcUn+7rEPqN9/Jv79Hxkf0MH83YZFxDhf3pXIercuQfxxov4X9wE7R+CsljmW67UsJRyVHaaF6X0LOQ4+KZnfxHSrN3UArWhnvzYq7+mR6JmAP50yc00EGD83pMgv5X8wHT8HNWhooLdq4/feK/IibYsUYSZrZ3grAnrLRp+XlwDg2X4FFFJCIi1wYlf0REhGNPlJC/1/e2CauyeXVZTGQDirT9j5C5fQWVXc/7+D+bTWydNo6P1nbhmb/ZzyNRmWz32aDRVtIqqrqSeSQqk0fu8z5eeoPm/BERERmYIvsZ7qi0KH3uHFU/g7cOxDC73FEpEnfnWFKeO8fxtng40kHK7LttJVhcL9vnzabqRdMwYWt6HnP2i8vJxlnF8Ueypv8R89w8QcWl8uC8P7L65Vamj41EzMHYiN3M3xxJoZ4raKVRgGPbfK2MBDvPQwy55ar4ERG5FmnYNxERMUmm+FQedafyqCtKBuDM1nLu32lMNDojw7HtVP+s3glNE1s3bGdq0eNeiZ/9PBIVRVTUOApO+jpuPs93ddHltZwtmgpTb2Ocab/Hi6ayPfMRz8lYpVco8SMiIjIwRfozPO7OsaTwKed/e4795uqeuHhmJ3dw7kQrR7yGE7Ok6pyjysJ2csK6uB/cR9Xx5VQdn+0xfJ0V05Z+i5QDp3jpnGllBGLu5h9vJsVm7L12rn+82fEs+ErkBDs27iYS6OBcuMbHC6HNwM9DPGuPB6mMEhGRQUvJHxER8W1MDBO817XWcv/kElInl7DumGn9sYOkGutTfW33x+Jxx54o6bZf6uQSUrNqafXYfhD34R2UZRnrn2j2H8P+Zyg4uYK13cZ6cyZ3Kllh4VKMxnim4CQr1q7C3FrSqrWsYDu7lf3pdXbnC4jSokWLFi1aerCIW0/7J+Lz9hlJntLnWiDhJlN1j6MqaP9zf6SBmxhj96V5t0RCKxvWtHid+iY4cC54wYlZ1dtMe7DOs9DE57wvQRhz/+w/0BGGmLvPd0TV22Q910FQcak8OA/2r3nbo8223+5mQ7gfhWDncs6H9JSpf9vq2PDbTy3E6Zgnav8Oz2NfPEAPWGjT8vPQyobpO8LfpyIiMiBo2DcREfHtfAdnAIglY6b/Yd9ad+5i0dZ2GD+FPbvSiKeDsqxyigpKOBtgyDirx7mHpEum+FQGM+g+TN2M2cmwtxFo5M1jGcyYAbQ2c7DesX3R7ES/8e/fvR1WVAYfW9yC/Y9ksn1qEWe7NTaf+1ZA5u79PD9fY7/1pnB8a7jt5V1kPdsecJ+UH2ezYymUP1BOaQOQMoVdL6UZL446fK4P3G4sua9l+f1WptVjq54qYXVloJhjLO1jO9bjB5n2WGP3XTMzqXoy0UafBh5i0mfsxjmC7hf0PL7vW8/up+nYbpLZ/F5G9yFY2mpZ/t1qGjza8dzF+vU1s+GOSh9Vh85ze8ZnPtZ1fR594Z+1e9Oz8/XHv02XIH8DweP39Xfs5xnB2j6hx3uzx32avyWPta7JQczPlNe5LfSBlbhDvx+Re96ld0S+etcY+q2xg/l3e1a8xMXfBHTAvLH2/77iUvn5o+fIcs0Rk8DmjQnsNw+hNu1uNs/bwerpRoLFyjBm08Yyf80RY2gvJwvz3fhqaum3SDnwR1wfTz2IOe4Hd5N7pMId17zZ7Hr0U7LMlUX+4vjZcnaN3U3W9B2mtQlsPm7veqwIdq5pP1vO5l/s8Ojf+RtTLR67mNwHTX2Q/C1y54HPj3/L8QZpM4zPg4iIDF5K/oiIiEkj+ZO9XtwsTCfH7/8XbeY3Wx0vaBb9SxqO3WLI+ZdkigoaObP1IGUzs8gJ+bhanjOSPBNWpeF3pLkZaRSMb6SoHvYcaebpGYm0vtXkSF6Nn8JDfg9sovEDmPq9cf52sK5pKxu2w4pKz6ofp3G3TYXfNdLEfJ/bJTzCMV9A3NIsqpYav5heZnq+AAWw8K1Wn0J8WWvnWCsvMC295Ax2PvPLVM99HS95K9kwK4+1lvvUH9NL3W4vkiuZVuknzoi8yLV7T5x91sjqO+h2bNuxJtPLonaOHOsg229SzHRuo18bni1nOc6X2omsfS+Pta4+D5zIaHi2lqqldp/NEO9NCOfrn3+bFv8GPOLryb8BPWUx3g1TOGIkIfe/UMsD052JshpXcmX+FuexofSBFXb7KRLPu/Smvpi3L+4H91H1Ax8bpt1N1fG7fR4z7WfLu1XseLfjq90qr4TGtJ8tp+pnwQJMZcfxVOOXeNYeX87aIIf4irdbr3q029OY3XPPuMV79JHPGAKcNxBf/e+9PdRzBbongY/11Qep7t+9+tvKM+Srzapf/JGUsaON36w+D479RETk2qRh30RExMQ058+pbArGA3srvYZTMznWxJ6A7bXTcr4Hx7mqj2Dc2EAVATHMyoh1/Li3iWN0cPSgI7k0ISORYKOXT0zueTpm/zMFnJxaxON+CnuSkif2+BwSnOb8iay2lw8aL3xjyX3N8yXqtCfz2PXj2DCcpYPyB4zkQsoUdpkqSaY9mU1uCkAjqx+o7bs5l22JIfvhZOPnRt7yeLHWzEteFQ8Nz9ZaGxZoepKrgrHhcHOIfdHIiy/bSZz09N7YPV//E5m/gfCxHG9cGj93/txQzc9f7oC2Wn7ufD4zM13JnIHWB24D//kbbPQZLmJS9TbLf/up+/e2Ol48EMIcVCIick1T5Y+IiPjhSKgU1bcDHbS04r/yptfFkjAm8B7xM5OYsLWdMzTy5s4YztY7jgs0ZF3YBKn6kcjpi28NX7tMiYqUJPdE2SZxS7Nsf0O5m7ZmjjhLYRJjvKp4Ypg+J5bShnZoaOJ4W9qAG+qk5XwHTDf+nTreZFRVxJK7JYkjj1XTQCNvHc9gmp2qiW79FFzKj6eQ8Gw1+41qCEvTR/Tg3oR0vn4nQn8DYWMv3rilGeQedlT0NDxby4aWRqMqLZnNrkTfQOsDh8Hx/A0+kfoMn+YxdJdIf9bCtOc81zS4hubrmSpVA4mIXBOU/BERkdDNSGIRjQGqePwkbSwfF8ME4IyzEihQCU98IhnjqzlTD3u2VjvWBRyyzu2DxiaYH3raxln1878CTOfT1PgBcFvI5xBr+izx01BN1h3VFnduZPUdXsMrWh6ezOKx3eLxMfyRlX0Cna+tA9dU0CEkGyxr7XANg5aScHOAHds51wrYvkYfInY/IWGMO0FdddRoJyWJ6dMTIaWahgbYf7SZtdP9z10G5uG4YsnNCbyvb4k88OMm9j/byIsvp/FzK4f05N6Ecr5Q9Oa9DPlvoGfPTMhsxxtDtmv4t0b2G3M6uYd7C6VNO3qznyL0/IktkfoM10tvERERuVYo+SMiIn645+VhfBKz4oFW730SeWhVLHu2trPn17U8NCONeDoo+7XjZc2EVRmO5Euox2FK6Lj288c9Z5DTotnBXoAmkTwRTn50FkKt2WnayobtUyk6G7jq5+xHJ2HiWlUG9bI+q/zxN6m8T4Npzp9+LtQXxb16Pzsof8GZ5JnCA86KnrZaXjRerqfMSSTOXDlTWUN5TqKPpJXXy/EevhiPW5rO/Gcr2f9sLcd/HGIj/e18EfvbtGMA/V3FpfFgZjWrjWfT45ntdb3bT5F4/rrGx3Pm3tEe69564zQr63vnfN3Oz0geX57M8hjgbBu3/eHToMf0JVXvioiIiISX5vwRERGTRvInl5A6uYTUyZXsASasyqZul/+kS/yyLOqKkqG+mkWTS0idXE5RPSwqyuPVZf6HXLN2XAw5u4y5h1z7lZC/10+jM5JY5PolmXssjFM3/74VsH23awJrt/08EhVFVFQm24HtmVFERUUxbWuTaZ8mtv6ogJMr1rIqYFZnP7u3w4r7ApQGSVjopVEExcWQ4Py5uaP35tuJjyHF+LGh5ZMAO8Yy1kKlX59pqCbrjhKm3WEkHzIzqTIlatqONbmqaBqeLWfaHSVkueb/aefIMV9zkySz+T3TnCrOuVlClsgDP44FGin1mnvIpx7fG5vn628i9TcQLiHGOy1nius+z3/YK7k40PrAQ+8+f7fdmWwkfi7wr1tOM2FLG28BM++9nW3jw366QUGf4SIiIiLhpcofERFhxvo86tZb2DE+jVdPpfloIIO6UxnhPw5wJIDyyDGtOfaEkQAaF+M3KTVhVZq1OYrmP07R1HFs2Po48z0yOPN5vquL5wMenMSqqi5WBTlF09YNbGcFlcr99Dp9aziSHC9O9z/rf76dtpd38dKYLNfE8CExVx40d9BGounlcwfHDweeb6TfCFiVY74O35UqDYebaVvqe1gtz7lZytkwJi/kPndVQ1jauef3xtb5+p0I/Q2ETW/EO9D6wFNvPX9djCQzeaTjl7MX2A1E8SmHz8YxcxzMnPoNbqv/Cx/5OPa+f76d/zkOHEmjVnbjv4InUGWRxzEA4+L46LE4j+NvuzOZf58y0nT0F+zY2ciWdvd1eLThdY5w02e4iIiISHip8kdERAaW1lqeMyp/vId1a91ZY8wjFEvGTP9VR56SWLV2BScLnumll4/7eabgJCsqn0e5n96nl0aRFbc0g9wUgHZKv3uQKtO2qqfMlSs9M+3JTMffT0M1WU81m87hHMIrmc29PV9Kb2pr5ohR9uMY8s3JMfQbYLxY99eAY24WZ3XG/sc874U9zmoIa3p+b+ydr7+J1N9AuPRGvAOtDzz10vMXO5pZxn+GnP9/X7hWNzp/jhlNpp/T/r7hgvHTaOY4K4RM7b3V4E7cnLl3NHT8he9sOc2ELY3s6HBUFlXeOZIovuCZHY51gCPps+W0K/Fz3z/fzr9PGcn56kZu23KaCW9cAEayfFk89wFd3ETpY47Ej3Of27ac5l/PhqODfNNnuIiIiEh4qfJHRET6tdadu1i01fvFUSwFu7OMeYGcOjh60GuOIqvmP0/liigyoz6g6GxVkCHcbGjayrRxBZxcUUmXMj8RMTC+NexjEnNiyX0ty8ecLuE8NhTBzhdD9kt5ZB8/yLTHuu+b8uPsMH3bP5G17+Ux86kSVldWMq3StCkzk6ong83v1Zt6fk+qyqqNId+SeXCpZ+I6bkYSKc+200A7pWXNZPu71rg0dmzpYNpjjUZMsPm9JN66w1zV0E7pd0soDTKXirmSKLie3xt75+tNodzLUP4GrJ7Hx35GZZiVfXyH3Bt/s2HqAyvXFvB+NLOh1593+861u5M/H7ZfAkb63xmg/i/smDqa5TEwM+UmqP+Ub44fzRgALnC43pGYWWlU7Lx10lFBFMUXPHPyAsvvHc2YKXE8Vt/IM37ybl2x32DFOIAvOFpvxFd/gbfuHc1MI+n0+/YRjPVxDbv/cJrddjvBooHxGS49cTh/FIupoLN4bl+HIiIick2I6urq6urrIEREREQi7YM/X2Ts10f1dRgiIjKApRWf7rauK/Yb7F/2DcbgOUSae5g2z+HVvLmHY7vAv275C0nL3RU4mSe+8BjuzXf7jvW59daHizM7X93I/BMjKX0sjpk+tmWe+MLncbX5t3dbd+6vF5l4a9981j7/u0NkZ/pOJh3OH8XiMiDHMxHRUjqL1NeXUHdkpXs+qwBaSmeRWr+mz5MZrusxyam4SPGcvonHH4/kT8s2Zqe+zpK6o+Ra6eze0l/i6OfKK6t45HtK2omIDDQa9k1EREQGjaqq0Ae7EhERCbexse5Kn2/GjrB0zIf1FzgPwAiSxjuHfDNV6fSQO44v2LHztGtIN+eSeeILoviU3J1/MeJwGzMlmW3j6RWR/gxPz1lOetlGSlsietrek1NBZ+dFx1KxnLLFo8g/3NdBBZCwkiOd/SDh0l/iEBER6QUa9k1EREQGjXAMFzP1jpIwRCIiIgPVyffyetZA+wWOdnyD5TEw5r+MBBxJm+T/YiSCOi5QGWgqJNfxI1l+r49jXEO0+fMF5wK0/2H9Bc5PGckYRjI2FvCzb1T7X8jc8hfAOQeQoxLIkdAKTyLKLOJDvo0vYE3O7SwuOkSun8qd7hU1y6noLGYORtVPYQ2wmGjnPjkVdBYnUTr7dl5fcpojpoyCd5XQ4fxRbBx/mhd4yGgnnU1G9Ynned3rLZtTwKb0HRTuPUTxnLk9Opd3H5grioId6+4jkxznRs+KG2dVUAWL3W2mb+pWheW7TXMF1yHyoxfjcdt8tONu0Lvyx+bx3foBzM+JiIhIX1LyR0RERAaNcMwX0OOXfiIick2L4gsqG79g+ZSRMG409/Epv+cm5oxzbD/feIGPrB5P92Oi+JRt1V9n5pSRzJz6DW6r/wsfMpLHpzqGcjtf3caWdkc7Tf8PiAH+ywhuA8f8QO1/YfvZb/A/x8HMe+O5r76V3bgTPLxxmlziOZNywTVUHLG+5wAKp76Y82dOwSbSUzdSWjDXT3LFnNBooXT27SyeneJIBOQepQ5fw75ZL8uDFU4AACAASURBVCWqKbydhzedprPTfXLX0Gidc50riE7NZ1wIyYT08e6JLEM51+H8USz+cBN1nUbio2Ub+QdaYE5C0GMdSZqJVHQedcXtOCaAssXsrbhIZzE4+/vh0vmuJFrwNh2JGyou0unqrBZKZxfRDBaG8gv1+ADPSdBzioiI9B4N+yYiIiKDhiaKFhGR/uCjE41MeOMCMJr/+djtnDGqZt5647TfOXPMPjzxV95y/XaB7V7HuNqP+Qb//tjtnHnMMbePd/u//0Obox1jv4/++SYAdv/hNN+p/sIV30euGE1VQ+Pi+Mi5bdk3GGMME+ecYyjc+uQzPGEla3JqKCw65HPznGJzJUsCuWuWQ00DzWE6ffomz+ogWraxsSydTQWmZJJRxbPXxhBuLaUPUViTzpJ57rZtn8u5/QVTAiNhJcW5CRbiPERRYQ05FTYTVjkVpnmKEpi3JJ2a1/cb6TQLbbac5UPSGZ9oXplA7hGLcYR4fG8/JyIiIqFS5Y+IyCBVvv9Yt3VRV4YwbNgwrly54vrfIUOGcMMNN/DZZ5/xta99jb///e8e/xsVFUXX1asQFUUUV4yWHN8d6PL+DkFXFwAjRkRx+fIVrhsRxaVLXzJixHAAhnZZ+87BqFGj+Nvf/saNN97I3//+d0aOHMnf//53bhh5g9cFdXkdeZWoqCiuXr0KwNe+NtLjukaMHO66dvP1m38GiIqKcp/C9PMQI/4hQ4YwZMgQj21dXV0MHTqUL7/8kuHDh/Pll18CMHLkSNe6IVe/CnjdUVFw9WoXQ4ZEMXToML788ktGjfoan332OSNGjODy5Utcd90whg4dytWrV13njIoawtWrX9HV1WVqK6pb/MOGDg1y/qgg27t87jfUaPerr75i+PDhXL58mWHD3P+JMWpU5CZ6tv2t4cCXLCIiErKo+lZuCzFREsWnrNzyaY/bD9TORycaue2En+PaQ4i9h5+pfVH5A57VP/O6bXVUcXiOMra894JpbqCGGmpSR1HotSnH5wEmZabh56wMFRfsXM0N1DCRNb7aCHaskURZkujj2FBZaTNhPkvSCyl0xhVkuLbwHR/h50RERMQiJX9ERAap7Pkz+joECZP/GntzX4dgy9e+9rU+O7cqf0RERAamPvsMT1jJmpxCFhcdYt548wZj7pecCjqPmIY2CzhuWTiEOF+Mx7w3YThX0EqjAMdaH/kuzBLIPXKRXJxDxBWSGl2I9T4N5fi+ek5ERESCU/JHREREBo3wfGu4g/Kl5WxrAFKm8OrLacT5XW9atyCTk0+6v4564qkSVu8DSGZzTQZ3eqyDlLxsypbGuPZve3kX95cYY+14tQVAay05362mAYBYVr6WRXa8n7i92ne17XE93Znj8+YdbyC+rt1fnJlb8lh7l3NbMxvSK6nEfSy2+8yzfU/meOzcZ1/XZuLjftnpy8D95SXoc2B45yBTH2vsvt6I1aPv/PCIM0h7Iev159r8TJk5+7pn7bvvna/YTedekMnJJwkYS5yNexLK36rVZ9evsD1T2Ph3M8Dfs8ex9v5dCfg3Jn2mryp/wF39U2Qurzn8BmUsp8J2QqUHElNIp5C9h4uZYzv7E+ZzJaaQzuucdUzxY+/YhHF8kxrqrU20Y43NNhNyj9KZC87kjN0+tXx8XzwnIiIiFmnOHxERERk0BlLlT8OhZtpcv3Vw/FDgl6Zt7zThfv/ZzpvvdARuv6QWP6P5WJDM5po8TtbkcXJLstFeOTkvBz6nNTFkb5hCivFb5Qu1rn5oe7nG9WI8c0v3F7R2+4yUKbxak8fJmmxWpgA0sjr9YIj90syGdOPF9IJMR9/U5LF5AbCvkql+2w1vX1p5Dk48VWK8pDed29kH+5o4AcQtzXJdgzMucLw0d653JhCstBeq3n+uE1nrcY2xrHwtj5N+EgB2279zmfNZ9hH7O03u53lmYtBY7NwTNyvPV6jPrlu4n6mQuP6ezbHvorwVevLvivQfffoZbsz9U1ZmGrcrMYV0PuCsq4rlEPmLd3geNm4ilL3hVSTjPVcNcDifVM8xwQLEAWWL8z3abCmdRb6NOX8sCXYu53xID29zX0fLNvJLWyzEOZeFOVC20fPYjWX0gIU2D+cTPXubZ+GRz3l8/AjleAvPiYiISF9R8kdEREQGjaqqqr4OwbqGJo63Gj+3NvOmz0oVp2Ze8vpGffCX1I28GI5kTXyM64Vq2MSn8VRerOPnhmqefLkDWmt50lTF4/7WvomtPjOLIfth58voRt5+x27AHZQvNSoHUqbwqqlS4c4nTYmlpbWm5JQPPe5LC89Bay0vuiql0kwvumPIftl4aW6HnfbeOcjU9BKmppewwVIf9+FzHa724xO5x7ipnslJOPGWs0ommbt9Pc/hdlcSmXjHEoZnN9zPVBi4Y29n21oj9lD/XZF+o68/w+cUbCLdvCJhJS9sgsLUUURHjyI6+g0WVnjN4zKnmIqcHSyONvbJP+Q4NPc3bKKQVOf6vfdStykdK+YUX6Ru0wfuNqNHkVo4kYW9UAkU7Fxzii9S8U3TdaQWwrgEi8ee9uyDh2FJ0ImLgsUbpM0595JTY9oePYro1NdZEmz+o54cb+U5ERER6SNK/oiIiMigYfdbw1F+Fn/7+FofqL3AbbSzbWczUUDVzmq88xgebbkqCGJZucX57XZHEsNX2yl5U8jE8SK9KkAsga7dta61wzUk1z13xQQ9PtC1m5f4pRnGy1tHnBtcfZDMM08m9qjP/PWjU3Nrh737bE40JcUQ77F/DHfNdb5wdiSnQulLX3F0W2w+Bw0lBylv9dw2/ckMpvto219f2G0vUDs9vZ6ePNdW7ndo7fu7/828bUqYePe5lX4Ktk+ga3E9pyE+uz15Buw8U4G2Bd7Xd+x2/l0J1yJuPe2fSFb+zCm+yBHvt/kJKznSeZHOIytdo4ol5B6ls/OisRQzZ06x43+92nLt4xr6yzF3jHl9Qu5Rjzl5fMbg87wXu53T1/UEmu+nJ+fyuL7OixTPsXqsVx8cWUmuOc6ElRzpdCdVfF1DQu5Rj/vhq81xQPr4JGP7XIo7L3rFFCTx4xFHCMd36wffz4mIiEhfUPJHREREBo2wf2u4oZrvp5fw7fQSvp3ubx6ZEKTEOl5072viBM28tQ9ISSbTT1mIq4IgJYm77nJXGlS+1eznBIn8KC8WaOQ3IVVJNPK487qdc3wsSOeHzvlM3jlo9Il5sTucWgw/3OB+4V9pvCj3OyyTzT4LJDHea+ipYPfZlbSBlISbA7TczrlW73VB+tIGS8+BqRIF2tn23Z7co15ozyTyz3UwobUfd1dS96HfTImte+7qwVBnNriHN4tl5TKjwqdHz66hF5+Bnohz/R2bY7f574r0K31d+SMDwOF8ZpeaBmVr2cbGsnSWzAvXxEIiIiKDy7C+DkBERER6T+cKexOxR2/399LV4d7Nx23H8Mbq6baPCVXYvzWcMoX/7ZrovYNX/E08blsS9yxop2FfI289BZVAytwkxh7yMZl6ay2/cVYQzE0kzvjG+7aGdthXwyvLEn0mEuKWppNZUkllSS3v5NmNL5lnXHOiGNe9r5Jv7zPW35XBuzUZdhvtLj6NhxZU87hzEvqUKfzI77BMNvqsmw5eecGZaPBxjl67zxC0L602Y/k5iOGHL+cx5qkSd7+6NPJ4egcrX8uykXyy0Z6d56JPnuvgQmrf9Bw3HGqmbWkMbebEVgiJPusaeTzd9Dfg8SyHS7ifqV5m698V6U8G0rx90ndqCm8nutD5WzqbrA7pJiIicg1S8kdERGSQ6lyRyOdJqQCMuDGKS3/rYsSNjkFYro/u4sqw0QCMvN6x7vKIWDpXJPpNAN27+TgjOlv5bu4PLcfwWukr3Ls5cgmgqqqqAfPy6K6ZyWzb10jlvkYc1QE3w6Hu+7W90+T65n5DSTnfLjFvdVQa/NDnJOqOKobKkka2lfjYbJnppTwdnG+FO8P4kvfOZVNI2ecYminz4cAvra32mUtDNd9Pr3b/viCTd5+0lxAFXHP1NAANLZ8A/io5YhkbsG9C70u7z8GdT+bx7pPO38wJrUDPjH/hbq/vn2t/Qmv/zpnJsK8RGpp4pzWGc86KkyDPdM85kohxL+/i+yXt0FDNEy8nstPZd2F7dsP/DPRUW6uzOqt77Hb+Xemp/1h1ey+2fm0ZSJ/h0keM4dRERETEGg37JiIifayDsqwSUieXkPpE4KqTvnDsCSO2rFr8jYjT3w0dk8zI+Y8z+vuriUr8NsNvvpHPOx0JH2fiB+C6S+3+mnBZt2Qir5W+wsghBF1eK32FdUsmAvD+++/3zsV5ifxLoxjGOIeZb+rwPWF6SozvF4+mydn9Vwd08M4h476kTOF/1+Txbk0e79Zku+e18Jpk3ixuabr7HIOBpT4z8eizvNASP2BUEhg/d7vP5nvUW1UeNp6Ddw6yrNuQZeahsHwMexeInfZMwwE+/U6YrseH3n6uQ2rf9Wy28+Za5/BrycyMUMVJnMdcN+Xu/g/HsxvuZ6on/266ROLvTiJNiR8RERGR8FLyR0REaN25y5Hg8LnsoiwsWY/+neQZzIbfHMvw+CkMj59C9JzHGJH5b4y447sMu3LBdlt/vXUS65ZM5OVnX+FrQ/G7vPysI/Hz11sn9cIV+dcX8wXcOTPZ8UNDE+84/1ZMQ1r5/9Z5IjONl7KOYa98ME3W7rmP52Tn7/j9G3XOYdITzfyvkv7yktVCn/WSO5/MdLzcb6jm+0+5/w078ZSz+iGZZ4IOtxViX9p8DhpKyvn20lqPl+onnBPfhzAEVrjb6x/PdSChtO8+pqHBuMcLkiI4z4xnMqbyMfdcPOF4dsP9DIT+76ZD28sHbfzdyUChOX9EREREwkvDvomIXANSJ5dQd8rK5AXJFJ/KYEavRySRMuLGKLqa3+WTT9Yw/OZYRiTfyfD4KVw3+X6+jBkDddtttXfDUPgsfhLrlsDTW1/hJz/pPgTcr37lSPx8Fj+JG8J0HVb1ybeG78rg3Zoknk6vZNt3S9jm2hAbdB4M72GUvLlerpLMQ15DKsXdlURKSTsNtLNtZzM/fNL3ZO5xSzNYecjuHDZe84gAKXnZ7qGketBOT+ckCdZnvSeRdTV5zHyqhMf3VfJt89wnAYeTs9OXvvtrZZKd5yCDZxY08vg+ryHvAp43gLvC3B6Rfq6beTq90qjEAWg3/k4Dz7kUyt+NO3aAWFYu834mQovFsvg0dm7p4NuPNeJ4ljDaDfXZNfTCMxDSv5vhGsZR+i1V/oiIiIiEV1RXV1dXXwchIiK9L1ACqHXnLhZtbSdw8qeDsqxyiuq9Vo+fwp5dacR777Mwkz0JNY52xyeziEb2eB+7MJO69Tf7PgaCxNPDmPy07+6LQG0ODJ0rErn63yZxJWYcN4ybxOX2PzOs40OG3PRfGT71J0RF38KXrdVEndjsOubSsbqAc/784lH33D3rN78CwBOrfxhw3c+eO86GudFMmtT7VUB25gv44M8XSfjGqF6OSERE5NrV8peLTLzV2mdtuOf8ef53h8jOVEJJJBzKK6t45Htz+zoMERGxScO+iYgMUt7Dt9WdyiN1ck9mx44hZ1cedaecSzYF44H6ahb5mg9nb6UpiRLDQ7uM/cGR9DmVR936xG7HFJLhbptG8gMOEWc/pkDtH3uixJQEc7RZvNByB/Vbw2+O5brJ97uGfAP4ak8uXZ0fMzx+Cldv+x5fXbI2BNyooY5l/WZHdc+6JRNZv/kVv+tGDe3NK+tO3xoWEREZmPQZLsEczh9FdP4h/zu0bGN29CxKWyIXkxVB4xYREeklGvZNRGSQ8q7ysTb0WyP5k72GHPJb8RLDrIxYiurbob6D8+C5z8JMr+SOheGZFmby6jLH8DEJ44B64GwHrSRarLgJHpPf9ltreW6vY7cJq9IGzdB3w2++ETo+5OLhLe4h3zI2c/ngaq5U/g+u/34Zw5Pu5quPfsfnnVFBvxVyw1BYucGR5LllgqOSZ90SWP1vvtdtW9t9WLjeZPdbw1E+1k1J70mSVERE+rPqGivD4EpfCHflj9jXUjqL1Po1dBaHucKjZRuzU19nSd1RchN68TwDlVf/iIiIhIuSPyIi14DwzfnjZ5i1PhWmmM53cMb4cdzYEOYv6KeGXbnAV5cuMPyzNq7+aT+XJz/MdZPvZ/jUn3CxfCVDW6sZHj+FL74+FTrfDdreq283sW7JRBImuodwS5g4iXXG/3qve/Xtpl64Kv/C8dJILwZFREQiT4mfQSxhJUc6V/Z1FP2X+kdERHqJhn0TEbkGWEv8BNFay/2THUmWCauyqTuVx55VsT1vt9/FFEvCmHAE1z98dekCUf/wLa77bjlDZv+CrlMv8GVrNUOibyEq8dtcfG83UcB1sbdy6W+BpwF8Y/V03qz7T9Ye6uQHvzrusfhb92bdf7JhbnRkLhbHt4ZFRERk4InkZ7hzGK7D+aOIjjaW2dvwHi3MY7vXcGKH80cxu7SFltJZpu0tlM4exezSbeRHu4+dXdoCh/NNbeVz2O95/GwPQ7yB2mgpnUVqYQ2ULXZvD2GoMu9ryT+Mx3Bsgc4TrB98nsNHP1jtEyvx+7oX3e97gGu3Erd5uLrD+T6u2/lctfhuqx8OdSciIv2Dkj8iImJJ61tNRmVMMo8u6x+VMWGNaUwMEwBop+V8DwPrZy4P+TpR0bdwXfwUAC41nqALR8Ln+q6/0AVExYyx1NYbq6ezYW60rQVg0qRJQVoOD31rWEREZGCK+Gd42WL2LrxIZ6djqfhmIammZMfh/FEspsK1vbNiIoWpni/lawpv52F+Y+zjHrKrprCBha7jllNTeDvRG1Ooc54rZweLPRIr6Wyqc8Zymk3pO1jsndTwiPc0myjkYa9kQLB4A7WRkHuUuk3pkGNqw+awbIfzR7H4w02u6+ys2wRnPbMSgc9jtx+637du8QTrk26Cx+Drvge99iD3z2XOveSwg70eGaciCmuWs8Z4wEK7LhERuRYp+SMiIpbEu4ZC66Cl1fHT+ZZ2Gy3EOObZAWOenf4Qk7mxRDLGO37c8+vasMTXHwwdMZqRfz3J5VOvcungagCGGXMAfXb2fS62XuDi4S1cfG+35TYnTZpke4kU298ajtKiRYsWLVq09NpiQ8Srd3MqKJ7j/nVOwSbSyzY6KihatrGxLJ1NBXPNO7Ap3fOlfPqm0xzxMUlL+qYCXE0nppBOOpteWIlzz8Tx6fDhWVdCYU6xea6XBHLXLIeaBpr9xpvAvCXp1Ly+39GGxXgDttFTzhhM10nCSoptTGJjvx+87puveIL1SQgxdLvvVq7dct/PZWEOlO01JSL37oCcex3PVIjXJSIi1ybN+SMiIiaN5E9u9FoXS8HuLHJmZLBnVQeLtrZTdF8JRcCE8bGA9WTLjPWZLNpbyZ76ahZNroaFmdStvzn0cMMQk1sMObuyIaucImd8g8Cw6Ju40vkpXadeYOiI0TBiNJ9/8jf45F2+MoZ5++LUScvtffzxx7S0WH9FkJCQwC233GI77lCp8kdERGRg6lef4c0N1FBDTeooCr025fTKCVsonX07hTXmdcutHx7xeP3FMJE11nM9PvSwH7rFE0qfhBBDWK7dbc7C5bD4DQ4Xz2UOh9hbBjkVc03n6uN7LSIiA4aSPyIiQvyyLOqWhWO/GHJ25QX4Px6JPH0qj6e91vo6Zsb6POrW915MvtsPFv/AEr29mc4Via7frxj/6yz7vd7PMYHYTeREMvEDjm8N96uXRyIiImJJ//sMX05FZzFzgu/YQ4fIj15MWU4FnUeMF/yH84lebLedSMXbW8LVD2Z2+6Q3YgjBnAI2pd/O3sPFzOENylhOhcdFDPR7LSIikaLkj4iIyCAWLJkTikgndOzoXy+NRERExKo+/wz3qN5IIZ1Cx8v33n7Dfth4uW9zfh0PiRGMN2AMr3O2BeaEUgETaj+Y75u5OD2UPgk1hp5eezeOYeEK9x5iITtI33TaaxjBPr7XIiIyYGjOHxERERk07M4X0NdTIWjRokWLFi2DebEj4nP+eDhE/uId7rl6ElayJgfKFudjnkalpXQW+eGeVyUxhXQ+4KwrceGIxZYwxZswbiKUvUH3Qw6RHz2K6Nnb/M8PlLCSNTk1FD5s2qdlG/ndJuPxc56Q+sHrvnWLx2afhHovbFy7VQnzlpBetpjFZeksmWfKKEXy2RQRkQFPlT8iIiIyaPT5t4ZFREQkJBH/DC9bTHSZ+9f0Tac5kut+yT6n+CJ142eRGj3KdNByKjrDHEfCSl7Y9DqprjlcllNRsZwym0ONhSXeOcVU5IxicbSR8MipoLN4rlERk86mF1YSqLBlTvFFKvJHkRrtno0mp2KlxfNY7Icg9807Hlt90oN7YfnarUqYz5L0QmpYwjyvy4vYsykiIgNeVFdXV1dfByEiIiISDnbmC/jgzxdJumVU8B0HpA5e/mE5h+dm89IDMX0dTN9o2srMCb9jyZkqfpzU18GIiFybmj6+yMRbrX3WhnvOn+d/d4jsTN/tHc4fxWKMxIYE1VI6i9T6Neqva1h5ZRWPfE/3X0RkoNGwbyIiIjJohP1bw621PJBWwh1pu3i5NbxN91h/jq0Hmouncf2j+/s6DBERiTBV7/ZXLRx4HTYV6MW/iIjIQKPkj4iIRN6xg6ROLiF1cgnrjvV1MDKYhHu+gLZjTTSkJLMgpZ3DxzrC2nZP9efYRERE7OrbOX/EvwRyjxzFz8hqIiIi0o9pzh8REaF15y4WbW33szWWgt1Z5MRHNKRBroOyrHKK6oGFmdStT+zrgAaN8H5ruJmdJe0s+GUWy8538N1DzbQ9EEOcc/M7B7njp/BMbQZ3mY5Zn1ZJU55zuDXH7/vMzaZM4bVX0lztvPPzEh537RDLj/89i6VB/96CxObLOwe546eNpNiIre2lXXy3xP1vg/tYq9fv28FHo7jvN87fpvKMMTRbc/E0Jv70JJDJ9c7tD1Xy+XPzLbQDsILdXz5PRqB+EBGRfimSlT9zii+i6VFERERksFPyR0RETJIpPpXBjN4+zYwM6k7p9ayEX1jnC3iniX0k88xdEBefREpJNTvfSeMJZ6bjriQWUMlvXkrjLldCxDjGlFzhl3m858qOdPDyD2s5D8RhJH7I5L1aIwH4zkHu+M5B4j0SKiHE5q21lgd+2siCX+YZ+wSPzZH4ieGZ2iwjlmbWp5XzAEZiJ+j1+3bw0Sjuo5LPvzQSOgce4foJjzDuy+fJyK/iA6Yx8cxavwkfT+7EETTx7F3juO+u2/jgnVUopSoiMrCEe84fERERkWudhn0TERGLOijLcgzVlvpEM607d7mGbkudfBDn6G3Hnui+zvtYWmu532PYNz9tZ9XimsrENFSc7yHjrMUHzawz1t+/s8MUr49YJu+izGsuFc92vfexEoOp6gdgb6W7X6TH7L40igqwnDjaCAuSmAFExScyNwX2HW027ZPIrAXQcKiZP/k6prWDZmJJiDe3G8MDr2QY22t5cV8seTmJ7u13pZGX0sjb7/Q0NtPSWsuPvlNN0i/zePIu57ogsbkqi5y/O673yV8m01BSywkr1+9radrKxt9MZctP57vXzXucLd/ezt4D7v2C3RvnMu+5KvKSnL8nkfevK+Ddj2i22Y4WLVq0aOmdxQ4lfkRERETCS8kfERGxb28lhWRQdyqbgvEAjeQbyYsZs5ONnRp585jxY2szB41kx6LZQb6Pv7ey2xB0rTt3kVrQCOOnsOdUnuu8ewocCRw78Zmd2VrOm7PzqCtyxLynwJGkYWMexQsB2ila405AHXuihEVb25mwKpu6U87j2im6z5xcChZDDDm7nOtwDPt2Kk9Dv4VJ+OYLaOboPlgwy3lfYli6Ihn2NXHctNf0nCmMb2jiWCvQWssLRjIHgPhE5qS0U/KdEtLTSkj/YS1t5lO0dlCPaXtaCelp5ZQ0hCc2575Pfaca8rJ50lwVZCE2Z3LIQ3wM4+ngfKuF6/el6SOqOcljE6IYOdy5jOOxd4Nds98GefYuU1sLt4fakIiI9DHN+SMiIiISXkr+iIiISSP5XtU1HtU3TgszeXVZDBBDwjhj3dkOx34z0lyJjT1HHAmX1reaOANAMvcEG1POmQw5lUfdrjTiaeY3RjJo0b+k4XgXHUPOvzgSNme2HuxWnRMwPpMJq7J5egYwJoYJxrpFRY75jcYkxDpW1HdwHqC1luf2AsSSMdMY0mpGEouMfnvTO/tjMQYJr3B9a7jtpRr2Aft+akrM/LQRaOSFl0wJRyOJcvhYB23HmqhPSWKGK2ESw9JX8qipzePf82KhoZrvpJWQnnbQlKRJ5pe1jn3My5MBxnyzHBtQX1LNPqC+pNYrMWQlNgsCXr8/K/jDl1184bVsm2fnxAD7WTl8HI99s9Ldzt4VdhsREZF+IrKVPy2Uzh5FdLRjyT8cwVMPEIfzRxGdf8j/Di3bmB09i9KWyMUk9gS9hyIiMugp+SMiIibJFDsTLx4JGDtimJVhJE72NnGMDo4edCRvJqxKsz+f0LEm9gTcoZ2W83YbDcH5DiOB1U7Rfc7kWKUrtrPnfFQgScSF51vDHRw71M74vOxuSZlfLoD6Q82mKpkYZsyNpb7kIGsPtTN+biJxPlqMeyDLaCOTBTRy9B2MKhrj516JDWO/bPJSGvmpd3VPkNgSaafFO1vZ2kE9MYwxJbisXL9L0m1MYTt7Dti5Zj8O7OZFVvAHS3MDiYhIfxfJyp+W0ocoZBN1nRfp7LxI8ZyInXpwCmMiqKV0VveEhRJNIiIiIVHyR0REwi5+ZpJRSdNByzHnkG+mipkBqNWV3ImlYLdXguxUnlHlI33N9reGfU1Q0NbM4YZY5twd023b9OXGMGdt7nVxP0pnAe3UNyTz8I9Mxxw/6BhOzaNtYzi1McCYNB5eAPt+epDjpn3aupuIrgAAIABJREFUXtrFU8fDEJvrGmNYWp7JgoZqvvPzZmuxRSWSkxfrFVszT/20kfF5aUw3Hef3+n0t41bxPx6GFxc+wkHT+uaSaaw84Pg5MXki/Ga3x3bfbd3GFD7grHOCn6j9rHQO+2aebML584FHGDk8ynUeLVq0aNESgcWGSFb+NNfXkL5kPgkRO+Mgl7CSI51Hye2tDu3t9kVERAYpJX9ERCT84hPJGA/QTlFBtaNiZnwSs+yVEDm4hlbzx3hZ3cvcCa0IVRpJSMLxreHjO6r9D1/mnCtnh3kOqURmLQAWJDHdvO9dSY6Eyz+VkO5cljQx5/UslhptT38qj3/P6+Cnpn2+UxLDLD/DvtmPzR3jk69PYfy+StKza2mzEFvcj7K8YqukOS+bl37knej0c/1+ZDzXxYe/+oB/HhbFSGP55k8msshZwDP/ef7w8Hb39kf3+24oaRUv/goeG+9sZzeLNOybiMiAFanKn8P5o1hcBjWFtzuGfZu9DWdBSUvpLNdQcNHRo5jtVWpyON+xzr2f/2oU55Bbh/Pd7ZnPFaw9j+NsVL0EP69jyDvva/NZceMdh1f87oO7V+Z4xu8eWs97fXR0Ps5R91pKZ5FaWANli93b8w/5bN/KvQrW//76L7R7coj8aK9r83G//R0fqF/sxdV9GEO7fSAiIoPHsL4OQEREBiPH0G9F9e2uNRMyEm0OH+eUyEOrYtmztZ09v67loRlpxNNB2a8bHe2uyiAntIbtiU/j0YXV5O+FPQUHuedUhjGEXTPrJldCUZ5j/iBLjHmA6jHmAQq1b8RbOL41PP2pPGr8bo1haXkeSz3WNXN0Hyz4VaLXvok8+R95PBnkfHE/yqLmR+GPrVuc8Wm89B9prl/DF5u/6/cvMb+KL/L9b894rosvngutnS+uGD8kreLtK6vcG+Y/zxdXnrcco4iIRFakKn/mFF+kglEspoLO4rmu9Y7Ew0QqOo/iGAXuEPnRtzOb0xwxlZzUFN7Ow5tO09lpoQylbDF7Ky7SWez49XD+KFLzx3mc11d7h/ON+DrnOlcQnZrPuM5iLI1QZ+G8loTYzuH8USz+cBN1nSsd1VUt28g/0AJzEoB0NtU5q3haKJ19O4tnp1B3ZCUJuUepYxap9Ws8z9Fy1qN9q/fKM37HuR4une+5jw/278kh8qMXQ8VFOl03qIXS2UU0AwlBjydwvwSLy29fh94HIiIyOKjyR0RETBrJn+ycz8a57KKs1X5L8cvSTRU7yTzag2HR4pdlUVeUDPXVLJpcQurkcorqYVFRZIdbm7E+jz2rYvHsp0r2hFB9NGN9pqN/nNf0hK9qDbErkvMFuLzTxL6UKeT4qdYZ9K716xcRkbDok89wl0MUFdaQU2FOrsyluGI5NYVFHhUY6ZtOW39xnlPhMZ/QnIJNpJdt9Kj46NZeyzY2lqWzqWCu+UA2pe9gr1dFR0/O22vtOON/wZ20IGElxcY1zik2D9+WQO6a5VDTgPX/ErZ+rzzjT2DeknRqXt8ftPLF9j1pOcuHpDPe43swCeQeMWK0cE+t9IvfuPz0dU/6QEREBgdV/oiIiCO5sizYXjHk7Mojx2vtjPV51K33tX8iT5/K42mfJ0zj1VNpphW+2/Y8UQZ1pzLCEJ+PuLrF479PAveVnT4K0D8SMrvfGvY1HUHaP5WEdO7v/FN1SMcNFt7XX/sfeX0UiYiIDESRnPOnG+Pl/ZJuRbwppPM6Z02FFL2uuYEaaqhJHUWh1ybHf2M6qkzKzOsrLnokafpUcwM1TGSN3/5yVJ8UepQyL7fefl/cq2D3JGE+S9ILKXRuT9/kUbET/J5CSP0StK9FRORap+SPiIiIDBpVVVU9fnmkpIWIiEjkheMzfPBYToXfId7mUtx5keIIRxQeRuIqp4LOI6bhzxb3bVTWBLonCeQeuUguziHpCkmNLvQ6JtDxA7lfRESkP9OwbyIiIjJo6KWRiIjIwNSnn+EJ4/gmNdR7jz1mVFaMC1dlhZX2ElNIx8YQb+E6b7jaSUwhnQ8462tcscNvUMZyKuzOPWQWqXtlZuOeJOQepbPzIp2dFeQ4jwl2fKj9EqivRUREUPJHREREBpG+nS9AREREQtW3n+FzKdiUTtnifNOcMYfIX7yD9E0Ffqo17LLYXsJK1uTgFYujoiQ/pISQ93l9zPtyOJ9Uz/HGehh/DYUPb3O337KN/NIWH8kKR5seh4+bCGVv4P9SI3GvvAS7J4fziZ69zXMeHfM8QMGOt9Av/uPy09ciIiJo2DcREREZRFT5IyIiMjD19Wd4Qu5R6phFavQo17r0Tac5ktuDUpKyxUSbJuex2t6c4ovUjfeMxTFsWHjOm5D7Gza9frsxNBmQU0Hdpg9IrQ9f/BX5o9ztAzkVKyFhJS9sep1U19w3y6moWE7ZYo+DqcgZxeLoHa7YOgs82++VexVE4HtyLzmLF3tcL6Szqe4ozpACH2+hXwLE5bOvRUREgKiurq6uvg5CREREJBzszBfwwZ8vkvz/jQq+o4iIiISk8T8vMvFWa5+14Z7z5/nfHSI7s+8SSofzR7GYCjp7MsTZADqvDG7llVU88j09UyIiA42GfRMREZf9j0QRFTWNrU1hbLRpK9Oiooh6ZH8YGxXxra+/NSwiIiKh0We4iIiISHgp+SMiIg77HyFz+woqu6pYleReFxUV5WN5BHMqp2nrNM/t5kRP0iqquipZsT0T5X+kt9mdLyBKixYtWrRo0dJrix2at09E/n/27j28qirP8//7JNxKEwvzY+bn9FhEcoNgxoA1ZICIUVMIiZCiocsSqOkmqOHiQxK7R0L/CuhupKYJdrVJGAOJJaG7RWxryFCAuYAoiAeZMCXEQoHcMFQ909U9TMqqoNWC5Pz+2Oeyz8m5Jufk+nk9z35Izt57rbXXSTiwv/v7XSIiEl4K/oiICNBG+fZq5pa9QE6vfQXU2WzY3LYq53H1aywkF6eZjmml7GKuR6ZPDi+UzaU61z1oJBJuempYRERkeBppn+HzK24MSum1wepXREREhh4Ff0REBOpfovhMAZudKT/BaqPlIh5BoySeeHIuVB9yC/QkFW2mgGoOKfojEaSnhkVERIYnfYaLiIiIhJeCPyIiQv2haihY4iXrJ5AkUtLgTPFLboGe1k/PeGkvhyUFUK3oj0TQSHtqWEREZLTQZ7iIiIhIeCn4IyIy6tmzd6Yn+9hfTa6v9XyAnCobrWUX3Y7ZPr0VW1XvUFLy9LlwsYW2CFyFCPThqeHBXgwhTFvDOgvj1tUP+ji0adOmTZs2ty0EyvwRERERCS8Ff0REBIC0FC8l33KqPNb6qaOg2n09n7byTJLfepJWxzF1BZwpTiazvHeIJyklLZKXIBK2p4Yb1loYF+2+rW8IS9NObRWZjFs7gJlwDWuCuqa2iky3Y7IqAodr3ebrofKhEeAN4/X25ZgBfW9FREYAZf6IiIiIhJeCPyIiEoIcquoKTOv51PNS8RkKNhfhDB3lVNkDQH+Cl/iPSESF9anhZ+u4edtmbG8X8JMnwh8AGkgNh6p55m2b65payvjE85oa1jD9efhxi+O4Ou5/PjngdS/cYxz/6ctzI3oNoQjb9QZxTMNaC9OfT+Owo6/brfz4Yq4CQCIiIRgJmT/HC2OILTw2OJ13vEJ27GNUdgxO9wOrg8rsGGJjja3weHhaHdT3T0REJAIU/BEREQAutgQXqWlruWj+hou+D/V/rkgEROyp4YUv8OM58BPTmlWBs0HqWe+ReeLIimmryGT682fg1VyvmSLumUeZ7Gp3b9mz77xXg7iEPTYqF5peSCziz581X1Mbu7ZXM+flv2NDouOgHP705bn8ZHtfsnna2PVQ73nxzHhqWGtce6DsoUBzEpnrDe6Y1osw5+UXcHWXRM6Tc+HVQwzjeKGIyIBS5k8Y9TcQNMQDSR2Vz1BCKc3dN+juvkFFYgTGO8TnQEREJBgK/oiIjHpJpKTBmU9be+2pX2PBfYkfI9NnbtkL5AAkPcGTc6E6dw2mW+KUb6+GuU/yhEcludZPz0BaCl4KzImERahPDQdapsDz+znTk7EA7RWZTH8+jSO3bdy6beOWPRskq6LNfnw966Nz4W3Hfhu3brfyYz6lHUgutHLp5bnwbJ1r/54cLEDjWgt5mF5/O40/S1lDo30cvfu2ceTZwNfTe7MHLezXZKGVSx/C/SlJbsclp6TBh8a4g13ewXOph4Bz+2ouh5eY56mYp51zGXhOIne9wRxj/B364fMvuY2n/dMz8OwSckJ+X7Rp06Zt5GyhGAmZP0NGwnOc6H6X9QmDdH6EtV9uImNZDs7hRWK8Q3wOREREgqHgj4iIkLPEXMrNJXn6XKpzLVgsji2Xi2WtWIsc4Zskiqw26gqqyXUek0xxWh02a5FHkKeeQ9VQsCRnQK5JRqdIPTXcVvEn/NmHc/mjJ5KAen78/BmeebvKlOmRw+63C/jw+ZeMTI/2Fj5hLqnJ5laSKPzAfI4X7eX811fn8uMXTL8nC1/gx3Oq+VkDPvruo4aXTNc0yJ6tY7fzgpLIfXIuH771tpFZE3BOghTB6124x8ally+yONrCWPv2X6e3cmuP/r4TEQnWQGb+HC90lQwztkKOe+4vPOZ+XPYreCaBdFQ+5tbO0pog+w7Q9vHCGLIrO0ztuzJQ3MfuIzPFLWvFKJGWXfkKhaaxZld2wPFC73PgkfUS7JgDzWmva6os7HUcHKPQMT4f87e0BppKHnCNow/jhQDvX5jajI31LCV3zO198NWOiIhIOCj4IyIikPMCZXOr2e6xSE9SkRWbzea2uQI/ptOr3I+xVfW+4dlWvp1qClDsRyIprE8Nv5rrvJGf+jz8uMVKYSI+AjtA8nTmcJGWdiDxCf5ozhn+LMUeDPBSxsyr1k/5ENN50RbGRifzZx/a9/vqO1Tt5Tz8hFHOrDAx8OGDKtCcBCPC19tWkUnqW09yyZmZVMCHzyfzcK9SgCIi4svAZv5kUNpslAzr7v6Y0oy9LPW8AV+zlCOLTcdQwrOmgERH5WOkl6RR2+045ga1+UF279b2DWrvLyHdY62ZppIHeJaf2I8xMlCOF8awlFrned21aZSkewZPvGsqucJi53mrjeDJjqnO0mm1+XtZ6m+9mwDzEcyc9rqm9YvIZy87zO0cP0oNq9nkI+VmfoV9nvPt83DiObweGYn3r99tHqMwdinUuvYb7VwhQDVbERGRPlHwR0REgCSKNhdwpvilXtk/4WGUiyuoq0KxH4mksD41bC7JdtsaYtAgicIPjHMvvTwXPiwmNdrC2Og1QawBU+BW0s2x7e53qo9dwxrGphTDy628XzgEsn6C0o85ifj12rOxNpuyHRdW2QNAf0KF7uaIiARlIDN/5leYy3klsH7TamjyuAGfX0vFfNcxC5dl0HSw3h7MOEZZSRP5tRXMpw/c2ob5xaVk1Oxwy+LJKP2YE+YASMcr7KjJoLT4cfOJlGbs5UgQ0Z+M0mLXWBOnkkEGpa+6AieJ0zLgk1bfGSh+5yO4Oe11TTzO4nzc2jl+ZC/kL+rbvAY93j6+f/1ts6OVT8hgmtu/KRNYf6KPP0ciIiIBKPgjIiKGnCp7+bZMysP5sHpbOZmWXKoL6vCSECQSVgPy1HBiCvdzhkuey2S1fsqHpJHiESRKKrQ61wV6hgClypKnM8ffMb76DlbDGsY+Uc0zb9u8BEKSSZ0Dn7S4/wXQ1nIR5kwfvLW6As2JP/2+3iCOaW/hkz4MTURE3A1s5o9RCs1Zdmvp3hBP93YTP8Lar9BEEyXp5pJhD1DSNIBj8Ktvczq/uJSMpoM0dOA9wBWRoUbg/QumzYQclmWY3kOVexMRkQhT8EdERJyM8m1WvFR267ukIqw+SsGJhNvAPDWcw5+9PJefPGHO4qln3RPVzHn5BWMtnoY1vUu9eZRsS0pJg1cPuWcCJRbx/z2LR9tGWbF1DUbf330WfrLd1HZ7Of/11cCjbqvIZOwTF/lxi6+MmSQKN3tmq3jJavHdA3VvnYG0FPuxHmv3ADSsIfX5M4EHaxZwTnyMJizXG8QxiU/wR3M8x9dGxfZqmPMkuUO9rJ6IyBAxcJk/xyiMfYCS+83l01YPUN/9tdqtpJhjqxj0tJF+zKk9IHKwoYOOhoM0ZSxjofeKbyNAAutPGPPTXJoBTSWke1kfSUREJFwU/BEREZERY6CeGk4qtHLp5Yssdq5Bk8sn5rJiC5fwjLPUm31LeYs/ajGVj1tYxZFnq11trDWKLi7cY/No20Lq82l81x7AWLinlR9javtP4I+eDTRie2Cm19o5FsZGZ7oCGwuruPQypmOM6/JXXq1hrWkdHsq4tMcV6E0q/Dv3sR5aYpTBC1GgOYno9QY8xijx5/ZeRifzZ2l13PogmKCZiIjAAGb+2NeUqa3oR3ZJQjL308TlcJX2bL9CE2kk+wt6JE4lg+BKvA24fs2pvXxayTM8e7CJjGU53tfwCadwv399aDNh/bv2QFkt+UP1fRURkWFPwR8REREZMcL11PDCPTZu7fGfreYq52Zs7mXFctjda42a3usGLdxj2u8WNLF6nFuFKx7hWk/o1m0btz4oojDgeD3O8TMu/9flY65MY3E/2qPfPTlG+6axepvrpEJrr7b8z0lkrzeYY9zm4Xag90NERDwNWOZP4lQyuEirs97WMQpDLftmX6umZoepbFfHK+yo6cuAjP7d1uTxJuE5NuVDzVL3LJGOyscoHOzAQT/nNGH9JvJpoqlpNZvWD0TaTzjfvxDaPF7Yu9SbZ7m444XExsYM/nsqIiIjgoI/IiIiMmKE+tSwRZs2bdq0adMWsS0UA5b5k/Acr5ZiWjvnKIv7UPZtfsXHlOIo2xVD7LOwLD/Ik2uWmtbtWconpR9zIoigx/yKGzSXXmRprGttnfSSNBYPdtm3fs+pETghf5H/AFgY9ev962ub8xeR32TaHxtDbPpBljW/y4DEvEREZNSx2Gw222APQkRERGSgXfzVDVL/IGawhyEiIjJiXfrfN0i7d3A+a6veOsbK3IFaRyh4xwtjWEot3f0pOzfiHKMwdinUDoX1i8LreGEMO6YFF9wbyvbXWVnzpH5mRUSGmzGDPQAREYmM/fWner1m+TqKMWPG8PXXXzv/jIqK4s477+SLL77gjjvu4Msvv3T702KxYOvpAYsFC1/bWzISR22eCaT25wnGj7dw8+bXjBtv4auvbjF+/FgAom3BJZzGxMTwu9/9jrvuuosvv/ySCRMm8OWXX3LnhDs9Lsjz+YUeLBYLPT09ANxxxwS36xo/Yazz2s3Xb/4awGJxPatq/jrKPv6oqCiioqLc9tlsNqKjo7l16xZjx47l1q1bAEyYMMH5WlTPbb/XbbFAT4+NqCgL0dFjuHXrFjExd/DFF79n/Pjx3Lz5FePGjSE6Opqenh5nnxZLFD09tzE/z+EYm3mMY6KjA/Tv/xldi32+PY+Ltrd7+/Ztxo4dy82bNxkzxvVPjJiYgbvpY7VaB3DBaBEREQkXfYaPYsePUpNRSvNwD/wcLyS7tdgV6Ol4hR01GSxrHt6BHxERGb4U/BERGaFW5mQN9hAkTP7NpLsHewghueOOOwatb900EhERGZ70GT5adVC5Yy8Zyz5mJIRImkoeILbE8V0GpSrpJiIig0jBHxERERkxQn5qONQFCURERCQiRkvmz/yKG3QP9iCGlATWn7jB+sEeRjjMr6C7u2KwRyEiIuIUXP0dERERkWFgNNw0EhERGYn0GS4iIiISXgr+iIiIyIhhtVoHewgiIiLSB/oMFxEREQkvBX9ERERkxNBTwyIiIsOTPsNFREREwkvBHxERERkx9NSwiIjI8KTPcBEREZHwGjPYAxAREZHI6S5IDOn42Op2v/sX7Twd8hiObpwX8jl9FepTw5YIjUNERERCo8wfERERkfBS8EdERGSE6i5I5PdJ6QCMv8vCV7+zMf4uI9zxjVgbX4/5JgATvmG8dnP8JLoLEn0GgBbtPM347k6+t/4HQY/hp5Wvs2jnwAWArFZrv28efW/r6wD8dJv/61y+5xcAHFj7H/rVn4iIiITnM1xEREREXFT2TUREBl7nOZ6auYv0mbvYcioM7Z1qJD2c7Y0w0felMCHnBb75/Y1YEucw9u67+H23EfBxBH4Axn11PWBbW5al8dPK15kQRcDtp5Wvs2VZGgAXLlyIzMV5CNdNozF/kO4MAnnjCPyIiIhIeCjwIyIiIhJeyvwRERE69x0gr9zXjf9JFB9aTn78gA7Jhy5qlu+n7DKwOJfmbaGVNButxt49ibHxswEYFz+bnu5fE9V2kqhP3wImhtTWv9w7gy3L4MX/9jprinxnxlSVG4Gff7l3BhB6qbi+CudTwwdf/AHLtrzulgHkCPr84zoj2+f7uxUEEhERCQdl/oiIiIiElzJ/RERGgfSZu4I8MoWK8xtodtuGSuDHj6wFzvG+mDXYgxlaxt9lwdb+Ib95axM3jv8NNzvPYom9h3Ezn8L20MaQ27szGr6In8GWZWlUlb/OndH02hyBny/iZ3BndAQuyo9w3zQ6+OIP+N7W1/ne1tdZvucX/OO6/+AM/Dgs3/OLAc0EalhrIXpt/YD1J0NY5zlWPHiAfZ0jrK++MI9vsMY61OdIZIgbLoEf64/2kvkj/aKPBOF+L/WzISIiQ42CPyIio0Dz+Q0hBIC8O7V1l720WiOuympd1Cy3v77VtE6MqQxbcOXYvLfj7HP5OTrNWT8AR+pcx/sqIxdwHO79du47YDrWfJ3D29dxydyZPAOA22eruNm4EVv3rxkbP5tb6QV83f25cwskZoyxWRKN9v72b193vhYzxvgejP2O1waS1WoNe5sHXzQyfzyDPg6O1/2ViQNoL88kOsrSa4tUHCecQaL28kwFnMKii30rdjHTW4Dg/UZmPriLmSvOMVpvG3XuO2DMgXmL0Hx47evBXazY12U6SMEckYEUic9wr641s3reIfZf8xzASTLn7WX1G597OX4v28M4vGtvHAouSOBrrAPM63iHyNhERETENwV/RERGKM+gR38DQFnZKfavWnjHERXpbKfRHozJyzZKsHXuO0B6cQtMm83h8xtoPr+S4mlwuHgXT5lvqoUsjvwDRluAUfbt/Aafpd9CHseROkpY4DwOWig0B7SGsbF3T2LczKeInf9fGJ/71wDcPrzeGQDqmf4kt7/6bVBtxUQb27adRnbPlmVpbNv5us/XYoZ55k+oPm72vrZRw1oLKc/Dy602bveYtrcLePVnkQmqLNxj4/aenIi0Lf11nfLX3P9+ef+dlkEay1DQztYHd7HkWBKHPtrAedNWnnSWP+/XZ4cf02a79/c/ZkPFfra+b98fP4s3PlrOqqGe/SoyQgzYZ/jkiSTQxYkP3IM81pMdAFy56vFvol/+hisk8Ohg/BNjcjp7Ty9h5eRB6DuQoTw2ERERART8EREZsZo9yrc5AkD+tVDoETQysm6ArFnOwMvhE8ZNy8732rgEQArfyQJo5yf2tYPy1s7CuF8WR/5aI3B0qbyRmgF5groP41icy5ur4oA4EpLtr7V2Dfsn8MfefRdjuj5xL/m2YCc9k5L4qu7PsQBjkx4hevw3+X23JWB7d0bDxr82gjz3pM7gnlSjBJyv1wa67NuAPTUcknoOVcOcl/+OQs9YZU6VKUDTRkWmhYfK29wO8ZV107DWlEGUWU676wQecrzucZ7bOVGZVLT7adOeldRenknK82egOte1z9luPWs9s5nMY7Ffk/trklo4m8VHm1wZJZ3n2HM0hcWLeh/rmaGyIkAg5P2t5kyW3lkr7vt32QMdRkaSZ9ud+w4w00cQ3LOdmQ828r7H/hX7ukzj951B8/7WOo5Mm82hNxx/X7s8vG0Db6yKC/r6+iU+jiSgrcM+D14yf0J9P4I53msWkmPe32/sNbeOYFmgvkWGm4H7DI/n0YVw5UQnrqSVz/msA3IWJkDDVcwjsZ7sgIVT8Iz9WH+0l8x59u3pZq752jdvL5nzTjrbvPbGIZbv7oKGE679vrKAemXXdLJ9nkfbHn27D/KkW9+Oa93/tHuG07U3Drm16bnP63g9xuYoeeZvXrz15ff6g5jP/vS9scFvt/b5M8+/j7nz9/4HMY5e2WZBzoMjGy1c8yMiIiPPABdjERGRwRBc4AeMNX8W4H3ZnDgeWzCJssvX4Ugbp7bdTUejEWBJLZplnHOqjcN+279Ox2fAfSEMvi+CHccoeJp7zNe/5fZXv2XsF9fo+WU9N2c+y7iZTzF27p9yY/9zRHeeZWz8bP71386F7g8DtvfmyTa2LEsjIW2G87WEtBlssf/p+dqbJ9t6NxJBg535410y0+fAq5dagaTwNFmdy6G3bdzeY3zbsNZCytoUI5CUWMQHPUU0rLXwhOkU4/s6bvfYg031a4hOXkNKTxULHft/UUZLTxGJAO3lrD3aRmKRlRYySbm02SOTqJ61Ubnwto3bzpfbqMh8iVbAe06eGBL5zqKz7Hmvi1Wr4uh8rw0KF/CdjhaOmI7q3HeAJRVxlH+0nIcB46b/flaw0i0g4vD+1l0Ukcv5j+yz/34jM/+wkYSPFvCwY3/bbA59ZA+ydJ5j63td2BsP0SSK/ocjK6aLfSv2U7Qizi2Ac6liP39euJLzH/Ueq0s77xyF1MLEgH8lB7q+fnu/jSOkUO5lbiH09yOY43sf47hOu4eTWEwde/bN4mFHHwHGKTJcDeRneOYjCdDwG34JTAa41smJlgSefm0KNJzgPesjGMPp5L0GyNnh8TdUwwne27Ea6w/BCAjU8pdvxLN3xUT7AXGs3+/IijH2b3z6bg68ls7kFUs4wCGWX52J9Yeh/GO0k+3zTsCO1VidU/U5+5++4LqOXhc6hRzM1wNYL1DZksDO14yxGsGdiew8vcQe4Opk+7xaVrOUvSsm+h7vNS8BiwDUGiByAAAgAElEQVTz0rsvIzAReBVKP/MZyb7t83fVMcHXOjnRAlfo5NqKiUwGfnm1i6nZjxhf92kc7vPti/VHe9nY8W0OnLZf87Vmtn/wOWRODMv8iIjIyKTMHxGRUSC4wE9g8Y8mkQpAFx2nHCXfJrHgUd2AGqpuf/VbLP/+24z73n6isn+E7fyr3Oo8S1TsPVgS53Djfx7CAoybdC9f/c7mt62jG+fxTvM/sflYNyv+9rTb5uu1d5r/ie2Pxw7MxRL6U8MWL1t/9W4ziaK/L2OOOXMms5wOP317e93tmII6qnJcr+W8UMac6u1UtPtoq72c7dVzefmFHFe7OS/w8pxqflZv2v/3RSQ59icWUVWU5HUMRpstXGQu01M8rtVaRY7b9zZ6rKZ2tQGQ9fRsqDjH+7SztwK3v0eN49rZW3GdvDIjIG+8lsiLZSlcqjjH+57vS+c59hydRPHTia6+Hp5F8bQWTrxv2v/Xs7jPsT9+Fi+uivP9Hnu8Zv46a9ty8uMd39szKy8b2ZKOY1MLV3LA1L7XrbOLNiA5IdBxAa7Pz1h9vg+Xz7LEnG1T3ALT4lzz05/3I6jjvR3j4jjnO4vg0rF2rtlfe/+dFliU5HaONm1DdQvFgGbvZk4hhw7es3d57YOrXFk4hUx7VlBHpz2wYb1KPXFM+ZbH+Quz2ewMwExkXnacWyZR5g/N5dAmsnJ1ArQYwaY+u/Y5Hb3GMpGVrz3SKyvJxbie+pOdzlfcM5k6+fvdXeTsMLcRz+YdCVzZfYGQ3xG/8+Ktr+AENZ8R6fubTElx/Txc++AqrPs2OS1XOX3NaPe9BkiINwVQQh5HEPN9rZnXGuJY/xemYM7kdDbbAzf9nx8RERmplPkjIiLBi09kwbSzXLp8nbJiI+uHaUk85ngIMCuJPFr8ZN1MIuG+iI9y6IxjiLgZ9W8ZF3sP42Lv4V+Br1o+YGz8bMZNupcxXZ9gAyxx9wXV1tGN87hwwfu6Nv7MmDEj8EFhMFBPDX9/9y8A+Md1/yG4ExKLsPbYn+VvLyczuZjkqGIA5rzcirUoTBlBvrR8yoec4cNkC8977Cpw7k9jcyjpOolP8OScYp53tDmnjFZrkTJ+gmX/+/TEVji8KIML8XDKvL+zi1YmscDzofD4OFJp42on7lmanV1c4jqX/nAXZR6n5Dn3x7E2bBmPRrZP2WXzaym+Du6/QNfXF9Nm8zOPUnOd+w7w3Qe7KP9oQa/5DfX9CHy8j2M8ZD09m9Q/bOO9zlmswh4E+x/6TZORZ2Czd42b+pUnO9mcGW9kb0z5JgDfmmK/Kb5iInR+DilTmBfyujZGZkWl23JuCf0b8uR4slN+TuXKvVQCpHzbPbPDh8xHEmDTVaw/jCfTM5PJHlDK9gxufetupnKVz65BZrjW9PHVV1D6OZ997tsIklSe6OTaCjh9ArL/Ip37rv6c1z74nJUPfU4HCTwd7I9uX+f7l7/hChN52ud7EYGfNxERGREU/BERkRCYSr/ZpS4wl+pJ5JmiSRwuv87hPed4JmsW8XRRs8f4n0hq0QLy46H3Qjr2dXYuYy8pl+iz9JzzuNYuOvFVJijIcYwC0eO/SfS/nOHm+TfhXz4CcK4BdOs317nd+Vu+tn8drIEK5PSF1Wrt982j/77tB/zR1tf5/m7vwZ3v7/5F8EEfb0yBoPbyTJKff4n6IiNbJrIKeLvHRz+9lxQKgpHVU4TjOhwBLT/9iEkcq9amMKO4K4w38lN6By0c3vf2Yl+1s/XBOg4vyuXCG64SbDOK+9BUfBzJQGtHFzwcKIvUz/X1+lzpm/hVGeRV1HHi/QVkDZXPCXugsPG9Lh6ljUvTkvCsQCUyEoTjMzx49pv6u69i/SG81xBH9n4ji2LyQ1OYuvsqp6/FwwlXSa/gGeXZ6hdmY33N/stqPUnmpv6PeeVrq1mJo3TYz1k+7+dAAjtP+8loyZzB+pRao/QbV6kngZ1DsUquT5Gaz+BMjp9oZNFcgxNM4S8nw+RHEth48rcQ/xuupNxNn+JZYTO48yMiIkObyr6JiIhJC4Uzd5Huth2gxnRTLX5Vhukp6xTWeaw5EL9qOc1lKXD5LHkzd5E+03gyPK9sA2/6WZ8ga9tKiqe5j6HwiLfjco3+He37WIy8r+MYacbEGjcybOdfJep6G9Hjv8mt3/wOW/uH3P7MCIb96/kzzq8D+fWvf82ZM2eC3n79619H7Nq8CddNo/++7Qd8/b+bnRk+YAR9+hb4qae83PvaR4kpaf0YpYk9cyfFVwwhZTpzMEq8+d5/kRbvv04BJRZZ6emx0dNTR4G/fsTdw0nkTUviUW838uPjSOY6HZ5BDXsGzxSvGSVGCTSv4uNIpYur4QiSvN/GYVIo3xaOoFUi2YvgUsU598wnp3b27esKfH2R1of3I+Dxvo7pJY5HH5/EpYpGNh27TurjgddHEhmOBnrdvskPTWEqn/PZG1epN2f3TI4nO6WLqx90cqIljuyHQlwTxWoPsIS0nk9oJq9YgvX0aqyns93K13lnBLrqT3ZiPdnB1HUzXIGiyRNJoMtY08bMnmlyX7iyfvz1FUg45rOvfYO9RODnvPcPV7mSYKzzw7fuZmrDVbaf7GBqdnzwwcG+zve37jZ+Vr3VaBuAnzcRERm+lPkjIiJGoGRVsEcn8uL5Dbzo75CsBTSfX+Cnw1m8eX6Wx4tx5B/YQH6f+k/00l4Q4/DRZ9a2DTRvCziQIS+2up3uAtfN2a/tfzqe/PiGj3P8ueeee0IaQ6jH91c4nxo2ZwCN+YN05+vmgFCwLj2fTNTzHhkx7eVkPlENBXX215JY9ORcnn/rbdqL7OXT6teQ/PwZe202X+pZ+0Q1c15u9Z1tk1jE5oJinnhiDd81jaG9PJOXUqzsybHv/+NyFjlKt7WXs/boE+wpSjKCVM8fon5PjquP+jVEbZ/uXuqtvYVfMJcnndW/2ijPTOZ5VBLOu0S2veFrVhJ5unAS3y1uJNuZ7dLO1uIWUgtX9s5+iZ/F2kVnKXI73ihj9lrCcrY9bN//5+d41FHqrPMcW99LZNsqI7hQdqydzlVxxr73G/luxXVY5GVo5tJl8a5x9bXsW9a2XPKO1lH0IO6ZPe83MsN+vasCXV+Y7nmd2lpnBLYexiObKMT3I6jjjcBX0Z5zPP2w6z3Zc5Re8+7ISDp8OYXyN0bPAwwyugxs5g+uMmq7u2BhtukGviMryMiq8V1qy4deJbw62b6pA3MZrsnxE2G3oxRbkKwnydx7t3uptyDLmRnZTCfYSBzr95uDWfH88bo4lm86yaPO7CFjvFPXLXWOrU/j7cVYf2jj3mb+ONN+Ddeaea0BWOjntCDmM2J9A0aJwC4qzeXyHD87DZCzI5TgYHDz3cvkdJ5e+HM2/lUz815zjX/7B/Fsfigc8yMiIiOVgj8iIiIjWKBgTl8MdEAnFOG+aeQIAPVPDnt66iAqlyeiqt32FLxtw2qK2CQW/R0vv5XsXA+IgjpaX75I8iWPJqtzMTcVzLpBOXtstKZmkhxlXoK7gLd7XPvfXmtx9Q0UvG1fpyinircLLK7xF9TRs2cJBU/kuh0Pc3m51UqRojxhEb9qOT/jAN99cJfztdTClRzwkb2YtW0DP0twP94olebaX751F9998Kxzb17ZLHtfCyg+tt+1b1EuPyvs4rsd3gY2ix2FbXzXuf5OCuVlKRzuS9k3ABLZ9tEGsrfuouhB9yzEvLINbHs4iOvrS0bT5bNucwEY6wB9NMtrZk2o70cwx2dtW0nxCtO8T5tN8SLw/JV3BIoOk+SjLKrI8DfQmT/OIE9LFzmPuP/WT46fCHTBwimhBzsmp/OX666y3LE2Dwns3JFAvbkMV+Yj7Fy4l43z7H/JLszGGihzI3MKOZtO2Eu9OcSxfv8SVgYKUNmDFVfovX7R5BVLOMAhls/b63xt6rql7F1hCmp4G+9/DtCnt0v44VLWP13ruoaUb7N+IVzxO/Yg5jNSfQOun5OJPJrp77XgBDXfXse/mp0/2uv2/ufsSIfJE8MyPyIiMjJZbDabbbAHISIiIhIOoTw1fPFXN7j/3pigjm2+cCHoMaQPkTWR6tdYeII6eqq0+o7IcHJq6y72JHgGldrZOrMOyjawTdEfGUY++dUN0oL8rA135k/VW8dYmTusFrcZlaw/2strUwIHP2Rw7a+zsubJxwd7GCIiEiJl/oiIiMiIEamnhodKQCd49fysGuaUJQ/2QETEn1ONLL86yxXo6TzHniOTWHDII5voVBuHp83mZwr8yAg28Jk/MuCsJ1ndOcMV6LnWzGsNcWTvV+BHREQkEhT8ERERkRFjwNcLGGrq1xCVayrNFqAUnAysGTN3BT5IRqEWZpS7v3JpiaOknrvvznQvU3fh/IbIDUtkgA3UZ3imqdyWDIYOMne7v3LFWbJMBoP19OrBHoKIiESIgj8iIiIyYozqwA9AThU9tqrBHoX4oBv1IiK+DdRnuG50i4iIyGgRNdgDEBEREQkXq9U62EMQERGRPtBnuIiIiEh4KfgjIiIRd2rrLtJn7iJ9+Tk6B3swDp3neGqmMa4tpwZ7MBIuoz7zR0REZJjSZ7iIiIhIeKnsm4iIDBmd+w6QV37dx95JFB9aTn78gA5JhplQ1wuwRHAsIiIiErxRv26fiIiISJgp+CMiIkNQChXnF5A12MOQYUc3jURERIYnfYaLiIiIhJeCPyIio14XNcv3U3bZ4+Vpszl8YBbxnscszuVwQpMpQ6d3oMZ/Bk+YnGokvbjF7aXUopW8uSrO5/68sg28GCiiFOR5p7buovCIl/Pt8/aZc795ftznsXlbYoDBSKj01LCIiMjwpM9wERERkfDSmj8iIqNeHPkHNtB83rGtpHgacPksed7W6DlSRwkLXMfRQuHWdufuU1t32QM/KVTY26xYHN4Rn9q6ywjQTJvNYce4y1Kc+zv3HfDYb4z1cPEuntrX5bPdYM875RbY8X6NWdmO8bTwjmNNoc52Gu1BtrxsBX4iQTeNREREhqfh9hl+7Y1DZP4o1NUsP2f/03vJnGfeTmKNyAhFRERktFPwR0REPMTx2IJJxpeXu/jMc/fiXHt2TRwJyfbXWruMIFHnOXbbs2FSi2b1o2xbC4Uzd5Fu3hyBKFMfeWsdmUlA1gL7uNr5iT3ryLU/jvy1RjDmUnkjNV7/nx7kecFeY9Yse3AMDp8wgmOd77VxCWDabJ5RTbuIsFp1+0RERGQ4Gj2f4QnsPL0aq33bubCDjQoAiYiISASo7JuIiOCz9FuoPusyghtA8pS4fjTkZ80fZx+TSLjPy/5TbRz22/Z1Oj4DPM8N9jyCvUYjiFZ2+TocaePUtrvpaDSCS6kLEl1BKwmr4fbUsIiIiBgG7DPcepLMTbDz9CO4evyc/U/XciJ7KXtXTASMzJ7lu12Z31PXedt3gswG+wELs7H+0PgXnvVHe9noeJ041u9fwsrJABNZ+dojbsPJ/M/fZmrDVT67BpmTw361IiIiMoop80dEZLTrPMdTM43AT2rRSprPb+Bw0aR+NuojMDOiBL7G+EeTSAWghXf2OUq+TWLBo/0JjIk/o+epYRERkZFlwD7DM6eQQwfvmbuzXqCyJYGn3YI7E00ZOtkk7K5l9RufAzB5xRIOrIszAj6OY8yBH0yv75hI5UrfmT3XPrjKFSZynwI/IiIiEmYK/oiIjHLOUmSksG5VP4MS98XZgx2OLJkICNRHVhJ5fhvwEbQJ9rxQrjE+kQWO0m/lZ415XpxBvtJ+IkaZPyIiIsPTwH2Gx/PoQqg/6aoDbD3ZAQun2DOBOvn73V3k7DBnBsWzeUcCV3Zf8F+e7VozrzXEsf4/m/6xlzmD9SkewSbH4fYMIve+RERERMJDwR8RkVEu3lm6rIsO+/+BP+u43sfGTMGOPfY1esItfhbrFnvp41QjT+3rAhJ5xp655NrfRc2eFgBSixb4CL4EeV5I1+haM8ghLzsx2CuVPlDmj4iIyPA0kJ/hmY8kQMNVeyCnk/caIOcR+z8Qr31OB3FM+ZbHSd+6m6l8zmfX/DT8y99whS4qV+4lc55jq6WyxfPATrbP2+vMLtqsyI+IiIhEgNb8EREZ7bIWcLioi7zy65Qt2UUZkDptEtCXAFAc+QdWwvL9lF0+S97Ms30cVAuFMz3/lzyJ4kPLyY+HrG0bOJxwgLxy9z5Si2YBEL9qOc1TGkkvdt+fV7aBF70uJEQI54V4jVlJ5NFiX08ohe/46V/6T5k/IiIiw9OAfoZnzmB9Si3vWR8hk6vUk8DOsHWf4LGekC9xrN+vjB8RERGJHAV/RETECHqs8ndEHPkHNpDv8WrWtg00bwvu2PCMI4RjsxbQfH6BnwZm8eb5WaGfB3i7xlNbd1F4BEiOw1dVt9SiWSj2E1lWq1UBIBERkWFoYD/DJzIvO47Kk508SgdT1y11BWEmTySBLq7+EjCvw/PL33CFiTztb22eb93NVH5uBJX8Xko8m0+rDrCIiIhElsq+iYiI9FfnOXYfMb70LOvWua/JnvUziQWP9nNNJQko0jeNFu087XcTCVnnOZ6aeYCasNXJ7KJm+S57GcxRyjynYZ/fPowhjE5t3UX61vbwNioyRAz0wxuTH5rC1IYTbGyII/uhiaY98fzxujjqN500re/TyfZNHUxdN8MZJJocP9FUOs7xYjpPL8TjXGNtn+1uBxpl37arWq2IiIhEkDJ/REREQtS57wB55Z5l8Vxl6Vy6eLfRfty0JB7TA54RF8mnhhftPM30af+OGbOSvO5/4x9Oc+HCBWbMmBGR/kWGrM5zPLWkjQW9/g6UUUU/B9JPA569Ozme7JSfc4UpzPPI5pm8YgkHOMTyeXudr01dt5S9K0xBosxH2LlwLxvndRjfL8zG+sN4Mn+4mgNT3M81SsFF7lJEREREvFHwR0REJETBl6frewk86ZtIB35mZXgP/IiMar7KaMroop8D6aeBL9s6kZWvrWalj72TVyzBusJ/C5k/XI31h305N57Np1cHOU4RERGRvlHwR0REREaMSDw17Aj8PDQ7ia96oO3cp/yvpo/4jxkPcv9/mh7g7HrWWHKp9nfI3DJarUUorCQOzjXEAPeswi5qlu+nccFK3lzlKiPZue8AeR0ZNG9L9NIacKqR9OIWUotc5wXuYzbJ5WftZSsxzp1yjvTiFvsrKVScX2CsY+aR8eHetsex/ZoLyCvbwItZ3vZ5y77sZz80kl6Mx9jb2TKzjlafc2k/975AfYRxvNNmc/jALLf15vz1dWrrLgrJpYI6n20Eeg9Pbd3F7oSVlNJoz4SdRHFZEo3FHj8HAfoRMdO6fSIiIiLhpeCPiIiIjBiRCvxkzzVCM+Oj4H81fcRP/uIHPPNXr/PgnEDBnxyqbDaqHN+2lZOZ/BZPtlopUrRHvHDcMG8+bw/knGokfUkjCX0MntB5jqeKW3oHTQL0cam8i3XnN/CiY3/xftKnzebw+Q3EO9rYmuQj4NQ7mFS4PC7km/6ntu6isHU2h8/bz+s8x5b3uiArLqzz5LOfVUnkUcfufbPIcgTbTrVxmBQqzIEfb+fe56WPcL2vR+p4p2wDzdvAMb8l+xLdg1GB+nJrwzgnb2uc6f0M/B5eKt9PSdFKms/b56bzHI0hjlXEbKACP5lu5diGFquygURERCSMFPwRERGn+jUWcqvnUjbQN6bbyslMLuZMQR22qpwB7FhGmnA+NewI/OQ+5P7L8B8zHuSZv3qd/5jxIOOjwtIV4Pj9M79SQJ2tCvNvRFt5JsnFZ9xPdPu98ZJp5JZZ1EZ5ZjLFKNtoSOo8x+4jkyg+ZAqoZM2ieNp+3jm1gKxQowSd53hqyVmSTYGfYPtILZrlChTcF0cqk1iww3Xj/76ESdDYRSeJvQI6WduWmwIaceSvTaGsuIvPIPjgj3OcpoBR/CxeXBXENdwXbCcB+iGO7yyGw43tdK6KM4JeJ1pgca4z48n3GNu99BGm93Vxruv9JI7HFkyizDHGYPtyawOynp5N6pImap5OJD8+uPfQnEnWp7GGeNky8g1U5o8CLCIiIjJaKPgjIiKG+jXkVve+2Wwwbhh/utlGr9hM/Ros7nesKajzOC7QMUlFWG0prLHksmaJlz5EghTuwM+yh3uHRx6bN53H5rln/Bx8vy0MvZoDr8bvXG7mdGeQxgj8pFFnszp/R+vXWMh1nm8EfqizYXP+DrVRnvkSraBAz3DwWReXuM6lJbso89iVF3Jj7WxZchaKVrrd5A9vH74YGR5ll82vpYTWxGddXCKOdd4iBOG8Bn/94AiKtPFu5yzy8QisBDg3IuMNJGx9heE9FAmRSr6JiIiIhJeCPyIiArRRvr2auWWtHoEf9yyCAi9n1h+qdg/ktJWTmWxhjem1YI6BHF4om0ty7hqWeA1AiQQWjqeGF+08TWbq/0PuI8GFS+pOfsqnl/8v2x+P7Ve/OVVW0899EkWbCyjO/dQeuKnnpeIzFNRZff9utLVwkbk8mWx+MYkia5XH9zaK+jVSiay+r49jdqn8LJcAys9xapVne+HpwztjTZzDi3NpPmAqO1Yc7n78XENnGLuJT2TBtLM0vtfFY7RxaVoSpX1KWYnknIe7r4F6D0Xcac0fERERkfAKY7ESEREZtupfovhMAZt71Xoz1iux2eq8Bn4Acqo8MnWSithcANWH6kM6xnh5MwVU4/GySNDCedNoQlTgre7kp1gvuQI/M2bM6EePbZRnWrBY7Js5W84e2Jme7Ptskp7gyblnKE62n59ZTjjykWQA3RdHKi28c6r/TaUWraT5/EqKp7VQuPycKx4Sxj68cqyJ43UtoBDcF0cqXXR4C+SE8xr89QM4SpVdKm+kpPE6qQtMZe4CnhuB8QbS177sWUwJ8YTvPRQJkQI/IiIiIuGl4I+IiFB/qBoKloQp26aNlosw1+9dal/H5LDES1BIJFhWq7XfbRzdOA/rpf9L7buf8o0ofG6174Yz8FPPGksyxWl12Gw2Y6vzFXL1xcjqsdlstJbNhTPFJFssWCxr0G/UMBE/i3WL4XBxI+Z79537DrDlFDgDEY3trmDOqUbyyq/7aDCO/AO55F0+S97W9iD76KdeAZF2thS3hN5O/CzWLb5O2SZT4KrzHFv2dYX3Gvz14zhkVQZ5XOfS5RTWmde4CeJc13ERnPN+92W8R851nsL1HoqEKByf4SIiIiLiorJvIiKjnj0Q86S/YE0I6l+i+Mxcyv7OT8ksP8ckT58Lb7XQRo7WKJGQheup4aMb57Fo52ngU9bmTKf7FsSOxfnnnvpwBn6A+kNUU0CdrwWvklJI4wyfBrl4T1KRFVsROEo3HqqvIke1FIeFrG0bOJxwgLyZu0yvplBx3vgqftUCihv3kzfzrPHC4lwOF3WR1+GrxURePDSb1iV1pLfO5vCBWQH76Jf4WZQWtZHnXHMmhYqyFA73oWRY1rYNVGzd5bpWIK9slnOfz2sIseybv34MiXxnMRwmqVcpNd/ntvc6LmJz7mVMAfs6Ukf6Ede3qUUredMR2ArjeygSCmX+iDfHC2NYSi3dFY8PahvDoU8RERFPFpvNZhvsQYiIyGAyFpb/dLNHaTY3roXkfR+DfS2fYihrxdqrhFyQx9SvwbLdtci9SChCWS/g4q9ukHZvjN9jHOv/rM2Z7nytX4GftnIyk9/iyVYrbj/+vV53rLdVQJ19Daz6NRZyL5a5fjfsv0tnCuqwVeV4/93p1a7x+15MmX7HRIJmrIFD2QZeHJhFeyLq1NZdFJJLs8q6yQAI5rPWIdxr/lS9dYyVub3bO14Yw9JPSmk+8RwJvfZ2UJn9ACX3B3/TvqPyMdIvb3I/vuMVstMPsqz5Xdb37iR8+ttPH873er0RNFDBn3Bf10gL/uyvs7LmyZFxLSIio4nKvomISHjUr8ESKPATzDEi/RDup4YdJeD21H8KRCDjxyGpiL8rw7Vej+UQSzzKvuVUtVKGo5SbBcufwJPmQ3KWUHDGtN9iweIt0CQioTnVxuFps3lmBAR+RIaygcr8mV9cSkbTQRq8ZUx21HOwKYPS4n7e5E54jhPdEQ78hKOfgRqniIiIDAqVfRMREQAutrRBTh/vENevwZJbTYG/zKBgjgHaWi4C030fIOJHuJ8aBlcJOOul0wD9C/wkFWE16rF52eUo1ebinp9trOljPqR+TbFp7awcqmw2qvwPoFcbMrjS3UpzjXzN5zcEddxQnBdzabdwGpw5cS/7NhiCvW4ZPSLxGe5VQg7LMkooKTvGeo+sjI6GgzRlLONVUzCko/Ix0kuanN9nlH7MCXu0xLVvKbE19gPya+kubnXLqHFkgdSylKU1zoZ6ZR959uVsz1f2SK/MnWMUxi6lxnyMl358nR9onD6v1z6+44UxrvPIoNSUUdS/OXD/1l8/wbbhNg0Brsvfz0AgbmP1cr2BrsVvewCspra7gvnm/UHMs4iIjA4K/oiIjHpJpKTBmWAXE/HQVp6Jkcxj85ldEMwxDq2fnoG0zSpHJX0SqZtGRzfO48KFC87vw5bxE4r6NWS2vODKmmsrZ3v1XJ5s1W/LcKYb4N5pXnrTnMhIN3Br/iSwcFkGJSVHOV7xuPOmORyjrKSJjNKfOG+SGzf906jtftd+3DEKYx8gG+Pmf8L6d2nGW9m31t7d1izlSO0NuivAUV7u2cocj0CSuS/HjfxgGYEfam/Q7byoDiqzy2iH4G/8+xmnz+vFVOas+3HHC8SmF5JsCkyEYw4C9dOXefR3XYF+BoKfS2Mc6YXJ7sGyQHPWizlAZMzh0uyp7sGdAPMsIiKjh8q+iYgIOUsKoPoQ9b321LPGYsFiyaUaqM41SklllrfZ97fx9ltngDOmclWOLRPjsGCOcfV3qBoKlmhleukbq9UasbZnzJjh3AbLmeJklXQTEZERKZKf4Z4S1m8in70cOW568fhRaljNJsFdMEgAACAASURBVOcNciMYlF9rvhH/OBW1q2kqKeM4IcqvpcLZkBGAajpYT4fPvkLU0conZDDNbTmvBNafCLFNv+P01fcr7KjxKJc3v5jSDI857u8cBOwnDPPopp8/A27Xay85WLODyo5grsW7+RXmzKAE1m9aDU1XaPfZb5DvoYiIjEgK/oiICOS8QNncara7R2JwlJGyeWyu9XqMElKe+43NcVM6mGMMbeXbqaYAxX6krwbuqeFBkFPl9/dHRERkOBvYz/DHWZwPNUeOOV85fmQv5C9y3eT3GkwBEqeSwUVaw3kn3VdfoUjIYVlGEyXpMcTGxhCb/crA3exvv0ITpr5jY4iNfQDPymt+BTMHgfoJxzwGM6Zw/Az0ec46qMw2nbN0bz8GISIiI52CPyIiAiRRtLmAM8Uvecn+GSj1vFR8hoK6KhT7kb4ayKeGRUREJHwG+jN8/uLV4MjC4BhHaiB/sY+1dYaFBNafuEF39w2aSzOgqYT02BhiYwtDz1Lqk9XUdhv9m7eK8KTgDEI/AyHUazFKzpXcX+s6vnb1QA5YRESGGQV/RETEkFNFXUE1ub1KsQ2AtnIyLblUF9RRpciP9MOIzvwREREZwQb8M3z+IvJp4mBDBx2VO6jJKKXYfNM9IZn7aeJyu8d57VdoIo3kcC6f4quvvja3/l17cKC2d3m7SEicSkZ/+wlmDgL1E+Z5DPvPgPm8vsyZvTRhbcVwDlKKiMhAUvBHRESccqoGqZRUUhFWmw2bIj/ST8r8ERERGZ4G/jP8cYpLM2g6WEbZwSYyluWQ4GV/zVJz5swxCpfuJaO02FkeLiE5DWqO9jO7xl6GboepVFvHK+yoCaGJ44W9S72FuwwaPq434Tk25eMxV9BR+RiFQU9MEHMQsJ++z6P39zG4n4HgeJzXlznrVW7OaFNERMSXMYM9ABEREZFwUeaPiIjI8DQYn+EJC5eRUVJCDRmUvto7jSNh/bs08xjpsTHO1zJKP+bEetOx8yuozY9haaz9Jnx+Ld3FoY9lfsXHlGY/QHpsiaMjSvMh6GVz5i8if+lS1/lGI5Q2v8v6cGYpebveiseZX3GD5mnuc2WUNQul6cBzEKifPs+jj+sK6mfAl5qlxJoCT57nhTxnCc/xaulB0tNjKHEcW7uamqWBhyIiIqOTxWaz2QZ7ECIiIiLhYLVag755dPFXN0i7NybwgSIiItInoXzWhvIZHoyqt46xMnd4PxRyvDCGHdOCDDSIRND+OitrnlS5ORGR4UZl30RERGTEUOaPiIjI8DTqP8OPF5JdaSra1vEKO2oyWLZQgR8RERHpGwV/REREZMTQmj8iIiLDkz7DoankAWJjY4wt/SDLwl2yTUREREYVrfkjIjJC7a8/1es1y9dRjBkzhq+//tr5Z1RUFHfeeSdffPEFd9xxB19++aXbnxaLBVtPD1gsWPja3pLx7IDN8xkCeyXR8eMt3Lz5NePGW/jqq1uMHz8WgGhbcM8cxMTE8Lvf/Y677rqLL7/8kgkTJvDll19y54Q7PS7Is3JpDxaLhZ6eHgDuuGOC23WNnzDWee3m6zd/DWCxWFxdmL6Oso8/KiqKqKgot302m43o6Ghu3brF2LFjuXXrFgATJkxwvhbVc9vvdVss0NNjIyrKQnT0GG7dukVMzB188cXvGT9+PDdvfsW4cWOIjo6mp6fH2afFEkVPz23MlVwdYzOPcUx0dID+LQH227weF21v9/bt24wdO5abN28yZozrnxgxMQNXWm3UPzUsIiIyTI36z/D5FXR3Vwz2KERERGQEUfBHRGSEWpmTNdhDkDD5N5PuHuwhhOSOO+4YtL7DvV6AiIiIDAx9houIiIiEl4I/IiIiMmJE4qZRoIwoc8aViIiI9I0CPyIiIiLhpTV/REREZMSI1HoB3d3dXjcIHBwSERGRwLTmj4iIiEh4KfNHRERERoxwPTV8NX6y8+uOyd/ixuTJ3PzGBG6P6f1Pp+7ubmNtLD8ZQKe27qLwiPtreWUbeNFenbFz3wHyyq/3Os98jL+2AJg2m8MHZhHvcxQiIiJD19DO/OmgMvsBSpqM7/Jrb1Axf3BH5KbjFbLTD7Ks+V3WJwz2YPojPPN8vDCGpdTSXfF4eIcnIiIyzCj4IyIiIiNGONcL+DeffOr6prAQKtwXYf4/908HIDY2FiBgAIjFuTRvSzS+PtVIevEuMAd3PIM3ned4asku0r0FdcxtiYiIjAADtuZPHwIlHZXPUEIpzd3PMaxjK0PcsJ3nERN8ExGRkUZl30RERGTEiNhNow8/hFmzer3sWQIuaFmzKJ4Gh0+0+z4mfhZvns8l7/JZ8rb6OU5ERGQEGLDMn4TnONEd2k369stNZCzLGV4BiWFo2M5zH36mREREBoKCPyIiIiNYd0FiSFsgi3aeDnkbSBFbL+Ab34B//mc4dCiszaYm3B3giESeKZoER9o4FdaeRUREhpYBW/On4xWyYx+jssP49nhhDLGFx4w/Y+1b9ivYdxslxGqgqeSBXvs6Kh9znRMbQ7ajUdO52ZUdpuMeo7Kjg8rsGLIrX6HQ89zjhab2Cjnu0Za5L8/9fh0vtPftnAT7GFzj7ah8zHltfvs6Xuil72MUerl+T/7my98893bMbe58He/rPQ1mPCHNWYg/U776j401zhMREQkXlX0TEREZoboLEvl9UjoA4++y8NXvbIy/ywLAN2JtfD3mmwBM+Ibx2s3xk+guSCS22nuWyaKdpxnf3cn31v8g6DH8tPJ1Fu2Eoxvn9edSghaxp4bj4+H992HSJLhwod/Nde5rpOzyJIp3xAXuekoc0EVHJ2Q5ar8dqSPdbd2fFCrOLyCr9+kiIiLDwqCu+VOzlCO1N+iuAMe6M89W5nBifQLzK25QS+81ZDoqHyO9JI3a7ncxlqU5RmHsA2TzMSdMKSBNJQ/wbOnHdHc7XuugEmgqucKm7htUgBFoWPoAsRmlNHffIAF7MKRwkanPDEqdZcWMMS7NnkrziSBKpM1fRD57udwOJAAd9Rxsgibq6VhvnG9k3fzE+NpfX/MXkc9SdlQWM99xncePUsNqav2kvgSaL1/z3NsxCmOXQu0Nup3rAXVQmV2G4/IAv+9pMOMJbc7qew8z5P4daxWJiIiEjzJ/RERk+DnVSPrMXaTP3MUWpUMEFH1fChNyXuCb39+IJXEOY+++i993GwEfR+AHYNxX1wO2tWVZGj+tfJ0JUQTcflr5OluWpQFwIQwBk2BE5KnhV16B2bONP69fh7/8S+jqCr2dI3XOn9u8cig+tJz8+MCnebU4l+bzG0ybAj8iIjK8DVjmjzf5tVQ4AwkJLFyWQdPBer+ZJ2UlTeTXVjhv3MPjVNSupqmkzC0rJqPUPRjker3YdW7iVDLIoPRVVyAncVoGfNLqHMP8CnNZsQTWb1oNTVcIrjBsEkZzRmsdDQehtJT8poM0dBjXc6QG7k9OCKKvx1mcj9v8HD+yF/IXmebCU/DzFVBHK5+QwTS3hPUE1p+ocO/f73sazHhCm7NeQu5fREQk/BT8ERERp859B5w3p13bAWo6B2tEXdQst49Da5702di7JzE2fjZj42cTO/+/MD73rxn/n77HmK9/G3Jb/3LvDLYsS+Mf/tvr3BGNz+0f/psR+PmXe2dE4Ip8C/tTw5Mnw9mz8NxzxuZQURF6W24Bm+ADP51Xu4A4EvoaKBIRERkGBjXzJ1ReAxDYgzgXafVf/ayvnVKZbSoPtnRvCOeagw8dNByEZQufY3F+EwcbOuzXs5rFbpk0vvuaX1xKhiMI0vEKO2oyKC32k60TzvlKyGFZRhMl6b7LqQUU1HhCnbMw9C8iIhJmCv6IiIwC6TN3BTiinS0zd5FXfh2mzeaw8wb1SoqnXadsSePQWm8ka4HzJvqLSnfwa/xdFmztH/KbtzZx4/jfcLPzLJbYexg38ylsD20Mub07o+GLeCMAVFX+OndG02urKjcCP1/Ez+DO6AhclB9hfWr40CHIyoKqqvC1GbJ2flJ+ndSiWcrsERGREW1QM3+GPKMkWcn9tXR33zC22tUhtZCQnGZk73TUc5BlLEyA+YtX03S5Ddqv0JQxlcRg+7IHYA42dNDRcJCmDKO9gZHA+hPGuJpLM6CphPRQ10AKtqeg50xERGRo0po/IiKjQPP5DaTP3EXz+Q1e9nZRs7yOw2AEfg7MwpVgEEf+gQ0kbG10O6Nz3wEjUOQ0yVTCqoua5fspuwwszuVwQpPp2N7rkvhuy9QOuNY4WZxL89NdPLXkLJeAvDJTAOhUI+nFLW5jTS1ayZur4tzHZeJ2/gj1dVwydybP4Ob1X3H7bBW2y7WMnfunjI2fzS3A8sHOoNuKcfzLIXEGcJG//dvX2brRtQbQtp2vA2BJnEFM+C4haGF9anjJEmMbLJ3njJ/zabM5vCrw2kAiIiLD2bDK/ElI5n6aXOvBOLRfoYk0NoU7EOJYU8fvWjgBzF9EPjs4UnaRpvs3GcNOnEpGzVEK2UvGso+N14Lqy8iKKSl5hmczXGsF+T48MvOVsP5duteDYx2gI8crmB9MJk6w4wl2zkIeuI/+RUREwkyZPyIiI5Rn+TZHAKiXznYa7QGR1AWJeKsslbXNFbA5tdXIEEotWmlk35SlAD6yg47UUcICewYRQAuFpvJt/tuKI/+A4zxcJbO2eX++7tTWXUbgx5y5VJZi39vOlplG4MfZ1/kNVCwOPI8jwdi7JzFu5lPOkm8Atw+vx9b9a8bGz6Zn+pPc/iq4EnAx0ca2baeR3bNlWRrbdr7u87WYYZz583/un+53C7vLZ8kz/94uOUty2Qaa3QKyIiIiI9Pwyvx5nOLSDGqWmrNNjlG4dK/7Wj7h0qs8mtFXaJKYltFETU0T+YvtgZ2EHJZl7KXGvHZNkH0lrN9EPk00Na1mk5c1jdyFcb6OF/Yu9RZyGbVgxxPknIXMWDepZofpOjpeYUdNH5sTERHxQZk/IiIjlGeWj8/Mn8+6uGT/MnlKgOyCznPsPgIwiQWP2o/NSiKPFg7TwjunFpBlzqJZnGvPuoGEZOAy0NpFJ4nEh9pWUOOCvLWmG+VZC3gzC+hsp9XLNWZt2zDiS2mNvfsu6PqEG8f/hvEpDzE2fjbjFuzkZuNGvq77c77x/RrGJj3C7U/f4vfdloBPhdwZDc9tN4I896Qa6/lsWQYb/9r7a69s/oG/5sIuXE8NT+m85vzaYrHQ3d3dr/aytm2g2c/++FXLaV4VnrZERESGo2GV+YORddLMY6THunKdM0o/5kTAQEhfOnuOV0sPkp4eQwkAq6mtXU3N0pAaMbJ1mtJM69R4eS3ovuwBDBYFFbwJ23zNX0T+0qWkx5aYXsygtPldQmkquPEEOWd9ML/iY0qzH3BdR0YppfnQ1PcmRUREerHYbDbbYA9CREQiy3fJN9xKpTlKoPUuxWYv1+alrJqZUWINt7JvjkydU1t3UXgEV2m5frTlLIflGDOOtszl58za2TLTXtquVx8jt5xWd0Ei47PS3bJ6LDOfNdb76f41N/Y/x4ScFxgbP5sbx/8GW/uHRH10gdjqdq/tLdp5mu+k/zse+X9vkJA2w21fx8ULXl87+c8xvNP8T2x/PJYZM9z3R4LVag365tHFX90g7d7AxeksFkvQ/eufVSIiIi7BftZCaJ/hwah66xgrc4dXQGl4MUqtUXuDirCnOo1Oxwtj2DEtQgHEftpfZ2XNk/0oOygiIoNCmT8iIqOAz8APwH1xpAKXgNarXZAV58xCcAZs7Dqvdtm/8hVkAejy9mIv4WwrsERePDSbVnvAyOFS+X62TBnZa/7c/uq3WP79txk790/5uuszek78kFtx9zEufjaWxDnc+J+HiIufzbhJ9/K78za+4aetoxvnsWjnad4BOHa69wHeXqOb7Y/HhudighCJp4b7G9DxWm4xQvz+rouIiAxhwy3zZ9Q7fpSajFKaFfjpm+OFZLcWuwI9Ha+woyaDZc1DL/AjIiLDl4I/IiKjXXwiC6ad5dJluFR+jlOrFvgshRb/aBKp5de5xHU6PoP+LEQSzrZcASw/bcXP4s3zs+zfuDKBHAGvkexm1L9lXOw9jIu9h38Fvmr5wCj/NulexnR9gg2wxN0XVFtHN87jwoULIY9hILJ+IPxPDYeDAjIiIiKBDcXPcPGlg8ode8lY9jEKVfRdU8kDuKrXhV66TkREJJBApf1FRGTEiyN/x2xSAWj5/9m79/Coqjzf/+8i3EaJQg6n2985mkCuiBkDxweMRERMIyQKw8GREdN2S9DQBAl5HAR6RGkVewQ5noRoGFCC3RrToyNDQ3eFSyMiFKbD48E4iCQkwcT+/cbuhxPRoM1N6vfHrnvqsiupyo3P63n2Y7L32muvtari1v3d37UomneElkBFEyawaKbx447i3RxwHWjiqfFlPHUgwHmdrivOWCsIHGsFmajrXzzaf2A3D7zeZkxt97THVGYtbX7XAOqPYoZcy9C/HObC0d9wfvdyAAY61gD69uTHnG35mrN713P2j9tN1zlu3Liwt+6ih0YiIiJ9k+7hfUkihfvO9srpyfqMaRtobz/rsSnwIyIikafMHxERcWXFGNO81TBrfI3X4Vkl7mygKc8uYUdiFbNKGyga77lmz0iKR4V3WTN1TXk2l1k7rew44WjXzFzqFgSry7v9Ny51ZPvstJKx0/OMYNPN9R8DY4dzqf0M9qOvEjPkWhhyLX/96hv46kO+/8aYzuzc0cOm6/vyyy9pbm42XT4xMZHrrrsu7HZ3lt4aFhER6Zt0DxcRERGJLItdKxOLiIj0W+0FSWGVj93cFLLMl19+abq+7gz8hCucRahFREQkfD15r9309h7ychVMEomESquNhXPv7ulmiIhImJT5IyIi0o+ZCeaEqzcHdPTWsIiISN+ke7iIiIhIZGnNHxEREek39NBIRESkb9I9XERERCSyFPwRERGRfsNms/V0E0RERKQTdA+PtmbKs4cRG2tsRXt7uj39z96iYcQW7elzdYuISP+l4I+IiIj0G3prWEREpG/SPTx8zeV3mQ4INJc/wgrWUtd+lvb2s2yYFuXGiYiISI9T8EdERET6Db01LCIi0jfpHh5dTSdqmXhfDok93RDplKQxE5k4JrmnmyEiIn2Mgj8iIuJSvdCCxZJFaWMEK20sJctiwbKwOoKVivint4ZFRET6pu69h++hKNY9BVps7DBis1+hGXBOj5Zd3ux1hm+WjXMarr1F/uowX8ZVt0dbfK+9t8jY5y53F0VFd5Gxoha2znGfGyALaG/RMOZshdoVN3doQ2euXe7bAc/+eo1rEaFmlwtWv3d9vtcN9hmGPj9UW823q+MUeqE+71DtMjfeofsvIiIysKcbICIivUT1QnI3F2C1byLH51BjaRYpxYddvxdY7WzyLWSUpDQrhWJKOGlbSjJA8lJs9lQWWnJZODvQeSKRYbPZwnp4dOxPZ6PYGhERETEr3Ht45+2hKHYObDtLu2vqs2bKs0togvAyY7bOYee2s7RvMH7dWzSMjKIU2jfcbbpMc/ldZKxIZ1v7e0xzte9msvmEfYXu1tSuuJlH135Ce7t7X/GYu8g4sdL7en5M23CWbQxjDtu8ynbl2v5NZG3dexinNlOefTNzstOo27c46Lj6q39vkaO97Xc7dxCbUURK+wammfgMg59vrq0B2/XpWuraHeWaX6FoVzNMc5Tx+ryNeh8tz3GNZ+h2BRjvwvfY5/olgt9hERHp1xT8ERERoJHSNZuZVHLSJ/DjCOYcLsBqt3UICnWoIyuF4sPAJN9jOTxRMomU3IXM9hNcEomUcB4apV8/LIotERERkXB0W+ZP80k+ZSL3JXnuTKRw34bw65q/zWvtnGnFa5mY8QLlxXfjip0ELbOHkhW1zN/2Hu4id7NhWz6xc0rYW+gOCExc6x2Q6brIX3vaBs+6Eilcmc+KOfUhAxId6m9+hRe2TmRtnUdQa1oxayfezM69G5iWFOIzDHX+NHNtDdwuj2BW4mI2FHo0w+vzTmTGfRNZ8W41zYWLSTTRLr/X9RXJ77CIiPRrmvZNRESg+kWKDxewaqn3PNKNpT91BH5CB2yqF6ZQnG7lZEmHyA8AyUtXUcBmtmv2N4kirRcgIiLSN3XbPTwxh/sm1rIioxdMleV4iD8myWd/UhoTOcbJaDYsKtc2psxzTUM2p6JzbWuqpxaPzyh2GLGxN7Oi1nE81GcY6vzOtrWpnlrSSelsDM5Uu0zoTd9hERHp1RT8ERERqrdvhoLZHbJ+fv/2YSaVPGEi8GMh91gJJ4PO6ZbD7ALYrOiPRJHW/BEREembuu8enkjhvrO0t5+lbu1EqF1Bhsn1aSQYY8q4FTdto73dGN/2bfldqC+fbc56PDYjq8bMZxjs/Ei3NVL9MkvfYRERMUfBHxGRK14jDcdg0tgUn/0nOX4YePunWCwWj20hnuGbxtIsI/DjXOMniJSxk+BYA42R7YCIizJ/RERE+qaeuIcnFr7nePi+jflUsLOrT87NZIZ4lklM4SZqOdHUiXq6KtLX3vs7tpLPthDrD5mSlMZEk5+H388w1PmdbWtXM7LC6JdZEf8Oi4hIv6Lgj4iIAJCeGiB0M/dX2O1212Yt2EyuIwDUWJpFSnE6VhOBH4Dk1PRINlmkA2X+iIiI9E3ddg/fW9RxmiyvKdCMdVpq3612l9lbREbIubn2UDSngolriwmcxOFb5m6K105k6xzPjA0z9RgSU9Jh6+86me3RtWt30CEwYtTVKYmLWTkfn7ZBc/ldFO0l9GcY6vzOtjVxMSvn17LiUY9rN79CUbnJaFCodpkV8jssIiJiGNjTDRARkd7NNyiU80QJkza/TUMjGLlCm8m1bPY56zAplmIKrHaCzgQnEmE2m00BIBERkT6o2+7h0+5l/pw5ZMSu8Ng5kbV171HoyHZJLHyNte/e7C4zfxt1a4+RccKnrq1ziN3qUcvaT9hXmBhWmcTC96jjLjJihwWvx29fNrBt/jDmxFa42tkeRjZLl67dobLFvLr2XTIyhmGMWj7btuWzdU74VQFM23CWujHebTOmTAMI/RkGP7/zbZ224SzbioZ5XXv+tsUR6pfZSkL3X0REBMBit9vtPd0IERHpSY2UZqXw9tyT2JYmh97fWEpWytvMPWljqZ90n8bSLFLenut3Grhgx0REREREImXT23vIy41eMGlv0TDmEDzYYqaMSF9QabWxcK6+xyIifY2mfRMRueIlk5oOh4+f7LB/6aoCDhf/lFKPRXqqXyzm8KS53NOJ6M3J44chPVWBH4karfkjIiLSN+keLiIiIhJZCv6IiAg5swtg83aqOxzYhN2aTnGKBYvF2HKxYu9U5k412zdDwWzNAyfRoynfRERE+ibdw0VEREQiS9O+iYgIgad+i+AVSrNIKU7Hat+Ewj8SLVrzR0REpG+K9D082tO+iVxJNO2biEjfpMwfERHBPcXbix2zfyKimheLD1NgVeBHokuBHxERkb5J93ARERGRyFLwR0REDDmbsBZsJteS5bXGT5c1lpJlyWVzgZVNivxIlGm9ABERkb5J93ARERGRyBrY0w0QEZHeI2eTHfumCFeavBSbfWmEKxXxT28Ni4iI9E26h4uIiIhEljJ/REREpN/QW8MiIiJ9U/+7hzdTnj2M7PLmnm6IiIiIXKEU/BEREZF+Q28Ni4iI9E26h4uIiIhElqZ9ExERkX7DZrOZfnh07E9no9waERERSb9+mKly4dzDRURERCQ0BX9ERESk3wj3oVHCD8w9kBIREZHwtfzF/IsW3Rb42VtE7JxjrK17j8JEMKZnu5l37/uEfcYOmsvvIuPd+6jbt5hE5+8ral1VTFzrLmtUOYwXxnzCqzziKDeRtXWvBbh2RYfzRURERKJBwR8RkX6qsvpAh32WSwMYOHAgly5dcv1zwIABXH311Xz77bdcddVVfPfdd17/tFgs2C9fBosFC5ccNRmzhtp9Zw+12wEYMsTChQuXGDzEwvnzFxkyZBAAMXZzs40OGzaMb775hmuuuYbvvvuOoUOH8t1333H10Kt9OmT3OfMyFouFy5cvA3DVVUO9+jVk6CBX3z377/kzgMVicV/C4+cBjvYPGDCAAQMGeB2z2+3ExMRw8eJFBg0axMWLFwEYOnSoa9+Ay98H7bfFApcv2xkwwEJMzEAuXrzIsGFX8e23f2XIkCFcuHCewYMHEhMTw+XLl13XtFgGcPny99jtdo+6LB3aPzAmJsT1LSGO2/2Wi3HU+/333zNo0CAuXLjAwIHu/8QYNqz7Aix6a1hERKRv6rZ7+LR7mU8FJ5rAiOxU824t1FJNc6ER7Gk6UcvE+17zCPyks639PaYBsIei2JvJxjuAU7viZh5d+wnt7c59zZR7Xrf5FbLnVDB/21k2TIt+N0VEREQU/BER6afycqb0dBMkQv7ryBE93YSwXHXVVT12bQV+RERE+qbuu4cnM2YivHuyGaYl0rzrXVi7lvkr3mVX82IKE/ewcyvctC0R2EPJilrmb3MGfgDuZsO2fGLnlLC3cINrf9BsnuZXyM5YwU0K/IiIiEg3MvcKtoiIiEgfYLPZeroJIiIi0gnddw9PZMZ9E6l9t5pmmtn1Ltw3YzEz59fy7q5maD7Jp+QzcxqOnycyJsmniqQ0JnKMk81mrldNUcYKWPuJAj8iIiLSrRT8ERERkX5DmT8iIiJ9U3fewxNT0qG2nqbmat7lPmYkwrSZ+dSeaISmemonpuEb7+ms2hUr2ArUrihhb4TqFBERETFD076JiIhIv6E1f0REpDvduuGTnm5Cr/HHopu7dH633sOn3ct8XmBnyTFqb1pJIhjZPFt/RxEVTLzvE2NfYgo3UeteH8ipqZ5a0lkZYJY3T8Z0cFCefTNzstOo27cYE6eJiIiIdJkyf0RERKTfUOBHRESkb+ree3gyYybWsnVrxRPpOwAAIABJREFULfNn3m3sSszhvokVbN0KN6U4wzN3U7x2IlvnFHlk7eyhaE4FE9cWY34Wt0QK921jfu0KMor2uHfvLSI2dhhFSgkSERGRKFDwR0RERPoNrfkjIiLSN3XvPdxY9wfn2j4B90Fi4XvUrT3GnNhhxMYOIzZ2Dp+u/YR9heHm79zNhrq1TNw6h9jsVzC1XJCIiIhIF1jsdru9pxshIiIi0dFeEN6M9bGbm4Iev3fdwbDb8Lvlk8M+pzsc+9NZRv1gWE83I3ytR8i/v4Z6IGf9ElZ1ZXgP7iZrWQNEoq4rWS8cx9Y3qpj38mnX7+G0y/ZMGcutQFomVb+eQHx0mtg9euFn409Ux9x3DBLM/TukX30Pomiipn1zqfUz7dvnfzlL+vU9c6/d9PYe8nKVESwSCZVWGwvn3t3TzRARkTBpzR8REZF+qr0gib8mZwAw5BoL57+xM+QaCwB/E2vn0sBrARj6N8a+C0NG0l6QFDAAdO+6gwxpb+H+wh+bbsM75W9y77ruCwBFZr2ANip/Ukl5vb9jqaz743T63qMkjz7l5mJbHallrKVXOrjbEfjpq9/XztB3XPQd6Ou0bp+IiIhIZCn4IyIiAtByhAdm1/AZMKtkCc9N6ekGRU7MqFSG3jqbocD5hkMMbPuUv371DYNGuAM/AIPPn+ZiiLqeui+d58rf5KHHQgeA3nj5TZ66L51Ve9r5+OOPGTduXNc6YkLEHxq53nh3PlRsYPmt9J8H6pOnY/vj9J5uRd/Xy8ax9fM244e0OG7o2ab0vF722fQI3zFo7bmmiASjwI+IiIhIZCn4IyJyxWviqfFWdnTYn8qGo9PpRzGQK9agESMZlJAJwOCETC63f8mAxvcZcPxtYHhYdf3l+nE8dR889/KbLFwaOAC0qdQI/Pzl+nFA+FPFdVb03hqOI+/RVMqXNQAN7D84nSxnMpPHlEpO3lMpeb6NnklhU41HVpFnZob/t9ZDT70UIFOpQ+DKsd9qJcvquMb8Nv/TP4XVp1yqEms9phgzl23i6pcvn376Tl8GIyl8Zx558Z1oR8h+NbHmVivVQNpjeSxornS10SjnOZYe7Qg0FZ+f66U9lkfFQ3EE+txCTk0Wog9e41pfw7xba0JO29VxjDt37U6PX8B2+JYJNGZ5jH61699x92fjK9TfmE8ZE99F02Pu9xyP+vx+97w/h4opTd5lEkLVb577+xb632Wm/5Y9dfjuduI7sDopyHm9dyrAK5Eyf0REREQia0BPN0BERKIvY3xZkKNJPHd0CXUlqY7fR1K8fQl1Cvz0C0OusWBv+pCv3l7J2b3rudBSgyX2OgaPfwD77cvDru/qGPg2YRxP3ZfOptI3uTqGDpsz8PNtwjiujolCp4LorodGzY7MitY3qowHyGmZVP1xCbY/5lGYBtXLysh/o63jidZGWLME2x+XsC4XoIHlPznSxRfx48j7tVGnzaMN1Ncw7ydHaCWOvF879oHxMPSPSwJOiRR+n6z8gunu69LA8meCrx3l/cDYczw6lpv38mnSHssz2rw+FThN+f276bAseIh2hNuv+pcr2X+X85pGuaxbd8MaZ1tPU74q8Gdne6bM53ruuoyH88aDaFffAoyBJzN9yFq9hKrHRjrOcIxvkMCPc4xDfRbRHr/Qn3WwMQvvOx78s/En1N+YjxDfRbNj7it+SjJGFxvY74iptx5oxBnPqH7PcY3WNtdC8omj/AWzOupsm7Luco6bu020NrHP0aicu9xB7OCfr5kx7ux3oHN/b9L9FPgRERERiSwFf0RErgB1R5eECAAF08RT48vIGF/GA6+3ceBp4+eM8WU8dQCgja3znPuq2NrS1fM89j/tfljmOn/eEVr8lGt5vcpVf8b43Rzw7caB3R7HPdsRgsnzPPvntTna6z7u2Tb/fY20S3EpXJ1iTLn2fc0mLuxejr39SwYlZHIxo4BL7WdcWyjDBhqbJcmo76WX3nTtGzbQ+B2M48593clm6xASiArjgWoTv3a8xZ7zqPPhupEhBFD/8m4qfZ8K5050ZTG4HprWN3IwotMwxTF5muPhf30bX4R1bmf6lOvIlohjlPNZe1Nb4IBW6xG2OLJB0h6bEDhDyFVuJNlTHA+wJyeTA3g9aDbVjvD7lfZYnpERkBCH83lyznojS+GGxBDj69FH9/WAydONNgZ4OJ+1OlgWQic+m1DMfhbRHj8zn3Wnxix4n/1+NqaE+BsL9l00PeZ+xMeR6PjRCEC3cXCvRyaNtREbngGhVKaaGZuutGnyBFfAxRl8cl0/LZOfTCb8v2XA7xh39jsQqe+ORF133cNFRERErhSa9k1EpJ/yDfY4A0B1R5d0us7PSiv5Q8kS6rJ3k1HcwI7iMnY4MoU2bCmjaOdpSlYe4a6qCSRE4DzTdlpZsTSPuqOwdV4lJScaKHo6mbpnjaduLa9XMav0NIzJZEfVBBJoM8oVl3FyaR6/edj/Az+z5x14uoyineA5VZ57n2FKdirsNKYM+8OB6UyZArQ0sfuEcXxWdvQWph40YiSDxz/AEOBy+5dcPPwS3+8oJGZWOYMSMrnQNhf70VeJGXJtyLqGOTJ5lv+zkd0D8Oy6N1n38x/73dfdovfWcBuVrzqmiHI+0DzYSHXQc05zqgUCplw4HorXhypntn3+pkwKV1f7ZEZLmytTIWhWgqvcacrvL6Pc53Dz521g9sFtd/TLk6vtIxnt719qjof49RgZMc62BZ52jOj0wexnEe3xM/VZd2LMgl4rwGcTUIT+xsyOuV9JTM2FaivU722idQpGhk1uLuuwstzaxuetQLMjIJSbbC6Q06U2GUGa8vrTRvBp9Qg+dwSk0qYlGV8Jk59vyDHuzN9NV87rIvvIH1L98A8Z5bX3HBWvN7A+vNn1Ot8GhvJEfir5ccDJVsb+NvRLHj1JmT8iIiIikaXMHxGRfqru6BKvrauBH4Abl+bx3BRgVBw3OvbNKpnH/AQY5XyT+0Qbn0foPNNm5joCMXEkpjj2nWxzZAg18Vqp8ZRl1s+cwaU45v/MeGP9s9LdHllHnkye13KEjTud/ZwQeKq8KRMoHmP8uGOf8XZ0y/5GPgMYk8kjUZpjb9CIaxjY9qn3lG/T13F5ZDLnrT/HAgxKvpOYIdfy13ZLyPqujnEHfq67cRzX3WhMARdoX3dP+xbxt4bra5h3axlZt3qsXxFkCq0e0XqEfJ8pjdzTfvVmwR++t37e5ipX+I7ndFDGFs2HttGXxKp3Ml0ZMU71L1eypvuWyPIQbiAkssx91j04ZlH5G+vcmLszBtv4whFUSUsc4dh/mn0HjrDfmdl0V7gvFXSuTV7T0b3hnPLNneVj6vM1Ncad/Q70zHfnpjHXMopzVLz+CWPXf8KNv/saGEr+wzfzypjoXbcvU+aPiIiISGQp80dE5AoQicBPn3WgkR1BC5ym+XPweTXX/Hm0GQEcIGV0sIfRcdw1fSQlJ07DzkYOPDuC5t1GcOnG6Umdy3gyYeClr/n+/NcM+raVy19Uc2H8owwe/wCDJj3O2crFxLTUMCghk3M/mATtH4as7zfvN/LUfekkpo9z7UtMH8dTjn/67vvN+41R6FVgEX9ruMNi4x4mJ5NDQ5CMiBAPUjudgeDNc4qnBV0NiHS1T2aYzHiKn5JM2sunI5MZ1R398mSmj/ETqPjjBMcvTay51Uo1nlkQPqLRB7PZZ1EeP9OfddAxM3mxTmTcRfRvrKsZf67PooHly8AdZHHU+3JNeFO+RaJN8Ulkp9VQXw/VL9cY+zymuDTz+Zoe485+B8L9e4uI81S83uLO8jnxNfvvvZapwNS04XDCfxbO7L+7mV+mAHzNP61vYTuBM3jsYxL47F7vrN39v/uExSd8zgFIief4sniv88fensq/ZQ71ONs7M6lDHT7XiDRl/oiIiIhEljJ/RESuAFds4KdbjSRxVPASCVOTHZlPDfzhdeeUbyOZPjV6GQzfn/8ay3+/hcH3VzIg+3nsR1/lYksNA2Kvw5J0G2f/uB0LMHjk9Zz/xh60rt8tn8wf6v6TVXvaefClg15boH1/qPtP1twdG7X++eret4aT+InjzfTqV50Lkrunh0t7bLrr4WdHTaxZ5phGzvWQ1GN9EMfaHWbEu6Zpckz5BHzR7DunkMn1eLrUJ7MNTiLbuUaI6xr+yk1ggWNB9upluz3Go4k1t5aF+cZ+N/TLk2fbPft4cDf5b7TBwd1kPeOxzleANUmi3gezn0W0x8/MZx1yzEx+x0N9Nv5OMfU3ZpLpMQ/EmPrNJS2ZyfHe9QLmp3yLSJvc6z85eWUdmfh8TY1xZ78Dnfp767rjh1oCT+/2X4YwNsChf6//2vHTtUxzZgiNvJa7HE3dX+8O3Hx277XQ9mf+fv0n3Li+gYo2mHrvzVhvH4qFc7xYYewDjKDP+k9cgZ/Zf3cz/5Y5lM9rGnwykxKYDdgZTvkyI/DjLDN2/Sf808kuDUtQyvwRERERiSxl/oiISP82JZlZNATJ4gkQtDF9njGV3WfOTKBgb78nJDF9TA2fnYAdpY63o2dOZH6Up1u6MOAHDI69jsGx13EOON9wiEEJmQweeT0D2z7FDljiRpmq63fLJ/Pxxx+H3YZx48aFLhQB3f3WcPxD87CN2k3Wshrm3Vrj2p+zPsBC4lYrWVb3r75rTmStzqOwqZLy+gaW39pgrhGTp1P1WBvzXnavp5GWNhLwfuqYtTqXHKuV6npHW3Nzsc2PQJ/CFkfer/PgJ5WU13tfw1fW6iVUJVYx72Xf8RhJYZh/N9Hvlzd3272vl/aYI/vA57tgTIk1L2gQJfJ9MP9ZRHv8Qn7WLYQcM7Pf8ZCfjS+Tf2PmmB/zQG5IdF/bta6O59o7GFPBdWebvLPDOmYdhfx8402OcWe+A3eFPq9bjDGyfgD4v+c5HqjciT9TMela8uPcGULGFHIAX7P3hBGYWezI2Nl/+M8cByPYc/hr8u+9llGZ8Sw70cCLAb6i9pE/pCAF4BzvnTjnuK4zM8kIOv376SGMdpQ/dfqc69ztv/2E7Z0dgxCU+SMiIiISWRa73R78NV8REbkyHNhNRnEDMJLi7fM8AhJNPDXeyg6MtXt+83ActBzhgdk1fAbMKlnCc1Og5fUqZpWeBlLZcHQ6Uzp9Hhx4uoyinfjfNyaTHVUTSKCNrfMqKTkBzMyl7lnjdd+O5Tyu4edcU20Ldp5nOzyu6a8d3uNscF4rGtoLkhgyJQOAy2Pnwl/+D/b/9yPsV8dzKe4mLn51mu8/b2Do+Emun/+msY7YzU0hau69bDab6YdHx/50ltE/GBblFoFzEfNXHGsGHV4d7jocV4ZDz5Sx3IrGSKRPMqZSs2IEtbf26TW5wjNhwychyxhZNPGO4I/31Gr+uKdj+5p/Wv9nkvPdGTi5h855TffmOQWb7/7CE+ani/P0eU0DOYeGerTZ+1juoXN+zztSdHOHfaf+cpb0683da8O5h5ux6e095OUqoCQSCZVWGwvn3t3TzRARkTAp80dE5IrnDtIYTlMyu4wSj8BLd5vybB7FJyspOdFA0XiT2Q9BJDw8j7rRu8kormHWePcbzaECL+bOi2N+VR7Mq6TkhHc5v7wyilL5UZQHeGDscC61n8F+9FVihlwLQ67lr199A199yPeOad7OHT1sur4vv/yS5ubm0AUdEhMTue6668Jud2fpreE+qvUIWxxv5eeGvUi9iPS01jdqMf6ER/KjKVdO4McMY90cdxDl85rWoIEfgE9PfM3nmUMZxRCSxzinfPPI0umim0YOcfwUOBBl4RyFrw+h+uEfei2LOCozlVdOa80fERERkb5AmT8iIiJR4Mr88chKMvjJiIqi9oLwHqSbyfr58ssvTdfXnYEfiEzmz6RbyyLdLBER6aUO/7Fr6yIGy/wxAj+OzBuCZ80EOw8w1vapMKZ488wk8p/5YwR1XjwdIPNn5A9dQR3P84O3yX3NQP1Q5k902J6vYDnZ2J6M8jzBrXXk550iu3J2wCkRu60t0uso80dEpG9S5o+IiEiktRxh407jx1nZ3sGXltdrHVk/I5k+NfpvR0djCrfuDuiEIxIPjbr6IFBERMQ3gGM2yAJG1o214Rz5jnV9AD5v+Nq1TpCFM7xS8wOmZg5l6qQfMvbEn/mUoTwxyZjKzZldZOEcjf8XiAP+yxDGgrE+0Ok/s/nkD/llCky9N4HZJ1rYjjvAw+8+oZAEPkv72hUwYqT/NYAiqTszfwIFMRTc6JrWt7Yzb2Ob6/e0RXOoeHB4mJV4B6Fa39rOvFPj9ZmIiIh0goI/IiIiXeRet8iT79pJAG28t9tRbkwyd+n/YSMu0m8Ni4iIhMtf5s7Ue2/m+L3u30MFgz499Bf2Zzqni/uazT6ZNscPNXDj6QQ+u/eH/NuyHwas999/28q0ZfFMjXOUc2QAbf/tJzTcnsq/ZV7LL5fdzC9dZ5yj4jQwEkiJ5/gyzxSQ0OsVdYXu4X1f/IOzsd0eOoMoeCUZVBzMiHjbRERErkQK/oiIiHRRwsPzqHvYTMk45lctYX6U23MlC/uhkSU67RARkSuXhXOsr/iE9V2q4wyL158JXuZEC2NDZBMFq+f4oQbGHgpw3unQdfu5WJf01sBP0GwW2/tkrTxDoSvQcYbKBdvYl+0u0/rWdubtG03Vlgz8x0JaWDN5H9Weu1Jv6VDe9nwFy3cFPh4866Zju1znBMmq8a0TgBl+i3aKV5+AnBfyWXWDO3g0+ZDz+vvIcpab4c7M8j4/zuNzMHc9SGTdwTvpnd88ERGRrlPwR0RERPoNvTUsIiLSN/XGe7gR/BjOuoOzHQGCFtZM3kY+jiBK1mhy2MepL4B4oLWFfQ1QTwutDw4nHvjiVBtp2XcGDfzwQj42V9fPULngY5xVArBrH/tfyMf2pPP4Nn7xVoJ3gClYOyPSd+e0eJFhe76C5c23UHXQEcRqrWPNoTNwg7tM/IOzqcJ/gMo1Rd9Bx37b+2Tlvc+ooMGcuA6BuuULRgQJzImIiPRtA3q6ASIiIiKR0tseGomIiIg53X4P37WPrMkVXpt3VkgLv97YRs4LnsGEBFa9kEj9xo+xAXAto1OhucXIrmo9dAoW3UJOwykOthp17N8FiQkBAjCtZ2gmjtE3eO4cTt4WnwDGjGxWZbmPT86Oo35fC62m2xkuf3VGUGsdW3bFUbjaI+gSn8Eqs4Eq5/kPeQSEssZRmNrM/iAdznrSMzNoOHn5idDwFV+E3wMREZE+QZk/IiIi0m/0xreGRUREJLRuv4d7TB/maoNnZosjMJN9g895N4wgjVN83gpZ8UYgpnxfC60PwsF9kL06g1GnPmLLoTPk3X6GZhJZEKhb8Qlkp35EeV4F5eB3OreQTLUznAqD1BkpX3xFPcNZ0Nl0my++op426p3j5iEn6IlGtk95g+e+xE42QkREpPdT8EdERFyqF1rI3TyJkpM2liZHqNLGUrJSijlcYMW+Kfj/jol0lQI/IiIifVNfvYfHJww3skdaYR+j+UU8xN+ZyPL3v4aEr6hPHUHgGMpw8rbkk4dzmrWPmDf5I7QWjRnhjpFjbaUZ2di2eEwVtzJKzRMREekFNO2biIgYqheSu7kAq90j8FO9EIvF4r0trO5wXtAyyUux2a0UbM7F91SRSLPZwpvcxKJNmzZt2rR1YRO3ro5PuPfwqIsfTiJtxno+nhxZK6OcWStZo8nhDPvfOEV9orHODzeMIG3XKda830xadoKpTJ74B2djO5iP7WA2OQSfvqxT7QxHoDoj5YYRpHGGz1u7cn4YYwRgO0U1iazzyfYSERHpzxT8ERERoJHSNZuZVPKE11QJjQ3HKLDasdudmxHE8QzumCkDOTxRMonNuQtR/Eeiqa++NSwiInKl63338AR+siiO6pXve6yb08Kalc2kLRrnkXFyLaNT26je1UbOnY7AQnwC2anNVAdb7weMzJMFdXjFQPyuA9TVdvquE2Rce97GtoB1Tp0B1RUebWutY8uuAMXDFZ/BghltlD/jXf+at850LJowHHad8l67KD6DBTPw6bORPbUmUECoQ8DJGCMREZH+TNO+iYgIVL9I8eECrDbvud6Sl9rY5LUnh9kFsDnMMka5VRQU57K9ehM5mv1NoqQ/rvlz6JkyniCXD1cn9XRTJJDGUrLHvs2c4zYWR2rKTBGRK0xvvIfHPzibKrYzb3KFa1/aojlUPOgZ0HGs+9MwnKlZwfb5kTWanJX7HFO9OcVRWDmbvDAydsy0M/7BOynct819rRnZVC06w7xTAZr25BwKF3iUT72FwhlQH6QdxtR1RkCpPq+CfR3GyrP+fNY9X+HV95wXMoAWn4J3sm5GBcsnN7vabXsygawn86ka7d1nYyq4AI2Lz+AXi04xz7VOUCLrXkikWtO+iYhIP2ax2+32nm6EiIj0rOqFFnIxsSaPY/2edKudgEWDlDF9HZFucOxPZ0n84TC/x1rfqOIfyk532J+7fglP3RHBRrQc4eH7G/nRO/P4cYBZSEIHf9p486FKXqkfyWLfej7YzW3LGiAtk399Y0J4C0g7+B2LLtTnVW/zxB4NajWVZXHzZ6v4tryL/05S8EdExK/mP58l/Xr/99po2/T2HvJye1cwSaSvqrTaWDj37p5uhoiIhEnTvomIXPEaaTgGk8amBC5RmmWs5ZNynFV2/4EfM2VSxk6CYw00RrD1Ip4iul5AWib/WruED53bO5k0LSvjtoeO0Nkp6jtImMDrtYEDP+E5zSuvN3ntObS/oQv1NfHcxDL+YU+y9zjULuHF5BqefiPQVDEiIiLh63Vr/oiIiIj0cZr2TUREAEhPDfy6evJSG/alANUstFhYU3IS29KOU8SFLJOaHvF2i3iK6nQxCRN4vTaO5yZa+Ydn4lwZK4eeKeOJ33sWTOXF2uncDo7MG9y/A85MnT/cncfrdzR1yPzxm2lzT+jmpS3JJKmsljcfTjLqajnCa79PJfeeBqydiLgeesaKNUCGz+2rl7j6E7T/juOvJebxLLsd/RpJ7j1g/f1pwMptznPvyQ0wpt4ZTf7q65Dx5GFPoYX/+Zrzt0msc2TnNJVlcfM/HgZyudp5/BFrwCwg73oACvj3C5vQO7AiIpHRXVO+ZXlNEyZisB3M7+kmiIiIRJyCPyIiEoYcniiZRErxi1Qv3YT/R6RmyohER/TXC0jip0tGYi1r5NDqJEeAwzP4YAR2nngozgia3JFMLlb2fzCd253TxX1whFfqU3nxjTho8c7UMQI/cbxYO887uGKybVPvqeG1D9r48UNxtH7QCEumM7W5AWvY/Wxi/+8hbUmSiandgvTfUaK+rJKnl+TxYW2c66yfJvqf9s01zV2tY/8Hu7nt/t2M8ggo+avPnz2FFv4nVr694Pg30a6FXD12ISkXNnH3EhufEM60b+7AETTyypQU/ueUsXxyYClajUlEpOu6a80fPeQXERGRK4WmfRMREQCONYSRGjBpLIEniQtcprHhWJitEglPdzw0ik+IA9r43LEe8e2rPbNO4vjxo6lQ3+aYGi6JqfeAdb87yHNofwPck+yRCeTUxK/KTpO7frqfY+bc/nAmlB3hEE38qgx+dEfw4EhALW00AUkJoc8P3n9D2pI8Xn/IRFtajvDa70ey+GGPcModE1ic1sD+D8Ksr7GUta9NYt3jHoGdGU+w7rbN7NwVuim+7i73XM8nmcU/L4APj9MU7CQRETGtuzJ/RERERK4UyvwREbniJZOaDoePnwQ8p2lrpDTrp/ArG67Z2xpL+WnxYSaV/MpR0kwZt5PHD0P6qg77RSKlu94a9mZku7xS77kv1fXT7VNTYZkzU8jIqMld7ydXpKWNJkbyo66s/5OQxI/Satj/DFjvmciHCXCoC9WZE7z/YWlpo57T1N9fxis+h3LDravxODUcpmasheU+hzr3zreR7bP8Q899BZ2qSUREOuqZe7iIiIhI/6Xgj4iIkDO7AHK3U70px2OatmTumQspKRaKPcoWWO1sygmnjFM12zdDgVUTwUn0hPvQyBJiv8VPmdaWNiCOUQlgoYlnJ1qx3pNLzRvuacoyl3nUc8cEHkurZP8H05lMI1ZSefEO73o9r+PvmsHa6t3eOB56NJXMZW089k5SwGuElBBHEtDU0oaFYBk2JvofoP2WAPudawZNDtFEc30pYHuQdXkCt8FXNY8NzqXiESvfHXBPIXfVrI7janqMRUTEiwI/IiIiIpGlad9ERARynqBk0mbWlHpP/Za81IbdbvfafIM6ZsoANJauYTMFzFbsR6LIZrNF+QpNvF52mrQlE4zgxAeOYM7qYKu+xHHH3SOx7m/i4P4G97m+EuJI4jTNLV1s4h3J5KYlc0dXMogc09XVlx3hoN/jTbz5RpvJ/ochIY40vKd467TksWSymR2dmOKtg13bqaCA7abWBhIRkc6I/j1cRERE5Mqi4I+IiADJLF1VwOHiF6mOSv3VvFh8mALrJvToVKIpqm8NtxzhpxOtWNMyec653kxCHGm00eIK2DTx7LKGDqfG35FM2u+tPPH7kUwLuA6PY32gV4+418tpOcJrvw+3oUk8/cYE4gMd/mA3mRPLeDZEgGXy6lxyaeCJibu9A0Af7CZzopW9YLr//sQnxMHvG73rTpjAI/eAdZn3NVvfqArZ3g6Sl7LyEaiYtZA9HrubyrJ4zBEQSkpJh9e2ex33X9dYMjmGe2m0ah6btTlw+V0LuWqwxXUdEREJraczf2zPV5D1fFffwBARERHpPTTtm4iIGHI2YS2wkGs5RslJjzV8uqqxlKyUYg4XWLEr8iNRFtH1AuprmDuxxmtX7vol/OoOjx0JE3huSSNz7y/jZQBSeXF9KtZlPnUlJDEtrYZ6gmfkTF6dx2MPVbqvm5bJY/dAfeBToiiJp2uXMPWZMp6Y6B3QyV2/hKfvAIgz139/7pjOi/d41H1PLjWp+uOwAAAgAElEQVSrk5i8eglvJ1Yxd2KZR+FUXqwNvwd3l9v5jxuz+NvBnpOxFbD9guPHGZvY/oiF2YMdgZxHrHznL7sneSmv/q+3+VvX+kEFbN9RQMWs8NskIiL+ac2f7tP61nbmnRqP7ckQacKtdeTnnSK7cjZ5Ad8qCc32fAXLdwEzsr2u2frWdubtG03VlozAL610pt0iIiICgMVut9t7uhEiIiIi3e3Yn86SdN2wnm6GiIhIv9X05VnSr++Ze+2mt/eQl2s+mGR7voLlZF8RgYXuDqLYnq9gC4mw64xXIEnBn76j0mpj4dxAqyiKiEhvpcwfERER6Tf01rCIiEjf1N338Na3tjNvY5v3zhnBy6QtmkPFg8O9yriyWhxyXshnVdYZKhdsY1+2d3nv4IWzzC0kbvzINfVy2qI5VCR8TNbKZseeRNYdvBPPkfG+ZhyFHgEVZxBrHfvcZVJvcQVY3H3aR5bz+IwAQS+fzJ9QdQc1ehwLZmxj+Rst5AUI3viOpWffA7f7WhNj7QhAjZ7DL3jfUY973IKNp4iISF+m4I+IiIj0G5F4aJQ5oSx0IelVao4s6ekmiIhIF3V/4Gc46w7OdgVVjMBGsDItrJm8jXzcQQbb8xUsb76FqoOO4EdrHWsOnYEwulK/8SsWHMxnFYDtfbJWbiMr9RaqDuYT77zG86O9ghjLycZ20BFAsb1PVt77jPIMEO3ax/4X8rE9Cc4g0y/eSqDiweHEPzibKrqQQROk7lCyHrqFtLyjVD6UECC44hl4MepevmCEEVwK2O4zpptev3Ebv1g0B9tBd1tNjaeIiEgfpeCPiIiI9BuReGtYgQQREZHu132ZPy38emMbOS/MDvJw31+ZBFa9kEjWyo+xPXgnWa11bNkVR2GlR9ZLfAarHoRwAhJpi8a5r3HDCNKII3u1u84bRsfBvjO0kkC865oewY+scRSmbmO/7U5cwzcjm1WuSoczOTuO8n0ttD443NT0akF1pe74DBbM+Chg9k/Wk57jPZy8/ETKV37FF9D1duMnc8vseIqIiPRRCv6IiIhIvxHuQyNLlNohIiIi4em2zJ/WMzQTR/YNnShzwwjSOMXnrZD1xVfUM5wF3Tk92BdfUU8b9XkVlPscyunGZnSFZ/bP5A5HjWyf8gbPfYnRa0w/GE8REZFgFPwREemnKqsPdNhnuTSAgQMHcunSJdc/BwwYwNVXX823337LVVddxXfffef1T4vFgv3yZbBYsHDJUdMAAOyOf7rY7QAMGWLhwoVLDB5i4fz5iwwZMgiAGLtP+QCGDRvGN998wzXXXMN3333H0KFD+e6777h66NU+HbL7nHkZi8XC5cuXAbjqqqFe/RoydJCr75799/wZwGJxhwQ8fx7gaP+AAQMYMGCA1zG73U5MTAwXL15k0KBBXLx4EYChQ4e69g24/H3QflsscPmynQEDLMTEDOTixYsMG3YV3377V4YMGcKFC+cZPHggMTExXL582XVNi2UAly9/j91u96jL0qH9A2NiQlw/eCjE4hhv33Ixjnq///57Bg0axIULFxg40P2fGMOGdd9Cz1rzR0REpG/SPdysjmsA9Ske2T+TR3seaGHN5H1Uz8jGtsVjCraV0W5QHx9PERGRIBT8ERHpp/JypvR0EyRC/uvIET3dhLBcddVVPXZtPTQSERHpm7rtHh4/nETaOBVsLrFAZbyyfTyygLor++eGEaTxUZ+fksyZ/fPrGR47baeoJpF1nVmHqLP6yXiKiIgEYu4VbBEREZE+wGaz9XQTREREpBO67x6ewNQZUF1RR6tzV2sdW3Z5l/nJojiqV76Pu1UtrFnZ7F6jJz6DBTPaKH/Gu541b53BuRZO/b4W9zHb+8zb2Na1psdnsGAGPu2C1re2syaM4YtPGA67TtFj/9XkGLvqXR7jccMI0jjD564BM8bb6zS/7e7CWEdoPEVERHorZf6IiIhIv6HMHxERkb6pO+/hWU/OoXDBNuZN/sjYkXoLhTOg3qNM/IOzqWI78yZXuPalLZpDxYPDPerJZ93zFe56gJwXMhzn30nhPo9rzMimatEZ5p3qatvzqRrt3S5j6rJwKrmTdTMqWD652dU2W3dm3ODI/tn1kXvM4zP4xaJTzHOtv5PIuhcSqfac9i1Au7sy1hEZTxERkV7KYvdcIEBERESkDwtnvYBjfzpL8nXdtx6RiIjIlabxy7OkX2/uXhvpNX82vb2HvFy9FCISCZVWGwvn3t3TzRARkTBp2jcRERHpN5T5IyIi0jfpHi4iIiISWZr2TURERPqNcN8atkSxLSIiImJepDN/Asnymt5LJDDbwfyeboKIiEiXKPgjIiLSj7UXJIVVPnZzU9Dj93ZiAvTfLZ8c9jmddaW+Nbx7kYW/w8q5jTk93RQREZFO6a57uB7oi4iIyJVC076JiIj0U+0FSfw1OYO/Jmdw+X+Mc/3z8v8Yx5ApGcRk30FM9h1cfe8Urr53CoPuuy9osOjedQcZ0t7Cjx+abHob0t7SqYBRZ9lstojUs3uRhaGDvLfFuyJStUvThiyGLqqObKXB7Fpoqk9NG7K8yty5oTFk1V7jdUcpwUOI3SSC/e1MmW79bEVE+oFI3cNFRERExKDgj4iIhO/AbjLGl5ExvoynDnTXRdvYOs+4ZsbTQR4td7ZtLUd4oNv71D1iRqUyNOcJrv2H5ViSbmPQiGv4a7sx4dnQv3FPfDb4/OmQdT11XzrvlL/J0AGE3N4pf5On7ksH4OOPP45O53xE9K3hR6ycu2g3tp0FbJkZ+QBQd9r9280s2Gl39+mzEj717dOuhdz0j7D+M2c5Kzf9Y0rIfk/faJT/9H9NimofwhGx/poos3uRhZv+MZ3fOq918STrP81VAEhEJAxXavauiIiISLQo+CMiIhx4uswVMHng9TavYy2vV7mOBQ26SK81aMRIBiVkMighk9hpyxiS+88MufV+Bl76Ouy6/nL9OJ66L503Xn6Tq2IIuL3xshH4+cv146LQo8DCfmvYYnLLeYL1t8GWHdWufU1lPtkgZY0+51Wz2CfzZOgdpTQ5zr3pHw/Da7nuY4XuuncXep6XxctN3u3xvfbfvRa6D9P/xc4rOR77Upby80c9+9TIy7/cTOZLv+KxFGe5HB5/aRJbfmm029RYuca1kZfv6DguTWVZHftaWO3d5zs6Xi/UmESnv+bKnPwUMl96gumu6yeTc/8keG07u82OmzZt2rT1xy0MyvwRERERiSwFf0RErgAZ48tMl/1sdxMtrt/aeG+3n2yQKdOpO7qEuqNLeG5KJFoYQb25bT1gyDUW7E0f8tXbKzm7dz0XWmqwxF7H4PEPYL99edj1XR0D3yYYAaBNpW9ydQwdtk2lRuDn24RxXB0ThU4FEe23hjNvTAGMKb5uejyd316yc+6SnXOXrNz0eIrHdGDVLB6YCzudx+2cu3SS9RynEUgqsvHpS5PgUav7uGO9Htf6Pc79O9NZNmYhux01d7y2nd8+2pneNHLymLtPcJLPPoSbUpK9SiWlpMOHRruj5tVcdszyHKdiFnhMrRZqTMzpTH/NlEkmJR1qHn/Rqz2Nnx2GR2czPaw2iohcuZT505Ht+Qqynm8JXVBERETEj4E93QAREYm+uqNLyBhfRt3RJaELn2jkvZYJzE8AWprYfcJPmZYjPDC7hs+AWSUeQZYDu8kobvAqeuPSPH7zMGydV0nJCWBmLjsSa5lVehrGZLKjagIJAc71qtu3Ca9XGXUAkMqGo9OZEmbbgtXvYvK8A0+XUbTTz/mOPn7uOu7RVtq8xqXu2cDr7XTFpbgUrk4Zx4XTf+L7mk3YT2xj0KTHGZSQyUXAcmid6bqGOf/LIWkccIyXXnqTp5f/2HX82XVvAmBJGsewyHXBNJvNFpWHR00bfsqyDyexfmsyUM1Ljx9mwU6bx4P9HF7ZWcDQmS+yu2gT0xsb+JRJ/H2KZy3JPHZwU/ALNZbyz69OYv2JHPe+nCdYf1sKO6o3MT3H37U7qfpFjz71sEetRpYOAEbWzLJ3fk9T0VKSQo6JyWtEsb/TN9r59MYsbhrofs0986WTnCvqBWMrItJHROse7vdaz1ew3GdK05wX8lnVm+NPrXXk550iu3I2efHdddEzVC7YRrnXfwonsu7gnfTmoRIRERGDMn9ERPop11Rtjs0ZAArtNCVbjOndDmwxgihmHHi6zAiSjMlkhyPzpq4ktWPBnVaPoI2h5fUqn3PzKB4DO4o7TkPnrGMFRobPhpkADRTNO0Kg9yLDrj/M8w54BXaWeLTLbUq2cywa+MMB5wXcwbVZ2dEJ/IAx7dvg8Q+4pnwD+H5HIfb2LxmUkMnlsXP5/ry5KeCGxRjbs+uM7J6n7kvn2XVvBtw3rC9n/ryay9CBFoYOtHDT47D+hI3HkgFHYOfGFJ/yKWPJ5BgnG4Hke/j72w6zbIxx/tDJpZiaNPHkcWrwOG+ghaEDU1j2oeN4oGuHq7GUO2c6pjPr7fGJUGNiRpT727Qhi5vemcunrsykAmq8MsFERCSUbs/8mZGN7WC+sb2QSPXKCtb05pnn4jOoONidgR+nRNY5x+lgPutmNLN88vv05qESERERg4I/IiL9lHPqM+dmKvNnzEhuBNjZyAGa+MNOYEwqs8aEuFjLETY6sl5m/cyRyQMwZTq/eTjOu+zMXHe7qiaQQBOvOYJB7nPjmP8zI1jyWelutvpGdWbmuup1BVVONPKe3+hPJ+oP5zyPvt+4dAIBE4mmTKDYMY479hlhgJb9jUZwbUwmj0RpirpBI65hYNun3lO+TV/H5ZHJnLf+HAswKPlOYoZcy1/bQ0/Of3UMLP9nI8hz3Y3juO5GYwq4QPu6e9q3cNcLCLpEwaNWzl+yOzYbS5I7LmEQaGkDC8ksOWice/ylSfBhMTcNtDB0oDFVmWf5jnUU8FvXdd1beU7ga4fqj9dWvZChY4rhpZMcKEoOa8kGs2XNjFN4ZYKPSU/0112mmv/9+GEe+aelJDuP52zi/M4Cah7/KS/7LgWlTZs2bVfQFo4eXfMnaxyFqVD9fovRlucryH/rDK1vbSdrcgVZk7dT2YrrmLHPe7+T93HvgFKoc93XMzav7KTWOvJ92/F8i3edC+rwqbJDnVmTfaeSa2GN73FXPcPJ2+Kd5ZP10C2kcYbPfS8kIiIivY6CPyIiVwDTU76RzHRHJs0fnm5kB3Dj9GQSQ532eZsjQ2gkiaPCbNwB4zqBnab58yCHR8UZAatA5Tpbv9nzXH2HlNFxQcrHcdf0kcaPOxs54LGe0o3Tk9wBswgbeOlrLN+2MuiLai7ve5ILR38DwKBJj3Pxq29cAaFzP5hkqr7fvN/IU/elk5g+jqti4KoYSEwfF3Dfb97v3syHbnlrODmVdA5z4qTP/pPHqSEdn+VhSCqyOYIVVh5hMzurg9SdMpbMYGUCXdus6oUMmbmZR3baOdBhSrIUxtwGx056f2ZNJ4/BbWPparJRp4Uak2C63F8TZRobONaJpomIiLfesOZP2uhrXT/Xb9zGL7jTkfFiZNzYnq9gOZ4ZQ8Mpz3Nnwdier2B58y1UOY9X3gItZ9zHgpzb+tZ25m0c7pNlE6LBu/ax/05n+TkU8hG/eOuM63DoOltYM3kfvOA+btTzFV8EuGTroVPUM5xR3Z6BJCIiIuFS8EdE5ApgLvBjuMuRSbNjZwMwkulTR0SpVf1N6MBXwtRkR6CqgT+87pzybSTTpwYLGnXN9+e/xvLfb2Hw/ZUMyH4e+9FXudhSw4DY67Ak3cbZP27HAgweeT3nv7EHret3yyfzh7r/ZNWedh586aDXFmjfH+r+kzV3x0atf766563hHB5/aRKvzVyI+4XcahbP3EzmS08wA4ygg+9Ub40NHGMSYxxRlKSUdHh1O15LDiQv5eeP4lO3Ma3Y4mrj2jMfhdd+6VF3Yyn//GroVjdtyGLIzGOsP2H3WF/H6+Is+ScjW6XMFesw1hh65J+WEnpiwkas7xyG9FRH2WRy759EzTu/d7e1eiFjHz8curFezQo1Jv5Fpr8myiTfw9/f5tu+Rsp+uRlum0tub59WT0Skl+jJzJ/Wt96nvCGO7NuHu/alLZpDxYPDPQrVsWVXHIUPebyykzWOwtRm9ts8jq/OwBUXic9g1YPDQ59LC7/e2EbOC2GupTMj22OdouFMzo6jfl+LI2vHRJ2tZ2gmjtE3eO7smO3jKv7WduZ1pp0iIiLSIwaGLiIiIleUKcnMosHIehmTzF0J8F6ocxzZN585s2HCSWPxvJ5fIYIqobKOOlu/6fPC6HtCEtPH1PDZCdhRWmPsmzmR+dFK+3G4MOAHDI69jsGx13EOON9wiEEJmQweeT0D2z7FDljiRpmq63fLJ/Pxxx+H3YZx48aFfU5ndNdbw0lFNo6TxdiB7kltMh3TigGQM5tHZuYydmCxx1mTWH/CmD7OKLOJ3z5q4e8GbjZ+f9TK+Y05zNho5/iN3nUb054ZP83YeJL1k1Pcdd9WwvpHoSZoix2BGWDZGAvLvI55tCtnE8dfymKsR5nMl05ywG/wxLBrkYW/cwafbivh+EZ34aSiX7H+HY+2Pmrl+EvHGGt2MTGHUGPSUQT7G7KMMcVfyiKPz9LR1/MbgwyciIh46fbMn137yHJF7eMorAyxns4XX1FPG/V5FZT7HMpxHR/OAn91hDrXEYTJvsHPuZ1lps74BLJTP6Lc2a7UW6ja4hG8cjEyhKpJZN3B2Qr8iIiI9BEK/oiIiI8kfjQTduwMYzqyhAksmllD0U7Y8S9HeGSKY42cA7t54NQEfvNw8Os9snQkO0pPe5zbxtZ/aQDgxqXTgwRHmniq2CjnCqK0+JYxWX9nz8MjoOPZd7+MNYNKnG0GZmWHzqfoipgh1xLzl8PGdG9/+T8ArjWALn51mu9bvuaS42ezuiuQ0xk2my0iD49mbLRzPkSZpCIb54sCHc3hlUt2XjFznY3h1m0EG7zz+ZYSPL/P3zn+Bb92R4H6EPi6OV5j62+s/bUhvHZFtr9mygQfBxERCSVS93DTZmRjezLcN3ASWXcwQNZLyMSlIOf22Po5w8nbkk8ezqyej5g3+SP8tzWOwkpl/IiIiPQlCv6IiEgHU55dQt2zzt/aTJ+zI7GKWaU1zBrvzkG4cemEkOcmPDyPutG7ySj2PndWyRKem+LnhJ1WMnZ6/D4zl7pnAwdRwq4/rPPimF+VB/MqKTnhXc4vr4yiVH4U5PqRMDB2OJfaz2A/+ioxQ66FIdfy16++ga8+5HvHNG/njpqfhuvLL7+kubnZdPnExESuu+66sNvdWb1hvQAREREJX6+/h98wgjQ+Yr/tTvw29YYRpHGKz1shyzd1JtS58cNJpI1TX4CftJvOCbPO+AdnY3sQnFk+3m1NYNXBKKeqi4iISMQp+CMiIj7BHl9xzK9awnzPXQkT+M3RjkGdhIfnUfew/1o61NGhEdOpOzo9SAE/7fAnQNtC1t/Z8wK07cDTZRTtBFLiAmYC3bh0AtGM/cRubqK9wB0Uc86Q5Vzw728CnBNMuIGc7gz8QA+8NSwiIiIR0evv4fEZLJjxEctXvs9Uj6yY1re28+uE2azKchx/po7JzqnTWutYcyiBVQ+GOjeBqTNgeUUdP8lyn7tlFxiLCXaGiTpt75NVMcJ7qje/08UZASFeyPdYY0hERER6OwV/REREIq3lCBsdmUm+07q1vF7ryPoZyfSpcVFvSqhgTmd0d0AnHOE+NLKELiIiIiLdoFcHfhyynsynavR25k2u8NibyLqD7uPrnq9wTJ1myHkhw+S5cyhcsM19buotFM6A+i61N0SdWaPJWbnPq72m1j8SERGRPsFit9vtPd0IERGRvqzl9SpmlfqumTOS4u3zfNYramPrvEpKTgBjMtlRFWx9IOmMcN4aPvans6T9P8Oi3CIREZErV/1/niX9enP32khn/mx6ew95ub0/oNTdbM9XsGX0HCoeHN7TTZE+pNJqY+Hcu3u6GSIiEiZl/oiIiHRRsOnuvJmcuk46rS+8NSwiIiId6R4eBbb3yW8Z5w70tNaxZVcc2ZUK/IiIiFwJFPwRERGRfqPXrxcgIiIifnXXPTzLa9q1K0EzWRu999TnVVAegZptB/MjUIuIiIhEi4I/IiIi0m+E/dBIi/6IiIj0Ct318oYCFiIiInKlGNDTDRARkd6jeqEFiyWL0sYIVtpYSpbFgmVhdQQrFfHPZrP1dBNERESkE3QPFxEREYksBX9ERMRQvZDczQVY7TaWJrv3WSwW781PEMcIGrk3ryLJS7HZrRRszkXxH4k2TfkmIiLSN+keLiIiIhJZCv6IiAjQSOmazUwqeYIcz70Nxyiw2rHbnZsRxHEHgBopzbKQe6yEk84yJ0s4lusTACKHJ0omsTl3IYr/SDTprWEREZG+SfdwERERkciy2O12e083QkREelj1Qiy5YLVv8gr++C9qIRcr9k05xpRuKW8z96RHthDQWJpFyttzOWlbint3NQuNi7Ap1EVEusGxP51lzH8b1mH/P6x+E4B/febHQc/P2/QfAFQu/NvIN05ERKQfOPH/nSX9+o732u6w6e095OUqm0gkEiqtNhbOvbunmyEiImFS5o+IiFC9fTMUzA4Z+KGxlDWboWB28JLJqelw+DgnvfbmMLsANm9X7o9ET6TeGh743zJcQSB/nIEfERERiQxl/vRte4uGEVu0p6ebccXRuIuISDAK/oiIXPEaaTgGk8amBC5RmmWs55NynFV2j8yd5FTSOUzxi94BncaGY37rSRk7CY410Bippov4iOR6Ae8+9+MOAaC8Tf9B3qb/4F8X/S3/ukgZPyIiIpHSI2v+NL9CduwwYmPvory5+y/f05rL7+odgYPmV8j2+Aw62y6/5/nULSIiciVR8EdERABIT00OeCx5qc2x5s9stlssZJU6wzc5bHKuA2SxuLafvh2gntT0yDdcxEOk3xp2BoD+YfWbAYM+zoBQd9n1MwuDfqYMOgmi5Qh5t1Tx65aebkjP+2B1GbesburZRujzEDGlJzJ/mne9S+3EfOZPrOXdXYoO9JjExexrf4/CxD5Wt4iISC+n4I+IiIQhhydKJnG4+EWqPfZtstsdwSFj+9VcYNJYAucSiURHNN4afvc5Y+2fQJk+zv3BpokDaNyQxaAYS4dt0a7IttcpkkGixg1ZCjhFyAery7jlFn9bzwYHWn5V1TFIcoUELXrrZ9LdWn5V1XEM8o7Q3UNwJX8Xr3Tdn/mzh5IVtcxfuYHi+yZS+2415sI/eyiKHUas55b9iuPcZsqzh5Htk2biLyOlufwu7zpiO07fZabM3iLP474ZLoHb2vz/s3f/8VXVd77vX5sfQjWxmps5t+eeTjfu/DBRjgGd5CBUU6EQSUmGhsdYYzqnBCsoPNjZ9p4ae6akp+icEjunJjsjCLYEZ0S89mFKEyYxIGigQW4yFeOgifml2+m5p3cuJ+00aI+A7PvH/rX277WTnZ+8n4/HfkDW+q7v9/Nda4el67O+3+/uleRVd0FjWcS6Y9cbHltZo6mTF1JvCvZjBI3OiRVX6LGpqXaOGeKJeFyEkT+hsYdeL99UakHt+a/xGPoXJ/bxthlWf4Tj4l1PERGZnZT8ERERAM71JzAZW8zEThs/dpxm+X1fI3QsUbTp4ESSZarXCzj3ztsRt7/6sIXcR+G/9bu59Jnh8w+b+ekErYN177NuLj0bdyUvmQo5y2j69XZ+HfQp5z9apzqwENZ8Dk7HuCbCTLkmE2KEv6tooMyZxtNB/S9mXd8Zyu5o5+RUh3g1fRevYpN+Dz92hEY2UbIabPduoKCrmrpj8Q46ij21DJouMDrq+7xDLe+TyBhDT6JiMU2jgXqaKhMvc8yeQhlNgViaFlOd50sqxI7VtvUEPbUFUGk43rnGRL3mYovkmD2Fsndr6fEd11MLA8FZiFhxQQG1PYa+FOynzJvoiH1crPPaxK3Vt4UlgGgso6XEeN6qeShOxiR2/6LHPp42w4+7QNOt1eSFJPJiXU8REZm9lPwREbnqZZK9GE6/NxCyfZD6FSuoN+aEBuv5VpTETuCYYvYtr+P5qvASA++dhsXZUY4VGb8pWS8grjZ++Rzc+fTz2DNCdt2715CgGcT5ZQt3O4MTsdFG3bz6sGEE0ZfrA2tpDdVzt297yHFBx8xdgXMoRp3eUUmDzhXkPnoanisO7PPX28YjoaOZjLF4+xS8TWI62c4dYQ/bPQ/nK54f8W8JHaVh3EecY/3He0dXuJ4/RJnzPBxpDdT5g6GIoy3iteubZi1oNI2J0SPho2+Cz4HZekPje/RInIYTEBrjDwwBmr8e5stHHInjGxET8XsyxA9MtB3er4PU92Xz9K+LuDtoTwY//PV2nl4XWj766Ciz1ylaHYl8F6NfD895mOoRTJK4yb6HH2vZD5XrWA1gW8uGAmhsibPOzPAA71JATtD93MbW405PPaZ4Rxw1xTrGRJnhZ9jVWECtw5DgWO2gtmA/LcfGEWu8ek3FH6Pe57bhn4HNtg1nAvOxrXYap2+zsfXxTdCVSOItUuxrcDZtoqu6LjgZUtmE01/Ixr3xRofF6Z+p2BNtM+JxsNpRS0HjLs/onrjXU0REZjMlf0REhLXrN8O+wwQ/Js7ka/eBIyuwlo8ly8HiVjedxsTOYD0r/Ov9ZPHyfQO4O6siJHjaOLwPNq/XSASZOFM98ieyLHLvhDfDEqzj8Fwxv1wfGEHUsthBri8hk1HFyc/ctDwUfMirD1soodUw6mgx/2f2Fl417j9XR69vf38d9A+Sae+k9+nl8JDh2GfX4kn8FMM/GEczDfDfeE+JnvG4O5N19HM8KPPRTX1fNlu+lQb4HpAbR2kUk+k8mPBDfx/rt8ppsqfDuuLAqI8fhmYqE2j3SCvHV/nKVFDFGf5z3NjSqWoyHJPTz6OhD+zj1BseX5ag2+IAACAASURBVHjiYqxO/qCBRwcNo4OalsEHI1HajX09zJSP2xfv92SvsY2Tgxwh8D0xZ4jjRyDHnh+S+DE09cNAUujkDxp4FMP35Ok06stCklBxrlOsOsx+F6NfjyF+cEcrPG0cwVRBFSNK/swAk3sPP0pLI1SW+B6Iex/GNx6JPRrCtpYNBV1U5yU+LZdfxKTMGMoMvU8XhlhSU0hNvY3qrnHGGq9eM7FFrXcxWeNae8czrZ4/rrL9CR4eJfaMmyngXOggpMTE7d84Yx9XXDGup4iIzGpK/oiICKz9LnXL9/FkffAj28yqzqC1fNxuN3tDczeZVXQa9ndGGPEDMFj/JPvYjHI/MpESfWvYEuEzXuF1ZlL1fB13GkfOfLmeoRjtx9oGwEOtPHtvYNva79Zx53NP0jAU3g8LYBmq578+t5yffHdtoN57v8tP7txH86uG/c9XkeXbn1HFs/bM6HEN9fMuy7klK6Svv9rL2qCf3Vz+laHeq/wDQN8ZyqKsL2Mhg1Xr4MjxIf8xJ4/3w7pMCgELQzQ6z1PydJH3Z88xO5/Ops/ZzckI1z/ouxASi5nvHom2u66YnXf7yqTxlTXp9B0d4qMY56Xwh+V8yxo45ltbsqHP88DeXL2R4ove94SuiaubvUfSqfqv+SzyHWfNZ+e30sZwPcyUN9MXz/fEeF6DvycmP64RBoGsm9JMlPWeh00ZgW1351OV08+Jkyavk4k64n4XY10P1wiDpJNhNR6bxrcOFiV2XvRJ2icRkznyZ3j3LhqBxrLQh/H72RVzmi0bW497ps7qqS2ArmryIqzfMnk2BU295vt4RoGMJ9ZY9U6Vo9hTb6P6VuP0ZZumMqAETHXs0/F6iojIZFDyR0REgEyqvr+Z044fMzGrj3jWAdrc6nkoLDJRJuut4W/s+Se+seef+L8e+ffmDsio4tRnbi5/5uZyfx13vukgZ66FeXMt3OWchHEyA+/xJqf5TranTc8ni++8ady/mKxE3uLN+Bp/caehTk3tZl7OMn7x6+28FfTxJD8ACldlw5FBOgAY4sQRKFnlvTiuEQZIxxa69ok1jRxG+NA1QTFPeLsjPF/RwO13eD+P9icnPrNiXRPXCH2ksShS3YmeFzPlTfalcNMycvoGecMFGJIq4+bq5oE7DNfijnbPd9E1Qh/nqS8z7jtIfV8idSerjijXw5pBUY6hfk33NqNM3sifYV59pYuC2nfCHoY3VWJumi08a8z41oypJIEptGxZ3EoXfbHmKjNTJuNmCky2m1Cs8eo1E1vUescxusa7RlNThHV8TIsWezJGJcXqXzJiT4SxPwl8T0REZPZR8kdERDzW7qV18z6KLSHr/IzXYD0rLMXs29waPmpIJMmS8dbwyz/8Jpf/nx6+seefIu73JX1MJ35CGRJBfU8v581HJyrpGmozLb4ElOGz596x1peJ/VeBfuBPaG2ZpP7MYoaREJwcpIVsVkabk2tWGOIHdxykPrM4kHh5Onuqg5r+vImO9jdGcL0xSF9OJl9JNPllTSMLGPjAMH2cNZ8Xo16HbJ4OS5Jt54cJfT+TUUc0aXzroKe+X9jToe8MXzcmsGRam7SRP8NtvNJVwIZ7w5/0r3bUUtD1Cq9GS1Acs4dPnxY0lViEdVqO2ckLmmNrDSWV0LjLUM/wM+xqJLEytm08XgmNZcEjeYZ3r8R+zEysYMtaHD7VXbx6TcUfgW0bj1d2Uf1Q8HH2CCOtIsYVllw5ij1k6rSIxwVZg6O2IKRvnnoKah2JrWEUFnSM/pmIPXlC+hP3eoqIyGym5I+IiPit3evG7e4kysxtY+ObFk6ZH5kEyXprOFICKOHRPn5tOKOM7snMXjyOKA3ijdzJuoU78UzxFn3/OQYSfYvXK9Pe6U0mtfJQrHbEJM9UWS3Hh+g43k+OPZ9C3y5rGlmcZzjCiJKooyGSYSLb9Sa4no6wtsu440uGWKObEj0vZsqb7ot3SjVnO987ep6cNRkkfhkyWLkO+pzd8ZMj1jRy8CYlxyppdcQfbWb9Vrk3sVRMyXjblEkxWSN/jtVV01WwgQi5n8A6OXVHIx+8eh2V/unTvJ+8V9jQc4Kt3vpsW39KLYYyLes8064Zq3G+E1zmIdhQyRjKXKCn9hxlhnjyqhdTstpcrKx20lS5P3C8/Wj8ek3GFvH0OS/QdKvhuLxqIg63iRSXbRvP1WJYu+YIJaFTp0Xpj5Ft64mQvpXxbu07HN86rsWIYvfPTOzj0VhmWM8nvD/xrqeIiMxeSv6IiIjIrJHwW8MxFip4eWcgATTv/8jzH+JLAhk/8ersfTTLMyLGuH24nru+tg82r2etBbBkUnzfct58+R8Y9JV5dQs5j56Os6hCG498bR93Pv1dbz0RPplV/OfN8NzXgmMYdK7gkVd9+0/znW/VB9oerucR5yBYvEmq5w4Hx//qFs9Ub0F96uccy8nN9m0bxPllS3i5q/kT43ti/FjvySTnSCuPHkmn6J40w74MNtnTaXm0nQ7/tiF+8Kg3SWRsxwJYAmuuuHz7TrXzdef5oDistjTPVHOR4k203dD+xevzIu/D/I+C6w06Jm69niRGy97uQD8/6mbvERPnO258+WxZd576/xxc9w+eHxnD9TBT3nxfrBsLKOE8fX3ZbNmYFhJ7G4/Mjf/7V7jTkxx59I728OtvjH1RPlvWERI7uJ4/xA9OmbxOJuqI+12MdT1OtXumejMe95F3Gr1FiZ0XfZL0ScBkjfxZ7bzA6PFtRH7U710nJ+r0XGtwhq2dYkimGOvw7Xeu8Uy7FlRnSJnj28gCCnIyEyxjnNLN93F6R7CYidV7Pgyxxq83cmxbnbHOW5T2fOvO2LZxPCS2SHEFx+Rk9WpnSFwRjotQd2jfQhM/qyP0xbb1RIzvTZz+mYh9rG2GthepP5H6HHreRERkdpo31QGIiIiIJEtnZ2dSHx69vPOb3FfzwjhrWcueK60wp5iSOfuC9jz0D25OGQbFZVY9z09eziJnjsOzYXMrfU+fI6c3pMp9xcwzVHXn0wOcijNkb+2zbvpyV5Azx/g0bjMtVwL7Wx62BNoGHvqHKu/OvbRstgTi39zK5WfX89DXioPKw3J+MtCJPQnLjsxqfWf4+u1nQjamU/WLwLo/nim9ztBH+FRe1o3l/IJDfP32Bv+2HHsFL25Mi9icdWMRVUcPBtpcV8wv7CN83TjTzt1FPL2ugUdv7/eXeevB8bVrmjWfH9kH+frXG6gHIJun67JpccQ5LkThzgqqHjD0M2cZVevA1HIyca5J4c7tPF3TEFSmpC7fE37C1yN+efN98SaKyAyMDvNpO8xzLOcnf1dF7H8dMvjhW9vZdCA4Jo9snn6ryF934c7t/MIWWi6bp9+K2UCQuHWY+C5GvR53Z1LiaA25liG/W6bPi0y2ZN/Dp7VjdlYNOAIP6YefYVdjARt6bImVEREREYnB4na73VMdhIiIiMhkO/ebC+T+uxRTZf+p523T9f77vCVjDSmp2h62UEIrl5/VlIsis0FHTQN7baFJpSF+cHsr1IWvmTNYv4Kc3u/r34AQOi+Tq/e/X2DxF83da5Nt78tHqSiepsmkY3ZSg9Z8KaC2J2RUjpkyIpPkYGsnW+6LP7JLRESmF438ERERkVljot4ani4JHfPaaN4Hdz6dNdWBiMhYnGzngeH8QKLH1c3eI+kU/SJkNNHJQVpylvGLu0MrGKT1ZfjJ3ynBEUznZTq7qkb+eKf8GncZERERkRg08kdEZJY62NYRts1yeQ7z5s3j8uXL/j/nzJnDddddx8cff8y1117LJ598EvSnxWLBfeUKWCxYuOytybNknDt06TjvLWXBAgsXL17mmgUWPv30EgsWzAdgrtvcUnMpKSn84Q9/4Prrr+eTTz5h4cKFfPLJJ1y38LqQDoXewq5gsVi4csUzj9W11y4M6teChfP9fTf23/h3AIslMC2W8e9zvPHPmTOHOXPmBO1zu93MnTuXS5cuMX/+fC5dugTAwoUL/dvmXPksZr8tFrhyxc2cORbmzp3HpUuXSEm5lo8//iMLFizg4sVPueaaecydO5crV67427RY5nDlymcYb+m+2Iwxzps7N077sSfnt3jPd2i5ud56P/vsM+bPn8/FixeZNy/wfklKytS88RtPIiN/Zoy2Lcz7mnFqNj3gnE5uD5tSS2RivPXWdlPlrrbvpNnzIsmjkT8is4NG/oiIzEwa+SMiMktVrA2b/V9mqD9Jv3GqQ0jItddeO2VtJ/rWcIJrUU9/a/fy2ZW9Ux2FRHFWD55lmtF3UqaTq2rkj4iIiMgkMPcKtoiIiMgMoIdGIiIiM5Pu4SIiIiLJpeSPiIiIzBqdnZ1THYKIiIiMweTew4fZvSqF1FTPx35sEpuO4pg9hVT70akOI8xkxjVdz4GIiMhMpeSPiIiIzBp6a1gkMSdrGlhaM5S8Cl3dPHD7IQ64klfl7DTCgQcaWHq751NzcqrjEZl6k3kPH979baqppWf0AqOjF3CunrSmp63h3SuVeJlEOt8iIjIZlPwRERGRWUMjf2R68z3wj5AcOdnuSQQ80I0Lpk8SZbrEkSSuA4f8CRfj54EDI4ZCCfZ5DOfIdaCdepZx+K3tnH1rOzvvTqgbk8J14FB4YnCWfR9kepnMe/hQXxcFG9Zim7QWRURERCafkj8iIiIya2jkj8wM56n/WfBD9ZOv9QcXsebz4lvlbLROYliRTJc4kiknkHQ5+9Z2zv5iGTgPBkbfJNrnMZwj1/B5ctdkMONO62z8Psi0MVn38GP2FMoaoav6Ns+0b6ueYdi7b3j3Sv9UcKmpKazaPWw40jNVXPC28BEcvqnLjtkD9RjbCDrO0FZZo7n4Y8dovv3QOvOqu6CxLHBMyKiUePUF7U9dye5YDSZwDuL1N7xt3zR+Zq6Xr8wz2EPbOGY31GkndGbAWP2Ndw3MnG8REZFkmDfVAYiIiMjEGd2ckVD51H2xp39a99SphGM48thdCR8zVp2dnUoAybSXa19GprOLAw9meB6iu7p59kg2Jev6aRn0FnJ188DXB1nzi8CD9pM1DVQdCdRTUucZMXKypoFnbRX8iHbWO88D6VR5j3MdOOTd5mu7ghc3poXFFFR3zjIOv5jvSUxEiMNsnT5myoeWAWBdMWd3ZnhGRTmg/q0iAgNkhqi5vZXBOG2bYk0jExgcHoG70xLvc0j5kzUNVFFMPa0Rz2ngXB9kqTN4X7xzFflaF8H3DnJ0zTIynWdoMR5r62apw5dYzA46h6HfJ+P+QBytLPWVWVfM2QdHTH8vfdeoxdiE8bslEmKy7uGrnRdoIoUymhh1rvFv9zyQX0zT6Ak8s8AdxZ56G6t4h+NbExwj1FhGS9MFRp3gSTDcxkO71/rrCW/Lm5SKU63pGOO0H8q29QQ9rCSv7/Ggc2K2Pk/sTYyOrvF1htQ8O1mjTqLNqGfmHJjp7zF7CmXv1tIzus0zkmv4GeyvDhO14Qi6qt/n8dELOH2xl91GaoFnWkCbrw37Ov+5MdXfGOcs7vkWERFJEiV/REREZqnRzRn8MTMPgAXXW/j0D24WXG8B4HOpbi7P+zwACz/n2XZxQTqjmzOiJoDWPXWKBaMu/mLrN03H8PPdL7DuqclLACnxIzNDBl9dd4ZnXx9h48Y0XK8Pgr2Irw73Bz8oNzhZ00DV4DIOvxVIytS87k1WAL3Og3zPXsHZtwKJAs8D/DTq3yr3PvAfoub2gzxASMLkSCuv1W3n7M5AW+tr0jyJlxCm60ygfHgZXwLF6+5MSmjl2QP53O1r4+QgLWRTP97Ej4m6Eu0zEHJORzjwwEG+dyCDFzemcffO7dTjSRAZz7HZdsKv9QgHgF7nCA+/tZ2d4E2YHWSpd5STP+lUk2loM5Ak9MVY9UCaJzmzsZzDHGL9cEHw98BlmB6PWN/L31FzeyvUbeesP2M3wgHvtIZK/kgkU3sPP0pddReVTScMOYM1OJs2kVpWx7Gt0ZMYEVU2GdYRsnHvhgKqX2ljeOs2bBHbSnKMMdsfg1j1DT/DrsYCansMSYzVDmoLbqPlmJPVETtp5hyY6K+/bUO/bNtwbgVijnUKVlDrCLSRcTMFFLDhuUCdGTkF8MoAw6wx399kXwMREZEx0LRvIiIycVzd3L+0gbylDezouIranmbmLspm4drv8vlvPIYl407m33g9fxz1JHx8iR+Aaz49H60Kvx0bFvPz3S+wcA5xPz/f/QI7NiwG4O23356YzoXQmj8yU9z94DJwdnOSIX7mhDX3xEhiuLp59kg6VT8yjJiw5rPTkBAIH00zxM+c5ympM46WyWBnXTa9zm5OGkqyrjhozZm7H1xG7pGuCOu6JFCn6fKRyoTK4KvroPfoEL6QTr7WD+syYxwTQ98Z1hvX/HH0Q05alIREon32CjqnadyzJj0o/vG0E22kVa49P3CsNY1cgr8zVls6DI74Y7h7p3H6tjQ2PpwNfSMxYgwR63vpGmGQdGxBJzWNjS/Gus5ytZvSe/jwAO9SQE5ozjvjZgo4x4D5PMLY2xrrcRMRYyKG3qeLLqrzjNOg3UZ1V4xjzJwDM/0dep8uFpM1mdmUsfRXRERkimjkj4iI0FHTgN37unluVQUvbQx+c7y03psUKCmmJ8Kb4DK9zb8xnfnWZQBcY13GldHfMmfwDea89zJwQ0J1/csXl7BjAzzxty+wpSr6CKC99Z7Ez798cQmQ+FRxY5XoW8OW+EVEksr3nbNYMyjKOcPxGmhZV8DbVugwlLEY/+4aoZc0HrbG/s4G7fM+fC8KPcaaRi6DfOCCQmuUY2PEEbfOhMtHKRMSV+GDy8j9+iBvuPLZiCfp4PhFRsK/wxaAnGX8MmTqMdeBQ/z57SPUv1U0hj4YykeI3fj3qGXGeb0sMbaH7gts84z2qeszHpEd9biwemN9L73f77qvN1APEc+5SCiN3p3JNtEUY4q32edq66+IiMxUGvkjInIVyFvaYLpsb7vxzeQRTrTHHw0i09eC6y24h97kdy8/zoVjf8NF1xksqV/gmqX34/7yYwnXd91c+Ni6hB0bFrO3/gWum0vYx5f4+di6hOvmTkCnYtDIH5k5PCMtmo+M4HhQSfW4rBkU5Zyn/fURXK8P0puTyT1JzCRYNxZQSj/How7lmW08U8rVZRbz9lvbPZ+67CTWn8bGFz31/tKeDn1n+PPbG1hye7s/ySkSakrv4bYsbqWLvtCZbydiZEm0tsZ63FSMfjHKuJkC9tNyLIFjzJwDM/2dilFPY+mviIjIFFHyR0TkKtBzdrv5BFDfICd82R/XEO19Mcp2tJPnnVotL4Ep1lwHDoUcd4jG0HlmItR9/4ERYITGcu+2msD/DXbUeLeVd0eZssZwnPETVD64bn+cUeucGS6nZXFd1hIAPjuzl4vtj+Ee/S3zrcu4lLeZy6O/93/iSZnn+VgyPPX95Ccv+LelzPP8DJ79vm2TSW8Ny4xydyalZpIY1jRyGeGDRP4hsqaRxXmGQ4/xjta4KVab0cokWqeZ8tHKhPFOneZs5/Gj58ldkzE5o0jGcx6nYzs+JwdpJpv68YzmNfm9tG4s9yaYiq+yBJskamrv4Wtw1BbQWGYn8Ez/KPay/Yb1YDzrtnS90hZYTeaYnbyE5/taQ0klNO56JlDP8DPsakxGjGNny1oMjUdIOKdh28bjlYTEBcO7V2KPWpmZc2Civ7ZtPF7ZRfVDwfXYdw+TvOsVYkz9jVDNWM+3iIhIApT8ERGZpUKTHOYTQOep+5knqdLxszP0RinlOnCIPEc/5Cyj+ex2es5W4MiBZocvSRNZR00DpfXnya2qoOfsdnrqsj1trg+8DdxR0xBSt6/ceKRRechblyFe+s5QGim509IamO5uhpt/YzrXLL2f1NX/iQXFPwLgs+at/gTQlVvu47NP/9VUXSlzPZ+dT3lG9+zYsJidT70QdVuKRv6IxJDBTjNTYVnzeXjdeeq+Z/i3ytVNTYx/ayGDB+3pNDuMIy2GqHH0k2vP909VFi5WmUTrNFM+g1XroPnZ4L49eyQ8Ms/onPP09mXzcNiaN208PMfCnBX1JPoyPUBHTSvNZLMqbEGasZ7HRE1WO15hiRtPW0FFbGlwZDD6SJ1Y38uT7Sx5IOTe6hphIGwdIJGAqb6H27aeoKf2HGX+dVzKeLf2HY5vtRnK/JRaqsnzlWlZR09tQcJtrXa+E1zPQ7ChMjkxjtlqJ02V+wN1248mcOiFkLhSyKteTEmMjJSZc2Cmv6udF2i61VBPXjW+YVDJul7J6G+ESsZ8vkVERMzSmj8iIrNUz9ntQT/7EkAx5aST23ee3pZBOnbCay1ATjal9NMcNAJoiJ96EyOlD/seXKZR+XA2dY5+euvbabynnLD/h3V1s6cFIJ0i3+LmhZme+unntY4iChf5yhjrBgqLeKkQINbDzkSksbIonbq+89A3wocQ/AB2lqxvNP/G62HkXS4c+xsWZH+Z+dZlXFP0FBfbH+Ny6/f43DcamZ/5FT5772X+OGqJ+1bIdXNh25OeJM8Xcj2jf3ZsgMd+FHnbM9+Pvi7QRNDIH5mtCndup76mgT+//Yx/W2ldfsxjrBvL+SWH+PPbA4n/XHsFh0ITJ0daWWJItkQsk2idCZQv3FmB44GDgb7lLMOxjggvH3gTRWSGJ0PaDrOP5Tz9d1XE/Ze770zQefS1+cu3IifiEu3zWE1WO57G8tllH+TPv95AHQDZ1Ndl0+wwlLm7iPp1DVTd7k0KrSvm7QeDq4n6vbw7k1JHa8h5Tsfxi3I2KvkjUUzmPXy18wKjEbbbtp5gdGusI21sPX6B4CJrguqKVHd4vZHq2UbMpk3GaK79GMc6x1af2TYMR5g6B2bqjRR39DaM1yvCfts2jo9uixtDrLjMnrPocYuIiCSHxe12u6c6CBERmVjxEj8dNQ3YW/A8cMs6Q10LlJZk09zST25VMUXtrZ4FoX0JkY52z8gcoLRuO0/4nsKFbl/Uzf3rPaOHSuu28wSB/ZHkVlXw0k3d3jLpOA6XUxn2kGiExvKDwfGE9KH5UD5WV0jbhSHHBsnGebaIwih1z1SjmzNYUJgXNKrHsvQhz3o/o7/lwsFtLFz7XeZbl3Hh2N/gHnqTOW+9Teq+yO/Nr3vqFF/N+7d85X+/gG3xkqB9w+fejrjtjf83hdd6/gdPrkllyZLg/ROhs7PT9MOjc7+5wK3/LmWCIxKRseioaeBZW2jiY4ia21uhbjs7Q0boDNWvIKv3+1x5du2kxikisb373y+w+Ivm7rWJ3MPN2PvyUSqK9VKISDIcbO1ky31rpjoMERFJkEb+iIhcBeKO+DFYuSqbupZ+mls8CZiie26E9uTE4frAN2onWmIHJmwlaEMyKLeqgpc2puE6cGjWTO0WzWef/iuWf3cH85d/h8sjH3Ll+F9xKW0R11iXYcm4kwv/92HSrMu4Jv2L/OGsm8/FqOvIY3ex7qlTvAZw9FR4gUjbGOXJNanJ6YwJCT80skxMHCKSgI52yj/IDyR6XN08eySdosNpwb+jHYM05yzjl2HDfgY58nN4+vm1+p0WmcE0eldEREQkuZT8ERGRYP5p2ICcTFZa4USsMhGlY1sUvtV6Tya59efp5TzDH0LE+XUWpZELscuMgev1Qe8UQtk8MhFT6ExjF+f8G65J/QLXpH6B/wV82v8rz/Rv6V9k3si7uAFL2iJTdR157C7efvvthGOYjFE/kPy3hkWSaYmpddeuVv0sqQ/e0rveNyVZsD9fGjxl29tnt1NlYq0Qnf/p4+0EXkqRq4fu4SIiIiLJpeSPiIiEyOCrJdDcArlFGVFyLxl8uyqd5vrzND/bzbcL87EyQuOznindcquKPKN6XCGHWfN5pOQM9hZodrTz1bNF3nUbhtix1DOVzxOFhjL+uoGOdu7/IJ+XNqZhywL6gJZBOnZmmFoI23pTGnAeGGHYBYVW+HB4do/6AZi74PPM/ZfTXDz7EvzLWwDM864BdOl35/nM9a9c9v7drMlK5IyFHhrJdKYH3lNL519ketM9XERERCS5lPwREZEwhTu307PT99NIxDLWjeX03NROnuMMpUuNCz0b1gCKUnez7RCl9f3YlxrX/0nHsSi0THDduVX53v0VOAYOUtcXWkesThXRXDVCaf156rxvk+fmpONJCM1e81Jv4PLo73GffY65Cz4PCz7PH3/3B/jdm3z2B8+yf//r7GnT9f32t79leHjYdHmbzcYXvvCFhOMeK701LCIiMjPpHi4iIiKSXBa32+2e6iBERERkYoxuzkiofOq+obhlfvvb35qubzITP4k695sL3GpyEWoRERFJ3Lu/ucDiKbrX7n35KBXFSiaJJMPB1k623LdmqsMQEZEEaeSPiIjILGYmmZOo6ZzQ0VvDIiIiM5Pu4SIiIiLJNWeqAxARERFJlkQfGln00UcfffTRR58J+yRieid+htm9KoXUVM/Hfmyq45HEzOzrd8yeQqr96FSHISIiM5CSPyIiIjJrdHZ2TnUIIiIiMgaTdg8ffoZVqSvZbX4JQ4Z3f5tqaukZvcDo6AWcqycuvLEa3r0yPEEwhr7ORjPh+omIiEwETfsmIiIis8b0fmtYREREopm0e7htG8dHtyV0yFBfFwUbfoptgkKaMGPo62w0Y6+fiIjIOGnkj4iIiMwaGvkjIiIyM03VyB/flFrH7IFpwVJXPYNvsMwxewpljdBVfVvYvuHdKwPHpKawKmSIzTG7Z1ug3Ep2D3umIFu1+xnsoccesxvqs3MspC5jW8b9w7tXklfdBY1lgf32oxFH/piJOdb5iMbMcbH6EC0+f1+i1hN7ZFPyr1+ccxAlLjN9Dy0TOj1dotdEREREyR8REUkuVzf3L20gb2kDOzoi/DxeHe3kjaW+ZMch05JG/oiIiMxMU3oPbyyjpcQzJdjo6DvUUs1D3if3q50XaKoEMv9zAQAAIABJREFUKps8+49vw4Yv4bKYplHfcU3cWn1bWAKhq/o2HuKn3jIn2GrzbX+fEt+xTZs8yYldN/unJmuq3E9ZUNKjgNoeQ4wF+ynzJgBsW0/QU1sQiHH0AqPONWHdNBtzrPNh/jxeoOnWavJM9iFyfN5zb3DMnkIZhn42LaY6LzyR4jNR1y9U/Lhi9/2YPYWydwNT04321MKAIZaxXhMREbmqKfkjIiIBhsRK0KdmaOKbronQrvdz/4GRCW9fZgeN/BEREZmZpvQeXtlkWAfGxr0bCuh6pS3GyIqj1FV3UdnkJLB8zBqcTZvoqq4LSkQU1L7D8QgZg4JaR+DYjJspoIDa57b5pybLyCmAdwf8Max2GhMPNrY+vgm63sf8f6Wbjznx8xHpOFjtqKWgcZd/BEzsPkSKL8TwM+xqLKDWYUhsrXZQW7CflmjZn4jGf/0SjStm333HG64/tm04je2O9ZqIiMhVTckfEREBRmgsbyDP0Q9k4zy7nR7vx1kCtLRO4mgZQ/t12QD01h8MJIAKi/yxPVE4WTHJTKGRPyIiIjPTjLqHDw/wLgXkZIRsz7iZAs4FDdhIYqPsXmWY9qtsf4KHT0XMYUFE70O0+IyG3qeLLqrzjNOj3UZ1V6JhJPlcmIorRt+H3qeLxWRpUSIREUmyeVMdgIiITD3XgXbq+gDScRwuwphTKdy5nWbbIX4aVP4QpfXnDVvScRwup9Ka5MAWpZEL9AYF283968/QC5TWGRJAHe3e5FVA0P5oTB7XUdOAvSXC8TnLaD6Uz4f+/dk4z/rO4QiN5Qc957akmJ6dsf5vVpKhs7NzZj08EhEREUD38NiOYk8to7GyidHj3tElx+yklk1tVIlJVh820TQaY3TQlIkV12y4fiIiMhNp5I+IyFVviJ/6Ejk5mayMkMCxbiz3J0M6ahoorT9PblWFYXTOeerWt5P0wUEfjngTP+kU3ZMWtZjrwCFPAidnGc1nt9NztgJHDjQ7Yk8ZZ/a4jqDEjmFElEHhqmzv3/p5zXciXEO093n+WrpKiZ/JoIdGIuPk6ub+pYdodE11ICIzhH5nkmZG3cNtWdxKF32hc65N1AiOY0doZBNNEdbxMW2yYw6tO14fosVnlHEzBSQ6xVsCbY31XMSLK17fJ3X0lYiIXE2U/BERudq5Rhjw/T0rjZiDd1zd7GmBoGRMYSalQFDSY1z6sfvW+/GNyCkpiDGqKJC8Kn043xt/GpUP+6aMa4/yQMbkcf4+Q25VPlEHEhXm48jx/LX5uOf/JF2vD3qSVznL+LamqJsUE71ewLqnTsX8iFxtXAcOha8Lp4fh5ug8XbX0exPZzFq3bw2O2gIay+yG9WGOYi/bH7yWT7KEJQc8bRnZshZD4xGi50UmOebQuuP2YQ0lldC465nAOjbDz7Cr0VDEto3HKwnpAwzvXok9oYRQks9FvLji9d22jccru6h+KLjv9t3KBomIyPho2jcRETHPPxLnPHXrG6gL2T3wwQgsGm8jEaZNa2klr8W43aBjkOaY9Z1n+EPC4zJ7HCP+aeeyboo++gjSWFmUTl3feWgZpGPnjQy3e5JLuUUZsZNqkjQT+dbwuqdOcUvOv2VJfmbE/S/+/SnefvttlixZMmExiMwI1nxeOps/1VFMfzpPYqTvw8wa+QPYtp6gh5Xkpab4txXUvsPxrRMwhMa2jedqXyEvL4VqADbR1LSJRuO0YaudNFWmUJbqTSpUNjHqmOSYG8tINSRrguo20YfVzneoXXUbeanVvgqorQTj0jmrnRfoyQnug2fKtcRCTfa5iB2Xmb5foMmeEug7UNm0bUyxiIiI+Cj5IyJytbOmkYV3XZ2BEVxET1S4PvBNhRZjjR9XrLkaEmVIqDDCsIvoI28mXDq2RbFLWO/JJLf+PL3089qBNAa86yjFmrJOkmui1gvwJX7yCyInfqJrY4ulmH2xiiyvY6CzikRrltmjo6YBO8U4aQ2sLeZdT8z4z2zoemu5VRW8tDEtgXo8CfX2ouDjXAcOUTpcEHFdsvD1zgKJ+EA8reT5ypQU0/PgCPevH6TIcJ8Yf+zRha9DR9g6a8H9CL6HJef8+87tMrLqz/hfLsitquClm7oNa8sZXmRwdYedp9DzHViDbogdS1uDX1oweX5CzdjzZSK2aKIe09FOnoOQNsJ/T+J9f4lxrP947+/YdPm9mY4mbc0f2zaOjwYeqq92XiA0b2DbeoLRrcQsE6lcqNXOCxFGkdjYevwCQYeFxBSp7khtjYYEtdp5gVGnccuauPVGijne+YiqsonRGFPTxe9D+Lk5Zq+mICf4v5JMx+OV3OsXXaz6xnb9DNsTaEtERMRHyR8RkateBt+uSqe5/jz0DXLClR/2EMV14BA/vamcJ/zJDe+omOnwZKEwk1L6Y4ziiZK0MX1cGrlgrs/WDIpyztDbB831ZzzbYk5ZJ8k2kYmfLy/L5NMrMNj9Hv/Y9RZ/VnA7t/6HW+IcvZa9bjd7fT8O1rMi62XuG+ikStkeMWpp5bW67fTs9PzYUdNAaU2a/4G85yFwGs6z5d6H1EPsWHqQ+wl5CB2nnsQZH657Hmzby9M8D5c3ltNMhMSRK3ittbHF7mmr+kBGlIfs0er2PRAP8D0g7znrjbGjnbz17diMD/zjtG22D731IzxydjtP+NpxHCTPu66c1RdLTWb0RNvAMprPeh/cu7rZ8foIFP6OHUtboW47Pf6AR2gs7+ZDErsVz/TzZSq2SOc12jGFmZTSymsdRRT6T0g3dX3ZOA8l1hezpsPvzXQ100b+yAQ4ZmfVgCMw+mb4GXY1FrChZyIWJBIREZn9tOaPiIhg3VjkXa/mPHXr2zEu3dNR0xB469SazyMlnr82O4zlhtixtIEdSVnzxyiwLg85mayM+ITLk7wCaH62G89U+SM0Put5azi3qihK8sXkcdYMinxr+fjLRRNYM8indNVYH7jKWCR7vQBf4mfV8kwWzIHr58E/dr3FT3/wTf6x6y0WzMH/Ga+2LRYsFuNnC20hZQbrV4SUsWDZYizVxpbQ/SvqGQzUQP2K0G0yLZQUe0d4eBQ+uIzcli7v+h+efwtL64wPuDN4oi6b3vruoH+zY9eTuMKdxlEV3n/j+kb40HQNY43dM/Kzt30oxr+7keoO4epmT0s6jgcN/xYX5uPICVmnLmbb5vsQtDbcojRyScexKzAKY5Et3TvKNkqchrJY83liY5p3bb7QFxnSqDwUo98RzfDzZTa2hPqTwVdLAmv1AXQc74eSTH/CxfT3N6km8vdm+ppZa/7IROmqvo3U1BTPJ+8VNvScYCJm0hMREbkaaOSPiIjgeYi0ncqOdvIc/diX9gftza2q8D9YKNy5nWbbIUrrQ8ul41iUjFgitx/rDVbrxnJ6bmonz3GG0qVn/NsD0+WM57g0Kg9VQPlB6vqCy0UUNKIom69O3Tx1V6VkvjXsS/wUfzl4iM6fFdzOt3/4An9WcHtSkj4By6nzjwgapH5FFsUrbvFPCTdYv4Isx2Ja3Z2s9R7RtsVCsf94zxRztLpx+wowSP2KHzMAmlZuJvM+/C9aFLJ9URq5DHqmxJywEYbetdf6jNuyoxUON5GxR6vb6MMRejlPb4R16krH204yz/+HI/SSxiOR6vGOKvWvtTfWab1m+vkaS2wmjilclQ2OQTp2ZlDIEK+1QGldhvm+jKErcU3p7/zU0cifmS3a1GoJVsJopHnPREREZEyU/BERkYDCInrOFsUtZt1YTs/GaHtDFyw2t4Bx4c7ANEWxG49SX7zYx3oc4E+OGbb41w/ISov6AC7ojWaZFMlaL8CX+Nlwd3jKZOVdt7DyruDp3l45Of5xNGv3BpI6kEnV9zfjKH7Pm7hp48eO02xuNZYJMdjPOZZzX5ZxYyZVnXtDfnZTNe5o5ergXWempJieQ4Ypsxyxj5p+wteNmVkC9yDPVGC+FxEmql/T+XyNJbY4xxTm48g56Jn6jUGaycY5PTs/603amj8iIiIiVwlN+yYiIpIoVzd7vAsrh07r5jrQ5R31k07RPTNvvv2ZLlmJnxW5/xsV92SycC5xPydOvcd7ff+DJ9ekjrNl75RsvunaivcZdnkSO7dkRT+azK9x3/LTOLIiTfcmM453JIjNCljTyPKtOxatjJl6EtXhfRA+5vWCGF/sY63baFEaucSYFmw87SSjDz6L0shlhOE4c3VZN5bTc3Y7PWeLKU20XzP9fI0lNlPHeKZKaz4+RMfx/uAXNybj2kcyVe1OMSV+RERERJJLyR8REZE4XAcOkbe0IfBZf4Ze0nEcDp1WboQT7fHWKJKJlMz1AhbOif9pfeM9Onv/pz/xs2TJkjG21sYWSxaOxa243W7Pp3VzgnV4RvW43W4G6pbDaQdZUdYOkuluiB0O40NozxplYWutOfrjjDAMLRNhPZCO9sC6bqHCEhKe+oysN6VBy2CMtU/GGrsZ3vVajOuxGZLzngA9a9UFt+/5d938OnUT2QdjnOepezy4LzsOjHhGW5WHrDkXcR2geGb4+RpLbCaPsd6TSW5LK/aW0Bc3Eu2Lud+xqf29mb605o+IiIhIcmnaNxERkThiT3NnFD49nEyuZLw1fOSxu1j31CngPSq+ekvUcgdfS1biB2g7zD4207o3yqRumdks5jTvmVy8J7OqE3cV+NYBOty2l7VR54uTaaGllTzDQ/jQtc6sG8tp5hClSxuiljFXTxGO9oOB9ctKimmuGqF0OEJM1nxqqwYp9a+Xko2zLptm47RvhUU4SxoCa7WVFNPzYEg1ZmMfg8KdFTjKDf3JWYajBHqDynjXqjO075kKzHw7E9kHY5zOmoaQNejyPWvJOVpD1pxLx3G4nMoEXzKY6edrLLGZOsa7rlIv4S9uJNoXU79jU/x7M11p5I+IiIhIclncbrd7qoMQERERSYZE1gs495sLLP5iStT9vunfHl57C6OXIHU+/j+fbRtj4mewnhVZL3PfQCdVmbG2e5I2+9hMq3sva4G2LRaKz9Ux0Fnlyf8M1rMiy8Hpza24966Fti1YnrwlsD9ivYPUr8jCQV1wOZlSHTUN2CmmZzzTqyWxnpmuo6aBPbbZ/ZA8mXS+ZCLFu9caJXvNn70vH6Wi2Hx9x+wplNHEqHNN0mIQmS0Otnay5T79boiIzDSa9k1ERERmjWQ+NDry2F109v5Pnm17j9T5nm3jSvzEklnF83UE1uuxHGZ9yLRva/cOUIdvKjcLlm/BfcYia9ez+bRhv8WCJVKiSWQ26Wjn/gMjgZ9d3ewJm7pL/HS+ZBrTyJ/JM7x7Jan2o1MdhoiIiEwwjfwRERGRWSOZI398jCOAJiTxMw5tWyw8ecsAncruzFh5QVNRiSSu5+x2U+X0Xbv6mP1uTCSN/JmehnevJK/v8auir5IcGvkjIjIzac0fERHxa9tioXjfcuqSOVIgdGoqkQk0EW8N+9YA6uw9BTB1iZ+2Lazo/24g0TNYz5P7lnPfgBI/M9l0eDgrVwd912S6m+yRP8O7V5JX3RW8sTJ2mYLadzi+1RZU5pg9hbJGQxVNF3CuHmb3qtt4ZUNw+eCki69MLbdWV9NobCOrjtSy/d4tm2gadbI6apsF1PacwNeML4nVRFmgTEEtPce3YQvqUxmpvv2VV0fSS0RE5Gqjad9ERMSjbQvF+zbT6g5O/LRtMUwhZbGwpS380MH6FUFlVtQPBnZmVtHpbmXzvuKIx4okU2dn54TUe+Sxu3hyTeqUj/g57cjSlG4iIjIrTdQ9PBJPAmQxTaMXGPV+miImfoxlmri1+jZW7R72lzlmT6Hs3Vp6fGV6amFgmER0Vb9Pie/4pk10Vd9G6q6b/XU2Ve6nzDBFm3+Ekv+YxVTn2TlmrLSxjJYSX9zvUEs1D3njtm09QU9tgSfh46tDiR8REZFZSckfEREBBql/ch/L677LWuO2Fd4F5t1u3G437oE6zhWHJIDatpDlgLoBbxl3K4sdWSGJnrV8t245+4q3oPyPTKSJfGt4yZIl/s+UWLvX+zvm+yjxIyIis8fkjfw5Sl11F5VNwaNp4pdZg7NpE13VdZ5Ey/Az7GosoPY5z4gaAGzbcIaMDIqnoNYRaCPjZgoIrjMjpwDeHWDY2KbDkKxZ7aC2YD8txuxPZRNOf6U27t1QQNcrbSSWlhIREZGZTskfERGBth/jOL2Z7xufJA/+Ay+fXk7d81X4t2ZW8XzdcvY9WY9nbI8vafS84SG0N9HjL+M79PtsZh+Hlf2RCTSZbw2LiIhI8kzaPXx4gHcpICdjDGUybqaAc57BPUPv08VishLL9YzP0Pt00UV1Xgqpqb7PbYTOXiciIiICSv6IiAjQdngfbF6PmRV5MrMXw+n3GABggPdOw+LszBhlfNayfjPsU/ZHJtBkrxcgMpu4Dhwir2YoZGM39y89RKNramKKKMGYZky/JlHEcyIyxXQPN2tT0HR1vo8z+jAmERERuUop+SMictUbpP8cLL8lK3hzZjaLOY3jx8HJmsH+c2NuKeuW5XCuP2hEkEgyaeSPSJJZ83npbDmV1qkOxCAZMU3Hfolc5SbtHm7L4la66IuV/4xWxjjaxzgKaLJk3EwBIVO8iYiIiEQxb6oDEBGR6SF09A6sZa+7FSzFWPYFti5fvnzMbWRmLx7zsSJm6K1hmalcBw5RWn8+eGNJMT07A3MOddQ0YG/x/ZSO43AgedFR04CdYpy0BsrkLKP5UD7G/Ea0OgLtt5Ln219STM+DI9y/fpCi0LZaAnWW1m3nicIInepoJ88BzrNFBHaP0Fh+kPaiCl7amBZWF2QHle+oaWCPrYJa2r3xpeOoy6TdEYgpVh2J9Cv0GuRWeWIMOncmznFcEc/LEDuWtjJgaDPu9Y5x3nz1NRuLeGMl2jnZGWsOLJGJN3n38DWUVELZrmdwrPaurTP8DLsagcpAGUdtAXlldkpGfev+HMVetp+C2nc8P9u28XhlNWUPPcO9xwP12F9di3OrZ52d6lfaGN7q3XfMTl51l6GNMfC1GRQXDO9eSV3WCdOjf2xZi6H6CMeca4LXPTpmJ7VsP5VNGkkkIiIyGyj5IyIiMaxlr9vNXsOWwfoVZHELWVGPEZk6nZ2dSgDJjONJOqThPFselPSwG8r4Eg89Z70P6DvayVvfjs34wL+lldfqttOzE3xJluoDGcHJhGh1bCynmUOUDhcEJwFcI0GxdtQ0YB9YRvNZb8LD1c2O10egMI0whZmU0sprHUUU+jvWTV1fNs5DvvLGpIYnZnt5WlBCpbf+INVVFfSc9R7j6qY9qKEYdZjsV/g1GGLH0oPcT3ACKN45NsV7XvYcyKfQd1zHIM1k4zRzreKeN0/ih7rt9Pi/HCM0lnfzIUS/1iJTbDLv4aud71C76jbyUqs9Gwpqqa0E49I5tq0n6GEleakp/m0Fte9wfKvNUM8FmuwpgXqAyqZt3uN/Su0rhjYqm+ipPUde33hjv0BPTnBcnqngEqqEpsoUylL3+2Mbda4ZX2AiIiIy7WjaNxERAeBcv5nJ2Nr4seM0y+/7Gp5xQll4ZnILPnbQM49cWIJoPFPGiZihxI/MPEP8tP48pXXGURshXN3saUnH8aDhQX1hPo6cfl7rMJQrKTaMwEljZVE6ve1DuBKpIxZfHbsMI12s+TwRNfGRwVdLoPl4YN6kjuP9UJLp72vhTuPUa2lUPpwNfSN8aKgldAROKDN1xBbpGmTwRF02vfXdBJ2eWOfYNM95MR4XdF5MXKuYfXaNMEA6tkXGNtOoPBTjOyYyDUzuPdzG1uOGNXOOb2Or80JYAsS29UTQujrGxI/Pame0tXdC2nCu8dTnb8OzP6hO2zaOj54gaNPWE4z6RhZFiWvUMApodbR+hNQRFLev/Gqn1g8SERGZRTTyR0TkqpdJ9mI4/d4AEDr1m9Eg9SuK2be8joGqTP+xVd/fjKP4W9R/rRPPZk+CaHNrZ1htA++dhsXfj9mKyHho5I/MON4H9UWLYpT5cIReztO7voG6kF2lZttJWh1pPJLAHGeFq7LBMUjHzgwKGeK1FiitM4428YxaqQt6Ez7bfAPJqCPaNViURi6DDLugMMlrAxU+uIzc9YOccOVTiTfZc9h7Xkxdqxh9tmZQlHOGOt/xY5maTmQK6B4uIiIiklxK/oiICGvXb4biw7TtXcta447BelZkOTjt/XF53QDuqpDUzdq9DNStICvLgsNQrnMtIdo4vA82t4btEEkaPTSS2St0TZepqiNBhfk4cg56pn7DO7WZPwDvujQlxfQcMkxv5ohWWSTJqGMKeBM07a+PsJJBenMyqQ3KzsS6VvH6nEbloe1U4pvO7gylS8/EqVNk6ukeLiIiIpJcmvZNRERg7XepW76PJ+tDpn7LrKLT7cbt/XSGJn78xTr9ZaKVG6x/kn1sZr1yPzKBOjs7pzoEkcRY08jiPMMfxiizKI1cEpiebULrGGE4oTnOPFOjNR8fouN4P7lV+YHkg2+dm/GsO5OMOqJdA+9IJ9uEDJnxThlX3051+3lyizICI3PiXasE+mzdWE7P2e30nC2mdLzXX2SC6R4uIiIiklxK/oiICL7p2047fkzbhNTvmwpuL8r9yETSW8My83jXxXm2O7BujKubPS2GItZ8HimBZkd70PozrgOH2GH2Yb6JOqw3pUHLIFGrtObzSMl56h4PjnXHgZHYTd+TSW5LK/aWdIruMazdE5ZMGmKHo99kh8zXEbdfZPDtqvSQc+OpJyhZlWTWjQWUcp7evmweMa5pFO9axetzRzt55d3B6xCFrAMU/5yITD7dw0VERESSS9O+iYiIx9q9tG62UGw5R92Ab/2eJPBNHbe5FbcyPzLBtF6AzESFOytwlB/0Ts0F5CzDUQK9QWW202w7ROnSBsPWbJxnE2knTh2FRThLGrAv9SYSSorpeTC8DmdNQyBWoLQuP3bD3inOeslkpXEUjTWf2qpBSv1r22TjrMumOZEp28zUYaJf1o3lNBN8bnKrKnjJmJRJOm/ij8ywBFPsaxWnz4WZlDpag64RpOM4XE6l7/xHOifjGT0lkgS6h4uIiIgkl8XtdrunOggRERGRyXbuNxdY/MWUqQ5DJKKOmgb22CY6+SBTy7N2D3XbeUIL8cgsNZX32r0vH6WiWMkkkWQ42NrJlvvWTHUYIiKSIE37JiIiIrOG1guQGamjnfuNU6e5utkTOkWazD4dgzTnLOPbSvyIALqHi4iIiCSbpn0TERGRWUPTxchMk+ef1qufvPrgfb3+ab1kJug5u91UubygqdwImZ5t6piNX2Si6B4uIiIiklxK/oiIiMisofUCZKbRA/erj665SGS6h4uIiIgkl6Z9ExERkVlDD41ERERmJt3DRURERJJLI39ERGapg20dYdssl+cwb948Ll++7P9zzpw5XHfddXz88cdce+21fPLJJ0F/WiwW3FeugMWChcvemjzvDrhD3yFwuwFYsMDCxYuXuWaBhU8/vcSCBfMBmOs2985BSkoKf/jDH7j++uv55JNPWLhwIZ988gnXLbwupEPukCOvYLFYuHLlCgDXXrswqF8LFs73993Yf+PfASwWS6AJw9/neOOfM2cOc+bMCdrndruZO3culy5dYv78+Vy6dAmAhQsX+rfNufJZzH5bLHDlips5cyzMnTuPS5cukZJyLR9//EcWLFjAxYufcs0185g7dy5Xrlzxt2mxzOHKlc9wu92Guixh8c+bOzdO+5Y4+90Ry8311vvZZ58xf/58Ll68yLx5gf/ESEmZvIWe9dawiIjIzKR7uIiIiEhyKfkjIjJLVazVCtKzxZ+k3zjVISTk2muvnbK29dBIRERkZtI9XERERCS5NO2biIiIzBqdnZ1THYKIiIiMweTdw3/PwQf3s+Kuwxz8KDSIN1hx135WPNhD6K6rzUcvHmbFX7tCNvawKdJ5ExERkWlJyR8RERGZNfTWsIiIyMw0+ffwEXb/fXByo/ON4UmOYYb5Uh77T62n4ktTHYiIiIiYoWnfREREZNbQegEiIiIz02Tfw29+5A5se85y8C+tnmTGRz387FUba+8dpi0kB/TRi4cp3zNiOLaM/Q/c4P+586/387ObyvgvvOEtl8bWg54kSedf7+exV30lA9tjCW0PgHtX0flXVjwjl5o4vio4ho9ePEz5B0u9ZQJxRW/bxZN3HafN2Eb2HRz6WR742z/OCt/x966i8y9/z6aKD1hlqMfMuXmMVTzF8UAs3nYCpyF6LMoziYiIjJ2SPyIiIjJrKPEjIiIyM03+PdzKPff+mp/96vdUPHADH/3qA3jkK9zzwXBQEsKT3LiBp06txxOhiyfvamITwUmO9/c08V8eKaPzVHjio/OUNyHT+QYrKt5g0amvEK234e356klM7LY9yRZ2baLTH8jvOfjg2/wzsOKB9RwiPJnER7+PE2vkc8Orx3l91yY6/8rXThP/5UWrt0zsWJT8ERERGTtN+yYiIiKzhtb8ERERmZmm4h6+4i/vgD1v04mLv9sDq758Q0gJF3+3Z4S1u4zJGivf32Xj/T1vY4w4dMSLZyRRGlv/0pA8WbGErdnDvB61q5HaG4N4bX/0e4ZJ46Y/NR50AxU/S6Rd8+eGe1fxfX+hG7hrVRrvH3d51lVKSiwiIiISiUb+iIiIzGKjmzMSKp+6byjm/nVPnUo4hiOP3ZXwMWOlkT8iIiIz05Tcw79kZVX2r3n9r6Ht3qV0fongpIU3MbHqT0OO+9MbuZkP+PAjWBFtaMo//473GeH9iv3sDtm1Nlo80dpLVLy2vf3e7ds/linWxnNujJIRi4iIiESk5I+IiMgsNbo5gz9m5gGw4HoLn/7BzYLrLQB8LtXN5XmfB2Dh5zzbLi5IZ3RzRtQE0LqnTrFg1MVfbP2m6Rh+vvsF1j01eQkgrfkjIiIyM03NPfwGKjbZWPH479l60Bq/eMJsPBVjirdxZyRnAAAgAElEQVSJFavtG6j42SYq8E3d9mvK7/p1nGMmynSKRUREZHbRtG8iInL16mgnb2kDeUsb2NEx1cFMnLmLslm49rt8/huPYcm4k/k3Xs8fRz0JH1/iB+CaT8/HrWvHhsX8fPcLLJxD3M/Pd7/Ajg2LAXj77bcnpnMhlPgRERGZmabsHr7iJtZm38RdkYaafOkGbIzwwT+HbP/n3/E+N7Ao1vCUP72Rm4k1xVsC7SUqgba/9MB6Ok9tovPUKtYmEu94zk2yYxEREZGIlPwREbnqjdBY3uBPgtx/YMS/x3XgkGd7eTeuKYxQxmf+jenMty5jvnUZqav/EwuKf8SC//AXzLv8rwnX9S9fXMKODYv5+799gWvnEvXz93/rSfz8yxeXTECPotOaPyIiIjPT1N3DrXw/6jRjVv7jI2m0Pf6GYTo4F08+PszNjyyJPSrlS3k8eC8hx3pGtzwZtatW7rkX2vb3eNbDAe/6PcYyIWvmAHS+QfmewH/Dx2278w1WPGhoA8LW3vmS9QZ49QOiX5VxnBujuLH8noMP7mfTi7/37uth012HOfhRoE9hx4uIiAigad9ERK4KeUsb6Dm73VTZ3vpuOjYWUTjBMU0LhUX0nC2a6igm1ILrLbiH3uR3v3uc+TemsyD7y8y3LuOapfdzKW0R9OxLqL7r5sLH1iXs2ABP1L/Ad74TPgXcT37iSfx8bF3CdUnqh1kT8dawxWKJud/tdie9TRERkavNdB29+6UH1nOIw5Tftd+/7eZHytj/wA1xj13xV5s4dFPwsZ7pzGIdU8bWB5u8U58B2Xew9V54Pyimr7D1uKHMvas49MjvKf/AbNs3sfbx44HjAUhj68H1VPiyYCu+wlP37uexu4b9bXT+ZXCs4zk3gUBNxCIiIiJjYnHriYWIyFUhegJohMbyg9T1BbbkVlXw0sY0XAcOUVp/HnKW0XwoH99M6P7tfuk4DpdTaQ2pr6SYnp0ZAHTUNGBvwVBXcLlmW1d4Wx3t5Dn6g6ItrdvOE0GZqfD4w8pFqCe3qoKX7hni/vVn6A0pn0j//HEDkI3zbEjiLFrbG9NMtDU+o5szuHL7Ei6nZXFd1hIunv8N80beZc4Nf8L85d/BkvoFLrnOYPnVU/5jPu3oibnmz18/Eli7Z+dTLwBQ89g3Y277qz2neHJNKkuWTPwooETWCzj3mwss/mJK3HIWi4XR0dGI+1JTU4H4CSD/998g9ncuvEysuoCw31MREZGpZvZeC8lf82fvy0epKJ6eCaVEdf71fh5jFZ1/pbu8TI2DrZ1suW/NVIchIiIJ0sgfEZFZKm9pQ9DPPWe3xx0BlFu1jKz6MzR7R/8silDG9+DZn8DwJjfq1rdjC018mNXSSmnIpvDEkzfp4mhgwJ88GWLH0laaCU6odNQ08FpIvKFJpfs/IKKE+tfSSnVVBT1n8SaE+rHXZMZIeAW3PSHnMoL5N6ZzzdL7WQBcGf0tl07/hM+atzK3dDfzrcu4OHIf7rPPMXfB5+PWlTLX8+djPwqs57PzqRd46nvfjLhtsiXrodEH1sCrpsNf+lMufOlLXPzcQj6bF/6fTqOjo1gslvgjgAzJUM+1bgBjcic0eePq5v71DeRFSuoY6xIREZkFpuvIHxEREZGZSskfEZFZKjTJY27qtwy+XTVIc30/ew7kUxu629XNnhaAdIru8SRaKMyklH6a6ee1jiIKx5KxCHuQPcQO7yiI0od9D73TqHw4mzpHP7317TTeU04lIwx4j8i6Kc1/dOHO7Z7EiT9eYz1AYREvFQKukBEuifavpNifcLJlAX3AwAguMrDGbXuCzmWI+TdeDyPvcuHY3wSmfCt6iovtj3G59Xt87huNzM/8Cp+99zJ/HLXEXQzwurmw7UlPkucLuZ6RPDs2BJJBodue+f7kJoCS+dbwn7z7XuAHux2czqD9/9+ttwCB0T+mEkA+hfk4cvqpOz7EE4VRkjjWfF46m8aOpa2U1qQp2SMiIrNaskf+RLMiaBq0meQ4K16NX+pq1nlq01SHICIiMq0o+SMichVIZM0f68YCSutbaa7v5kRVyM4PR+gF4Dx16xuoC9k98MEISRmu0jFIc8wC5xn+EChMIwvoBZodDf5j/CNp/PGmY1tkot1k9i9e26baSgs/LkHzLv8rn336r8z/+COu/HMbF5c+xDVL72f+8u9w4eA25rrOMN+6jP/1b5bD6Jtx63vpjUF2bFiMbXFgCjfb4iXs8P4Zuu2lNwbH3YdETNhDozffhPx86O4O2mycDs6XBEpEru3GOCUy+HZVOs31g3TszPj/2bv36KrqO///z8NFgpLaZDJT4dsvwZMbAgt02UQKFb7CACUo44KpUxZqDWNhCiZktSr8ZrzLd0bUdgGRzIAdYlV+OO3AMCBBSNEChsZQfxQXwVxPCe1C22++STUoKMr5/bH3OWef+z4nOycXXo+1zpLsy+e2z8W13/v9+VwZa3GJiMgVKVWZPwoQiIiIyJVCwR8RkSuA3cCPwXezuZkNG4P3tP+u0/xXrHVpOiNt7CU5PL17Ki3muj0+72/czqPXl/J0gqWlsn/26uq5Lz/7CNf/uJnh037IF51nuHzon7iUOY6rsqfiyvkm59/ZTWb2VK7K+jofn/AyMkZZrz98K7c/e9SYUu9ghJWKI22jm3VzEw+KJKvXnhoeORLOnIHdu+HOO3tcXPtLB9jQmEX5M/EDfNnXZwKdeNphpu99sreaKUHr/kRYb0pERGQASVXmj4iIiMiVQsEfEREJ48/+Cd1+Wy43bOzgfV/mTW+tOeuf/iwaSzZNdiGvnSg0/wisAdTyu064LZMbwHZ7He3fuNh1p2wsgc+H/BVXpV/HVenXcRH4rPltY/q3rK8zrLMBL+DKHGerrNcfvpXf/va3CbfhxhtvjH+QA3rtplF2Nhw5AllZkET/gZCATQ+DflrzR0REBhkFfkREREScFW9qfxERuSIZ2T9hsgv5wR3GP/eUH+Cwf0cbj95UwaOHATKN9W8A9rZajkmu/j3/dpx2ADqp+rdmAG5YPc+4aX74AFMes6zb0x6yBpC1vf5yjPO++1KEDB5b/bMpXt1O1hXD0BHXkvanY3x+4jU+O/AwAMPMNYA+afkt59s/4nzN85x/Z7ftMm+88caEX6lSW1vrfKGbN8PUqcZ/OzrgiSegM4kMsDuKOXmi1HzZD/wYWWKZuHsxQCgiItLXeuU3XEREROQKpswfERGJKPu+eZQf2M6GxuDtM58qZY97Bws3NlN2U7NlTxbl43zHLKW8ZTsbGkOPSaT+JZy8/gBTyutYeFOdf/vCDaU8bZ3bKmz6q+CMikB7g8u5YXUhkdjpn13x6nayrmiGpX+VL7r/jPfEiwwdcS2MuJYLXR9D16/58mMvABdPHLNd3ocffojH47F9vNvt5rrrrku43cly/KnhsWNh5kx45ZXg7Zs2wcQJztYVURs/3djBDas1pZuIiAxuyvwRERERcZbL6/V6+7oRIiIi0ju6lyc2NVj61ra4x3z44Ye2y0tl4AcSWy/g1B/OM+nroyLu+132WP7yf/8z7NwJW7bA1VeHHfN/Jk7gLxtO+/9OT08n2v9WHX6sgjKiT9XW/tIOFh7IZc+OwsAMgO3H+e6ddbw/fmrQ9nhliYiI9BexfmtDOb3mz5afH2RpsQJKIk7YXl3Lirvm9nUzREQkQcr8ERERGcTsBHMSleqATiIcfWr4zjuNV6o0BmeIgZHp9ppSfkRE5AqgzB8RERERZyn4IyIiIoOGk08N/x8Hp3Wb+VQpJ2Psz75vCSfvc6YsERGRgcjpzB8RERGRK52CPyIiIjJoOHXT6Pr2s/5/u1wuuru7HSlXREREIlPgR0RERMRZCv6IiIjIoNFbTw2np6cnfe6UmyocbElsJ0+UpqwuERERJynzR0RERMRZCv6IiIjIoNEbN428Xm+PzldARkREJD4FfkREREScNaSvGyAiIv3H/hUuXK7pbGx1sNDWjUx3uXCt2O9goSKR1dbW9nUTREREJAn6DRcRERFxloI/IiJi2L+C4q3LqfbWsjo3sLl143RcLlfgFTWI08rG6S7CdueuptZbzfKtxeH7RBymp4ZFREQGJv2Gi4iIiDhLwR8REQFa2bhuK9M2PMR8y9b9K1zklU+i2uvF6/Xi9baw4VRxSABoPytcLlyuPMqPRSt/Pg9tmMbW4hUo/iO9SU8Ni4iIDEz6DRcRERFxloI/IiIC+5+j/NhyHrGm/NBK8ylCAkK5LLhrGmzdbQnizGeL14vXW83yGFXkrn6E5Wxlt6I/0ov01LCIiMjApN9wEREREWcp+CMiIuzfvRWW3xmU9QO55E+CY+XPBWXrtJw+FuFYO+Zz53LYquiP9CI9NSwiIjIw6TdcRERExFkK/oiIXPHMDJ8JeWF75m/x0rLhFMWWNX/WTWjBuyXx0A9A3oRpcKqZ1p42WSQKPTUsIiIyMOk3XERERMRZCv6IiAgAk/Jzw7a1bpxO3s/vosW35k/1co6V5zF9Y3Lhm9z8ST1tpkhMempYRERkYNJvuIiIiIizhvV1A0REpL/az3Plx1heXYs/LDR/C95qcBV/j40LalkdHi8S6VN6alhERGRg0m+4iIiIiLOU+SMiIgCcag7J5mlt5pTDdbQ2O12iSDA9NSwiIjIw6TdcRERExFnK/BERueLlkj8Jjp1uASypPLkLuGtaOeXFK7jTuwVjlZ9WNq7bCtM2sCCJrJ+W08dg0iMoYUh6S6JPDZ/6w/leaomIiIgkIuWZPzVlpC/aFra5aP17HFrpTm1b+glP5Sym7FzMyUOr6Lcj4LtuReuD2+nZzOwpTazt3sQcG8UMiL6KiIj0kII/IiLC/DuXQ/Fu9m+ZbwZ5AHJZXeslf4WLYtfWwMHLq/FumW85ez8rXMX4jyh2sRWYtqGF2qB54fazeyssr7aeK+Ks2tpa2zePJn19VC+3RkREROxK5DfcCTV7t0HJLro3zQ1s9Gxm9pTJpK9Zxi6bQYTBpK2xnqLFP+3XwZCavdugqIii+p284VmFP07X1kR9UQE5NssZCH0VERHpKU37JiIiMP8hNkzbyrqNreG7tnjxei2vLaHBm/ls8YYc4/WGBH6gdeM6trKcOxX7kV6k9QJEREQGptT+hntoaYCi8SH56O5VHOreRQnbeKbSE3R85exRpKf7XrMI2u07qnKW5ZhRpKeXUQPAQcrSR1FWQ1iZs/0F+f7eTFmkMmrKgssuOxhS+8Hg82ZvxhOyr6xyM7MjlmHUvagK6tdM9u/3ta2mbFScusPHN/Z4xWtP9HJbGqBo8VoWF9Wz841AoTV7t8HEPDOYEzIWtvtq5zr5jrH00T/Wsa6BiIhI6in4IyIiQC6rH1nOsfLn2N8r5e/nufJjLK/egmI/0pu0XoCIiMjAlNrf8FYa62FiXqS8j1zGF0F9o++hqIOUpU9m5+L36O4+T3f3eU6uhzVTfIEd8AUIpjSu9R/T3f0e64tO0eIBPC00sIw7glKJQttg/F2/pok7/GUYgahF6aNI33t7oOxdy6DqmUBAxbOZ2enPMP6kpW7W8H3fAZ4WGoCqnfBixDLcrHxxPUUUsd5fxnkOrXRTUzaKRQ3rOek77+R6imKOrY3xitueKDz72VlfxOJvz+Xbi4ss18gICpXcMTdQfsmuKOMVva+2rpOv7YvuhxfN8w+twh3vGoiIiPQBBX9ERMQwfwvVy7dS7JpOhASg5LVuZLqrmK3LqwlLGhJxmDJ/REREBqaU/obXvE5V2E3+KIeWLaKqZFfQOkDulWspYRt7a3zHTGYN6zlpnUIONysPvclKN3je2Bk+JVlooMFsU/B0c0Ygqmj9e8HT0+UUWAIwHiq/v4aJu94MTIGGm7yJlgBWWxP1oWvkBJXhO2Yx3w6Khx1kbxWUrLWc517FoaB+Jj5ettoTSVsT9Uwizw3uvElQ9boRUDKDQuN9AxzaRlt9tXmdfG3vto63jWsgIiLSBxT8ERERP2OKt1pCZmzrmdzV1EacLk7Eecr8ERERGZhS+RvuaTkFUdeHMTI9jCnhDrK3qoj15dGDHREDJCHajNSRoP2hgYbIbYqSoWQJghiBD6haFDzN2aKqwLR2wVOiRSgj2jFm8MlXdvB0aNHGIt542WtPJJ6WU1ByuxEcm3N7IKAUdm7ItHNT1tjoq73rFPFcG9dARESkLyj4IyIiIoOGMn9EREQGplT+hke6ye9nZuCsXek2/x0hIGHNBvG00IAl6ySMGRy6IzggEtqGtsZ6ihbPDwkqRJqGLCQI4s9EOW+Zcs4ylVmU9Y2Cyoi2BhJuVh7yTT/nC25Yp7uLNHZxxstWeyLx8MbOest5c7mjBKr2Hgw+t6aM9LBp54ps9NXOdYpybtxrICIi0jcU/BEREZFBQ5k/IiIiA1PqfsMj3+T37StbtI2i9eUxghBQs2EN9TEDFRYRg0Mha9SYbQrN8Ik4DVlYEASob6ItagNaaawvYnHQHGehZUQ6xmoum/zr/ZjrGCUgeLzstCdaP4LHaM4dy6DhdTZYzq3Zuw2Cpp2z2Vdb1ynGOMW8BiIiIn1DwR8REREZNJT5IyIiMjCl7Dc8SqaOp3IW6emLaFj/XiBwYE4t9kylJ+i4RVXL2OVbU8adx0TqWbPhYFB5NWWzCJxWT6M/MuChcvZk1ljXqInSpsgZSiFBkJwCikLaCAcpm70ZD0TJxgkpw9NCQ1AbI/XBF4wKXyvHz8542WlPJJGyoHIKKKrfRpX/XCNYE9wHY6z9AZsofTXEuU7RMpviXQMREZE+ouCPiIiIDBrK/BERERmYUvYb3tZEPfWsmRK8PsuUnYs5GTZN11w2nVwPayaHHLfJkvUzl03duyipWhS83gtrWekG3KtYW2JdD+Z+WLwMrEGEtqYIQZXQrBPf5pAgiHsVh0LamJ6+CMw1iCKuJRShjOA2GlO75YwnaJym7FzMyUPR1zayM1622hNBxCwo93wWFwH+c92sXLsMLNdiLyFjHaWvdq5T1LWi4lwDERGRvuLyer3evm6EiIg4b/v+w2HbXF8MYdiwYXzxxRf+/w4ZMoRrrrmGTz75hKuvvppPP/006L8ulwvv5cvgcuHiC7Mk49kBb+gzBOZPyogRLj7//AuuGuHis88uMWLEcACGeu09czBq1Cg+/vhjvvKVr/Dpp5+SlpbGp59+yjVp14R0KPQn7DIul4vLly8DcPXVaUH9GpE23N93a/+t/wZwuVyBKiz/HmK2f8iQIQwZMiRon9frZejQoVy6dInhw4dz6dIlANLS0vzbhlz+Mma/XS64fNnLkCEuhg4dxqVLlxg16mo++eQCI0aM4PPPP+Oqq4YxdOhQLl++7K/T5RrC5ctfYv1J97XN2sZhQ4fGqd8VZ7834nFDzXK//PJLhg8fzueff86wYcP8+0eNGhWzXBERERGnbfn5QZYWKyNYxAnbq2tZcVekqRJFRKQ/Gxb/EBERGYiWzp/Z100Qh/xlVkZfNyEhV199dZ/VXVtbq6nfREREBiD9houIiIg4S9O+iYiIyKChm0YiIiIDk37DRURERJyl4I+IiIgMGlrzR0REZGDSb7iIiIiIsxT8ERERkUFDTw2LiIgMTPoNFxEREXGWgj8iIiIyaOipYRERkYFJv+EiIiIizhrW1w0QERERcUoiTw2f+sP5XmyJiIiIAEz6+ihbxynzR0RERMRZCv6IiIgMYt3LcxI6Pn1rW8z9tz97NOE2vP7wrQmfk6za2tqEbh5l/5W9G1IiIiKSuPY/2X/QItHfcBERERGJTcEfERGRQap7eQ4XcqcAMOIrLj772MuIr7gAGJnu5Yth1wKQNtLY9vmILLqX50QNAN3+7FFGdLfznZV3227DLypf5fZnUxcA0k0jERGRgUm/4TF4NjN7yk4Wn3yTlW7f32uYuOs8m+b0deNERESkv9KaPyIiYlMnVUsqmHJTBVMei50dMui1H+e7Nxlj8ejhvm5MfEPH5ZM2/yGu/buHceV8k+EZX+FCtxHw8QV+AK76rCNuWY8unsQvKl8lbQhxX7+ofJVHF08C4Le//W3vdC6E1gsQEREZmFL9G+6pnEV6+qig1+xKT0rbYFtbE/VMIs9t/u1exaFuBX6S4amcRfrszfTTKy0iIuIoZf6IiFzxOqlasp0NjZH25bPpxDxmprpJ4qjhGVkMz54KwFXZU7nc/SFDWn/FkNM/B76aUFl/+vqNPLoYnn7hVVasjp4BtGWjEfj509dvBBKfKi5ZempYRERkYEr1b3hbYz2U7KJ701xjQ00Z6YsmU5bX/4IqnpZTULKWftasAamtsZ6ixT/FHf9QERGRAU+ZPyIiV4ApN1XYO3D8VPacKOXkiaWUjwdopuymAwyA5BaJYsRXXHjbfk3Xz9dyvuZ5Pm+vw5V+HVfd9F2833o44fKuGQqfZN/Io4snsWXjq1wzlLCXL/DzSfaNXDO0FzoVgzJ/REREBqbU/oZ7aGmAovG5gU1zbqcEaGjxAAcpSx9FWY2HytlmZpA/W8TY588YipBFEp5VVEaNf2+88y11mq8pa+otbTX2l9UEl1dWuZnZ1nLLDob1ObTc0GynmrKQ/WFlWIX0I+z4no1hpLoS7+MsAt0z9i2qgvo1k/t/tpeIiIgDlPkjInIFOHmilCk3VXDyRKnNMzIp+Yd8NpQ3A8388vA8Zoak/7S/tIOFG33ThFkzhKJkEo2fyp4dhWSHHnNHMXvc9UZZ46eyZ0cmP72pmj3ADauX8gPPdsr2GkUs3FDK0zOt5WdRvnsJJdl26zUdPsCU8uagw25YvZTX7suMut+oO86w2Tzv8GMV/j5FausZ//4o43pHMSefyonTmIAvMvO4Ju9GPu/4A1/WbcHbuIvh037I8OypXAJcbz9ru6xRvv9zyLkROMVPfvIqjz0cyAB66tlXAXDl3Mgo26U6R5k/IiKSSrdseq+vm9BvvFM2uUfnp/Q33LOfnfUwca0l/8PTQgNFLP62Gzz7aQDqF93P+pPn6fYd5l97x7fNQ+XsyXy/cj6HjMV4qJw9mTUTd9HdPdd3EpWz76fFA3OId/5BytIX0bD+PboP+So9SFn6M4z/ttvS9iIW51jbDfU74WT3eSOjpaaM9EXPUFk+11gjKFK5vr6Y5daUjWJRw3pOdq8yyvBsZvaGWGPYQkNY5pSlTl+7Eh7DKHUl0UdP5SymTCkjr3sTc3Cz8sX17LSunSQiIjLIKfNHRGSQmmKuSeN7+QJAyWj5XWfwhr3VrGFecIaQfx2gTEp2lHLyhO9lHtNYx8Ilx2kPLXxvtSWIFOz9jdv55exSTm7IB2BPeQVTbjoAz5Sy6Q6ADjas9ZVpr97Dj1UYARp/llOgfDCCWsH7jXL2lFfw3ZdCxsHC7nmHgwI7Rv1GXwJmzva1p5lf+tKu2ts4YAa2Fs62H/gBY9q3q276LulzHmRE8b8A8OWelXi7P2R49lQuT7iLLz/7yFZZo4Yar6eeNbJ7Hl08iaeefTXqtlHK/BEREREbUvob3tZEPcu4wz+P2kHKpqyhvmStERRoa6K+aD0nu61BAg+V31/DxF3WbW7yJkJ9YysANWWTWcN6TvoCIuYxKw+9yUq3nfMXUVWyKzgIUvM6Vdb1fkLX//G19dCqwFRmOQUUWVoQsVwAfzkH2VsFJWstZbhXcSioHyFC94fUmewYRpRkH90r11LCNvbWWMtZzLcV+BERkSuEgj8iIoNUIAhSmkTmT7C86zODN9xRbGbJZOLOM7e1dIYHdgDIZNa8LOOfjZ2cCd19R3GgnSEZOjesXmpkzYzL5AZz28INRqbPOHeMMqPV236cf/VlEf2Dpa6Z88z+tPFTMxAV2G9kQQG8v/EAVRE7afM8S/03rC6MvpbSzEIzqAZ7DhlBtfa3WnkfYPxU7k9gEabhGV9hWGdD8JRv857lclYun1X/P7iA4bn/i6EjruVCtytuedcMhYf/xQjyXHfDjVx3gzEFXLRtqZ72TZk/IiIiA1Mqf8M9LaeAbSzyTw9mZoyYwYyavdtgYl7wujBmtlDVouCpzhZV+aaPixBASeR8z2aeqSpifXlwwMXTcgqKCsix/l1yu3/9n4htDQoQHWRvpHLf2Em9v9xcxhcF2haYUi7mKAZPsTZlTVBQKrkxjCzZPtoqR0REZBBT8EdE5AqQeOCnk6p/M6cvSzDY4D9/SSDrKFpmj/Pi1Hum0wigkIV7XITTD7eyJ2b5HXjO9OA8f/0RAmpBLIGrva0cppM3Dxh9uWFeTvAUdnEM++IjXJ+cZfjv93P50D/x+YnXABg+7Ydc6vrYHxC6+FfTbJX32q9aeXTxJNyTbuTqoXD1UHBPujHqttd+FeMpzl6Q6FPDrj5/dfL/3lvBt26p4FtPtjlf/tEDRtm3VPC/j/Z1X1M8ZoOy77380pgN7Fe/uH69/J3WD18S0NPxSV3mj4c3dtZTtP49urvP+1+BjJEI6wGBJZPlfNB5/nPNaePGR0vQjnd+aEaP77TGeooWzzcDFmbbLev/RGprUIAoNHMoYrluVh46T3f3LkrwBWes6xSFqCkjPX0yOxcHxvDk+iJLUCrJMYwo+T4a18SX4RWlTSIiIoOY1vwREbkC2A78NNax8Ka6wN8Jri0DQPtxvntnHe8TWEcneH2gXtJX9SYlSvDJIvu2XG7Y2MH7NPPLlzJpMdc4mndbrKBRuC8/+wjX/7iZ4dN+yBedZ7h86J+4lDmOq7Kn4sr5Juff2U1m9lSuyvo6H5/wMjJGWa8/fCu3P3uUXwIcPBp+QKRtdLNubnpCbe4JZ54abmPdLdXsD9uez7PvzCO5GjrZfu92KpuA4mJqH0/wczWgXcl974neHDddE0mE3i+SGqnL/GmlMXS9n7D9RSx+McL++ibaIPnMkYTPN7KJJu7ynRHa9khtNQNEi2MFOULL9ZnLpu7zbDN+kLsAACAASURBVDLX5WnxwJwIja3Zuw2CplgLrdPJMUy2j1CzYQ31JbvMgFSMNomIiAxSCv6IiEjA+KnsCZl6LVH+6cnI5wf3JRao6Alb9ZrTx73vy8QJ7ejMXBbSHCOLJ0rQxvZ5ceq3ys5h3vg63m+EPRvNgNwdRZQkcXE+H/JXXJV+HVelX8dF4LPmtxluBnyGdTbgBVyZkToW7vWHb+W3v/1twm248cYbEz4nGbW1tQ7cPMrhkXdKeeToAaY/2AxksfIXS1g61okWptit86h9Z15ft6JvXMl9T5bGbGDT9ZMBzpnfcBvMDJ3F0eKYZhZJWFwkp4Ai1vBMZTlz/EGPg5TNbqH80Crc7jwmUs+aDQdZaVkLp6ZsFi3lb7Iy3vnm/r01m5hjZqpUzl5EFUWsD8z5RgPLWOuf8y1SW0MCRGHlmuvjWMr1t9E8xZgSbjGR4yRGBg0TLUNWNpk19UWs952Q7BhGqs5OH+fcTgmLgsr1VM5iUdUydnXPtYxdPT2L3omIiAwsCv6IiIijsq/PBDqATjztMDMbznh6P/vGVr3ZhfzgjjrK9sKefzvO/TPNQNfhA3z3d4W8dl8O96/OYs/GDsv+wBR4N6yeZwRf2kNrt3keloCOtf6IjDWDNpQ3+7csnJ3409ZDR1zL0D8dM6Z7+9P/B+BfA+hSVwdftn/EF+a/7UpVICcZqXtq2PIkvMX850t55NY4x1ZXM70a8wn6jKAjz76ygyUv+K5FeKZR8H6IG5g6e5xl36mjyd+24Cf4d7jro9SXxHFWBVPZ8XIhY2P2PSe5PoV2MdqYhfXdPMQf1AuIfN0isY7LVFa21Vn6bmP8/OMSrx0OjVuEOgoeKGZ2TXXksks6kxwzu++XnoypvbYExiXeeyGQ4VfwwFK23ZMZcr6PdVxtXNdofbOKcHztkxU8XB1heKJ9liKVlfTnPXpb5z+/lOtfjP1ejCX6d1rkbCL/OPj7FXyd/t6z3T9OYX2Mdq2ijVeP3rfSG1L1Gx47sOFbY2cxYe9w9yoOnYTZUyaTviawuWTXeTOWMJdN3bsgfRHpVVgPoNsNEOd89ypeXL+TKYtGYZxexPr1y4ACvh0SlAla/ye0raEBorByoaRkGRQFys0ZD4umjMLfrKL1nIwWjMHNyrXLWLMo0M+SkmUA/mnXkh/DcLb6yFw2nVwfXG7Rek52W/rgXsXakjUs8o/DMnZ1b/KvnSQiIjIYac0fERFx1sx57FmdBXSw4U5j7Z1/bcnqN/XOfKrUOK6xjoXm2kBTLAGW7PuWcHJDvmX/djY0wsINpbwWI5PJ3nmZlOxYSvl4guov2xutT7ks9P+Rz18nvPYSDEv/KgDeEy8ypKOVoSOu5VLXx3jbfs2XZ4x+XzxxzP/veD788EOOHTtm+/Xhhx8m3ugeSM16AW2su8W4YVjwwFJq3yml9p1Sni2OdnwmS19eysoC88/iYuOc0Bun1dU8wTxq3/Ed28zDT7b5d9c+WcGSFzoCdT6fD3RQ+Z0DJNXrOPXZOy6TpS+X+sfAf0xTHUvuPc7ZOH3vcZ/8bfONfzMP33ucs1EOP/vKDiNwUDCVHZb27n+wgmWvdNobN3/drbCuNH7d1dUhwQQ77ej5uNU+WRFSh++4DHvvx2THzO77KokxtdOWsTNzMbrWzFvmTJRnD7fiiwHsf9Nsy9lOPOY297hM2+Nq7WfodQ0X7/OBv14joJHPs1G/T+yVFVXM6xLrO83m91fCdSau6YXtvDXLd12M6z79lgOwztfWDiof8Y1FguPlcFslOala88e98k26owY24ux3r+JQyFo1m4KiB8a0aUHr2ViygOKd7175pmXfm6xcuSmoLaFti9hW9yoOhQQ1gss9zx1ss6z3E74/1vgAMGdTcB82baLbUmfPxjDkcJt9DCs3Qv1zNlnrVeBHREQGP2X+iIhc8TIp2VFKSZLHzXyqlJNPBW/Lvm8JJ+9Lts4cnj5RytNBBRby2onCuHXEr9fmcTPncfJEjKlzIrTH1nlApL4ffswMAOVlRs0EumF1IYnGftK3ttG9PHCD7gvzv74nPyKt75O+NfbNruuuuy6hNiR6fE+l5KnhCDeNAaY/Xtqzp8SLi/3ZB+NygCagrZOz5DD27HH+vRogi9kzzTpvzWU+zeynmbeOzmO6rcwVm/UlcxwAmdw6J4vKpg5o6uT3EOEYkxN9srRt+qx8qG6GplaOni1kadjBbbxs3qyf/33fk/+ZLP1+PpUPNtP0wgG2z1zC0vbwzJKIWQDFRf4sm7C6rZ0Oy5BoY52ddsTI5oo7btm+Y6x1ALfOY5uZWWSPzTEL6a/990uImGNqty2ZuM1qPWc64VY4WmMJ0lS3Uvt4Dv/THxDK57ZbSfz9mNTaNxE+H2cD16rggcIEvkMS+KyZ7Y3+/dIH32lJFFfwwFIja+tsJgVmcfOfN95/Z93Gwx/RxyLOeDncVklO6rJ3r3A1ZeZ0aJr7TEREZLBT8EdERKQvtR/nX83Mn9Bp3dpfqjfXEcpi3m3JrZ8UL5iTjFQHdBKRkvUCLDeX9z9YwX5zs3XqKMe1d5o3qjuo/E4FlSG7jZvcqVtjK1iU6ZXicbpP2b4bwh38rp3wNbWOtvqvVWTmecmsmxJad6y7xXbbEa0MO+OG75gsru/JIm49bWtPhI5pu9225HBbMeyvhqaaNs7OhEPmtF7PUs3D1Z2cOQv4pgUtzjUCHLbej8l0JM7nw19vcOAlqbKS1RffaSnRS+OVAO/4bN6//dqgbW+9/h6rGlNUP2k8tCyfZZlAy1km/PefU1NxklK25s8VpqZsFIus09CFTocmIiIig5aCPyIiIinU/tIOFm4MnSooi/LdS8x1gXw6efOAedz4XGb15AbuFSQ1N41yeOQXU/GYa2v4NL2wnXXj7K4dk5izZ3yZGomth9PrLGuM+G4Uh6+ZEuXU/tqnfs7WuB1NZYv6n0DWUCe/bzeCGgXuDKaPM7YfOnwcty8zapa5hpKt92OCUwMm9PmIE6jrwWctvtR/p/W6Xh0veyZ8K5//nJoGfMQ/Pt/Of/FVKh8cy223T2YzqQsADSQK/PSOOZvO072pr1shIiIifUHBHxERkRSyOzWd/en4xCplTw2PLWTbO76p/wILkvdWBs7YmbkUvNBhL7Mkhc5aps76+wQzBBzvU3ucbBf/FF7R9CBLJl7dDrbD1rglkonUi23tkdAxHZtAWyzTtT38oLHPmMrNHJcX6gia8o3e+YzZ+nzYvFY9+azZEvM7zfnqeluvj1ccXtIozk8z/mj5iN2Aiz9T0zKW2/LgtmlfY0LjHzkd4dw7/2Yy/5wHvqDRbqJn8MTKLAo6ByBvLKcfHBt0fiBA5XORbS8183xHoB9BZYTU4TRl/oiIiIg4a0j8Q0REREQGhpTcNDp6gOnWhcCjrJcRLNNYRwLMdSQSNLaQvzcXgN//oHXx+TbW3VLBuj7K9Bjr7685lRbwe0/ok/VR+u5on9pY51unx7JuTLAc7n0gy6jvRd+C751sf9E4r+CBeUlmH9mpO5l29GDcrMe8aFnc/ugBlr3SGb3spNvqtEhjmkhbjKnf/ApyuXUsMDaH2QWW7b4p36BXPmO2Ph+WNgVdq2TKSlbc77Qefn9FZCmzutUy3s7o1fGyI+taZplNOPN/L/o3N/v+nXktxVmRT/2vpo/Mf13LnPHh5b3VFAjcvH/7tdD5R/72+fe44flmtnXCbbdPpvpbabi4yHPbjG2AEfR5/j1/4OfOv5nMf05N40xdMxOef48bXv8ISGPZfdncCXj5KpUPGoEf3zETnn+Pf2xxYoAiU+BHRERExFnK/BEREZFBw5mnhgNPvRt8a4Dk8+w784ybxdXVTK+2nhN/6rLpjxczv7qa/U11LLmlzlwwPsN2q6Y/XsoO9w6WvNDMw7c0B9fdV9MC3jqPHQ90suSFwDopBQXmwusWkfue0/M+hV4Hs9xoxt6zhNpxB5j+oNkO0/znk5jaKqTuRNZHsduOnoxb4JjgOgoeKIxedoRUQ0fHLJ44Y5pIW/6nO/A+LJiTYybUZHLrnCwqm8zt7uDPn+OfMVufj0yWvrwU7t1OZVNwvxIvqwfifKdFey/2xPTHl7KybTuVTaHj7YDeHq8E/K4jEPxp6PgMSIt+MEDjH9k27VqWZcJtBV+Fxj8zcfy1jAPgI2oajcDMKjNj561jRgaRi4s8d+wjlt1+LeOmjuXBxmaei9Jdb9bXWJ4HcJE3G832NX7EW7dfy21m0Om/OkZwfYQ+7P7v99id6CDYpMwfEREREWe5vF6vt68bISIi/cP+FS6Kt05jQ0stq3MdKrR1I9Pzyjm2vBrvlvkOFSrSc6f+cJ7r/2pUXzdDBhRjAfnNTUBxMcd6ePNbQGMa2dtPVvBwNRqTAaBw03th27xZX2P/fV9jHMFTpAWmaQueXi1U8HpBfyR3WSADp/jti0HTvUUu39i+stH+dHFWZ+qamf92mrFGUYR9xW9fjHje8bLJYdt+96fzTPp63/zWbvn5QZYWK5gEgGczs6esYeKu82ya09eNwWzPThaffJOV7r5ujNixvbqWFXfN7etmiIhIgjTtm4iIGPavoHjrcqq9lsDP/hW4XK7g1wrrigv7WRG63/9aYWRO5K6m1lvN8q3FrIi+WIOII2prnZ48SEQkxc4e59/NLJziWQr8DHTXZwUyfSZmjbB1TkPjR5wBYAS5431TvlmydHoo0I6LbHvpPf+Ubr5X8dsXcfFnVr70R7MdAeOm5rN5PL1Cv+G9yL2KQ939JPAD0NZEPZPIU+BHRESkV2naNxERAVrZuG4r0za0YM3NaW0+xfJqL4GEnf2scBXjwpfFM58tXi9bQkvbOJ28n08gz79lPg9tmEZe8Qru9G5B+T/SW5yYLmbaLRUOtEQGvepqplXHP0wSoDENU/1gBRqSvnXsndLET+r4iDc7v8ayTBj3F2mAEbTJ/wszENT5EdWxZqDzn5/GstsjnOOfoi2ai/wuRvkNjR9xZmoa40jj+hiz4bk6/kjx838EfGsAGZlARkDLmUCUlaZ8u3J4Wk5ByVr6SyxKRERksFLwR0REYP9zlB9bTnVt8FxvuatrQwI787lzOWyNXRjPlR9jeXUt1tJyVz/C8vJidu/fwnxFf6SXOLFeQFI3+kREREwuLlLdfJFlU9Mg71ru5M/8F19ljvlUzJnmjzht93zCz3HxZzbX/RW3TU3jtmlfY0LjH2kgjYemGVO5nak7y/MdRjmt/xfIBP5iBBPAWB+o449sbfka/5wHt92ezZ2N7ewmEODh9fdYSTbvF3zknyqOrMhrADkptWv+eKicPZmdE5dB1Tbqza1F69/jUNA8ZAcpS19EFf4DOHloFW5b+4197HqP8c9MZk19pPOtYh0fvZ6aslEsYhfdmyxTctWUkb7oFOtPvslKt9HXxrXWzB/75XkqZzFl5+JAu2vKSF8Eu7o3mcGbeGNk1L+mniBF652aY1pERESi0bRvIiLC/t1bYfmd8TNyWjeybissvzP6kftXFLN12gYeCjvEDBzt1txv0nv01LCIiPQHp99u5obXPwKu5Z8fnMz7ZtbMW6+/F3XNHKuGt//EW/6/PmJryDn+8jO/xn8+OJn3HzTW9gkt/7/++6xRjnnc6b/5KgC7//s9/rbuor99p/1ttGQN5Y3ltG/ffV9jnDlNnG+NIael9Dfcs5+d9VDfUMCL3efp7j5P965l1K+5n0qP75jNzE5/hvEnzf3d77GeNXzfd0Dc/S00AFWL7ocXzWOiBn5iHB+nnpzxRdDQgidQEJXPbKNo/U+N9XQ8+9lZX8R43yyS8dod5CAb1tRDfRNtQWWXG4GfuGUdpCx9MjsXv2fuP0939y5KKGLxtzXnm4iISG9T5o+IyBWvleZTMO2uvOhHbJxOXvkxYDnVXm/0IJEvOFS9mkjP8uVNmAY/b6aV+RH3i/RUwk8Nu3qvLSIicmVzNbYzIclAiYs/s+r5P/e4/FjlnH67mQlvRzmvI4m29/A3NaWZP21N1LOMXdZgzJzbKWEbjW2A20Pl99cwcdd5AolAbvImQn1jK0Cc/W6jjpiZPhHaFClrJk497rxJ/uCMkZmzgTX1y9h1yG3p6yTWuu2VlzO+CMxr76l8hqqSZZT40nrMQNLiF922yqopW0RVyS66rdlUNa9TxSR2KfYjIiLS65T5IyIiAEzKjx6OyV1di9frxeu9k90uF9M3tkY8bv9z5RyLmPVjlpM/yYmmikSVsptGRw4wraiCaUUVrDuSmioT08n2e4z2TXuyra8b009oTPpM+3FK+vXnxb63nzTfQ/cc52ycY8++ssP/PdEv+j6IroMMTqnM/DHWnLk9+pozZmZQ1aJRpKcHXouqoGh8bvz9QM3ebTAxLyTw46FydvA5s80smYjH26iHnAKKOEWLB+AgZYu2UbJrk79vQX21U56lrW/shPXl5YwvMsr3vLGT+pK1loyiWGO0mWeqilhfPje41JZTUFRADiIiItLblPkjIiIJmM9DG6aRV/4c+1dvCc4AipP1I5IKqV0voD/oZPs929ncBCwo5tjjupWSGhp3iePIAb5b0QHk82z9PL7V1+3pNW2sK6qmOnRzwVRee6WQsXaKaD9OyXfqaAIgi1W/WMLSbIebKQNC6n7DPbyxs56ixSH/x+ppoYEiFucQP2unJl5Wj4eWBsLrwM3KQ+dZafd4O9lD7jwmUk9jG3jeeIaqovWc9Ee1Qvpqozx33iTY2YKn5nXWTFxLtxsqqaex7SCNa+op2TXXXlk11owjS5ca6yla/FN72VAiIiLSI8r8ERERAE41R87miWjaBEIniYuX9QPQ2nwqqbaJ2JWywM+MeRyrL+VYfSmPzEhNlSIycJxt7zT+UZBpLwAyoOXzrPl9eKx+KasKgKY6vmsjOwrg7JFWM/AD0MEvj3T2Wkulf0vdwxutNNbDxLzg8EPNhjWBrBawrHMTRcz9rTTWJ7KuTYzj47WDXIxlfzazYQ2sf9EajInQ17jlATSx4ZlTZtaOMZUbe1+nqmg95dZ0KVtlWR1kb1X42IuIiEjvUOaPiMgVL5f8SXDsdAsE5ey0snH69+Bntaz2bW7dyPfKjzFtw8+Cs3taN7Ju6zQ2tMTO+mk5fQwmPaLMIOk1Tjw1/PaTFTy8D4Kf2A/J9Liv0/+kevHzpTwyI3j/a+5646n/gqm89koORyNkifjrCXpC3lKOhVFHaEtDjt1XzbR9vjoygo48+8oOMwshtF+R9oO9p+9jtTXyvuC+BjIGCkqX8vee7ea4RyojvD3JtTna+YmMSfRx9193a3mWrIbAdQzue9U9mbb7FPuYKO/DKH0Mluz1sHOtI4vf30Q+D3bbktgYhbcxvsB3CEYQpKguqA2x+z3QrkMOj9RbM98yuXVuFpubOqCplaPthXE+k228HDK+TRXHefuewZwtJdGkLPPH00IDy1hrCWJ4KmexqGoZu7rNrJacAopYwzOV5czxR4MOUja7hfJDq3DH25/oujbRjo9XD+BfZ2fNGupLdtFtLSO0r7bKA+q3GWv1mBtyxhdRtWYbRevfCxxjc4z21mxijjHnHJWzF1FFEev9XxseKmdPZg0JrI0kIiIitinzR0REmH/ncti6m/1BW3NZcBeU57lwucxXXjmTqr3Urg4JEn2vnGPLH2F1zKjOfnZvheV3xkgNEumhRG8auSK8br0t39zbzK+OmNvb2/ileeOz+LacsDWtg/7eVx10IzXSsa6Q7cbfbawrMm6wFpQu5df1pfy6vpTnFkRrayZ3v2I+ZQ+woNg45/GcsPY8zjx+7Xsin2YefrLNX07tkxV8t6IjUOfz+UAHm79zgNooYxS/rZnc/Uqpf/uvQ7IBfh/S/6aK7fzqNl/dUP1gBdOKDsA6X5kdbH4kcF5ybY40Jr7ym3n4HrvlRx/37Bm5GJsD753fW7Iaqt8yx7290/+kdE52pu0+2TnG7nWPNT6JXY/ErjW2+5Lo5yGJttj8bEA+z4XUH70NcOvjpfxHaZZ5lHnuK4VkJ3gNB+Z16OToQd/3XybjsqOPkwtwHWk1p4zLYtXzU8M+PwPhJQE9HZ9UZf543thJPdtYZFmnZsrOxZzsDqyTg3sVh06uhzWTLevZLIK1ZoAizv5E17WJeny8dphyxhcBy9i1KWR9nTd2Um8t1055OQUUEbxWjztvErCMtSsttdoYoxfXF1nWBLofFi+DosUEEpyMzKTwtZFERETECQr+iIgIzH+IDdO2sm5j8NRvuatr8Xq9Qa8tYbGbXFbXevGG7wjSunEdW1mOYj/Sm2pra3teyIxC/4396reMW/SBaYnyuS3eNG++YIB5w9f2lE8hAQGfbz1eyqM9mVpuQTEv3ZMJZDLOn8XXaUzH1H6cn+4DyOKvZ5h1zsilGIBm3oq2KHzCbc1kxlzzZnhTZ9hUUAWlS43zsjPxxVSKn1/C3dkw1h1yXrJttvKPCXzLF+xrauVIew/Lz87032Bra+8EOjly0JLVsK+Vt4nwfrJTZ6LtinXd40joeoSJfa3Bbn+d+DzEaYutzwYUlBY6k4WS4DUccNeh/Tj3FVmzkuJn77z9VrPZ2VxmzMjhr0O+e+XK4shvuA1tjfVQsovu7vOBV6SsE/cqDlmP6T7Ppjn29rtXvhm5zChiHh+vHb7zrcGrWOXa6tebWOM8zNkUsfx4ZRnt8u17k5UrN4W0Zy6bus/THRK0EhEREWdo2jcREQFyWf3IcsqLn2P/6i04H5/Zz3Plx1heXdsLZYsEOPPUsHHTdHNTh3Gz/vEMzpg38B27CRyJGThownjC37eAekHpUn+gwnHtnWYQooPN36lgc8huI4ARoW5bbe3k1UjTUPVVm6Mxb6w30cHv2gHslB9NDrctgOp90HSwjbMzMDLGFhTzHNU8tK+TM+2AxwwILcg1p4azU2dP2tXbErzWdvo7I9nPg0PvO38bg4MezpTZW9ewD6/DkQN880EjkFP8vM0AnTXANjeHsUHfvfW8el8Od9ucxlEGh9Rk/nhoaYCStQo2iIiIyOCn4I+IiBjmb6F6uYti1yk2tNTGmcItAa0bmZ5XzrHl1XgV+ZFe5tR6AWNn5FJQ0UETnZw54pvyzfJ0fK/I4dFfTKXNXB/Gp6liO09n9zD7Jwr/ovTmGh/2b7TGaWv2ce4z9/luEp99ZQd/l+DaKc622cnyo9+k/9Zt+bCv2ci2aDdumhe4M/hWtrH9l0eOk+Nbw+W2HNt1nn2lZ+3qNe2JX2t7Y5yZ+OchibbEl8X1Dr3H7PW7K7nC+811sD9eZy1TIjZVbOebFda9HfzySCd391bg20G/WT25r5swaKRkzR/PfnbWF7HY7nxsIiIiIgOYpn0TERG/+Vu8eL0OBn4AcldT640/LZyIExy7aZTtm36og80Pmjc9C3KZ0dtPoWcX8pJ/zY5ic/ql3svqGOtfo8aX9ZKAGG21Tmt2v8M3b3vU5kj82Q/GTesel2+ZNuuhB5vxBw19GUYVdWb2RGAKQTt1Ot5vhyRzrW33JcHPg6PvO/9Ua86Nd29ewz6/DjPmmfvtBmQtUyIWTOU/Qtcqwsyes9UTGSxSkvkTaUozERERkUFKwR8REREZNJxbL8CyXobJmJYoubL864mYa75EdOQA33zSss5FlLU2opZtcz2XINmF3G8u3F794AFL29p4uqiCp6OtbxOnrWOzA1O/nTFvKp/19Dzrp0dtjqiNp82pqlhQZNy0tlV+rHE3pn7z8wUNswPrmRj15QamELRTp6P9dk5S19pOX5L4PDj6vrNcr+oXjzsThOjFa9jn1+HIAb5ZVME37faj3ZdRGfrdal2ryFyHS64YqVrzR0RERORKoWnfREREZNBw8qnhsfcUUVxR7c/S6EkmwbceX8qq1u1sbmrmoaLm6Afuq+ab+6wb4k9t9q3HiyneV011Ux1/V1QHC4r59eMZCbStlP9w7+DvKkLblsWqWE/wx2zrPP6jtJO/qwisJVJQkAU4EwBKus3R2r6gmF8/HpgDyE75kcfdKGOsO9DXwI1ty3omGFPBJdqnHve7N8xI7lrH7Us7iX8ekmxLZJnc/cpSuGc7m33X2AG9dg3703Ww4e2X6qJmKgWm3exg80tt3P245ue6UqRmzR8RERGRK4fL6/V6+7oRIiIiIk5IZL2AU384j/tro3q5RSIiIlcuzx/PM+nr9n5rnV7zZ8vPD7K0WAElESdsr65lxV1z+7oZIiKSIE37JiIiIoOGnhoWEREZmPQbLiIiIuIsTfsmIiIig0aiTw27ImybWlThXINERKRH6upL+7oJkiJOZ/6IiIiIXOkU/BERGaS27z8cts31xRCGDRvGF1984f/vkCFDuOaaa/jkk0+4+uqr+fTTT4P+63K58F6+DC4XLr4wSzISR72hCaTmTKIjRrj4/PMvuGqEi88+u8SIEcMBGOq1l3A6atQoPv74Y77yla/w6aefkpaWxqeffso1adeEdCh05tLLuFwuLl++DMDVV6cF9WtE2nB/3639t/4bwOUKhASs/x5itn/IkCEMGTIkaJ/X62Xo0KFcunSJ4cOHc+nSJQDS0tL824Zc/jJmv10uuHzZy5AhLoYOHcalS5cYNepqPvnkAiNGjODzzz/jqquGMXToUC5fvuyv0+UawuXLX2KdydXXNmsbhw0dGqf+SKEQ635vxOOGmuV++eWXDB8+nM8//5xhwwL/izFqVOqmVnPippFuNIqIiKRebwR+tlfXOl6miIiIyEChNX9ERERk0Eh0zZ8crfkjIiLSa9r6cM0fERERkSudgj8iIiJyRVLwR0REpHclEvwREREREWfZm39HREREZACorU1wehfXAHidPc73iiqYWlTBU0cdLPfoAab2RrkxX528eo9R59Qn2/p+bKO8jj5ptvGe45zt07bYHK/eeo/04jj1nzHu+7Ho5AcwgAAAIABJREFUq9fZV3b4vwNS/d7p168efjemdFz75Hs8wVcCEv4NFxEREZGYtOaPiIiIDBqaLkZEBo5OXr17Oy80AQuKqXsiJ3VVHznAXRUdQD7PHZ/HrVEPtLSxYCo/f7WQsVG28/IOs8zoCkqX8rN7Mzn6RAUP7SNq/YH9WTzwn0u4O9u6t42nCqupBhvjZjk2SLx+J8n2uCaqD98rKaTfcBERERFnKfgjIiIig4bWC0jAjHnUHZ/X160QkT5w9kyn8Y+CTLJjH2rb2HuXUHev+ceRA0z9UTMAxT8u5bEZiZV1a8lUCvbV0UQHNYc7ufvezMDOI63+YE7xrHhBkBweO17KY/72RAomhejBd2NvjGtMg+x7XL/hIiIiIs5S8EdEREQGDUdvGlluXvr4nlqPtj/4Jmfwk9o/d9dbnoqP8FR4tPpmhjYs8hPg/ifloz2dH9rO7ON872/raAptt9P9iuFsUKaA9dzI7Q7uW5z+zYhUB0S6+Rt+TAL6xXgl27bEjuvJONk+NwWfK1vlhb3XEu1PvPdwyP591Uzdh/mZzrD5/o8iTp8DWTVAUx13FdbZLztVsnOYU1BHUxM0HWzj7L2Z/rYdfdPXt3xuSzCoZEt76HejvfdcvHG1810U+XegmDkHqyO/V0o6+/x73EkK/IiIiIg4S2v+iIiIyKCR6HoBUZdReKLCuHFWMJVfHC/lneOlvPPjfP85v395R8j+pTxQANU/quB7L3eGL3Wwr5pHmec/Dpp56Ik22/WFtjdSH8K3tfF0oXFzr6B0qVHm8VKeWxB+ju9vp/sVc/kH/7lGm6CZh+4+zu8BF5nc82qpv83+8pvquMt/TPz+HX2igrsqOgL7f5wPdPDC3x7gaMgxxg3PUkt7Yr9H+td4JX8t7R7Xk3Gye67T45lMedab8z3rT7z3cCb3vOprN7Cg2DjuiRyb7//k35MznijlF6VZZsVmH14tJDtKmVZ2tkf7fom1DEz4MZnMnGu2samVI+2B77VfmQGWgtJCZsQYC7v9sNN2vxjvuVjjave7KPLvQEaM90p4W1PxvZTIKxFa80dERETEWQr+iIiIyKDhyFPD7cf5qXlzccFyy5PwM+bx8r2ZQBsvmTeIA/szuWe5EaxpqjjAK+0hZS4oNs/NJDvX3NbayVlb9SXbj05azX/mjguUM+OJaFMwOdyvePznwoxZRh00tXI4tA6zHYEbwZ2csdM//7hmMWemuX9GLsY9+mZ+dYSgsffdSLavP4+X3bbZPK4n42T7XKfHM7ny/AGXaFkwSY9FhPew4+cm0edENNXxncIKbims4JbCCJlJDhs7Mxcj3mFM/QbAkVaM4bd8ro8cMNtkfR3gSG80KpnPcILfRT37HUjx95LDlPkjIiIi4ixN+yYiIiKDhiPrBbR3YtzTzOL6SIs2+G8+RtPB79rB9oIP8epLVnYmuUATsO9HFf42F5QujXwz0el+JSI7kwKgKaiOTl6JNPWV5ZyY/fOPawcv/G0FL4Sc3nqmE/AdExxAsqXfjVcSbWu3eVxPxqnd5rlOj2dvXR+7/QHivoedPre335MFU/mFZUrJ5PtmU3Yh9y+o46F9ganfzvimfCvIZaavHzPm8U5/Xvcmoe+iHv4O9OX3kgO05o+IiIiIsxT8ERERkUFDN42scnjsP6fSaq4H4dNUsZ2nxpXyWD+9+QdA+3HuNdvtC+acfXkH3wlaLyN2/+7zLbxurqtxT8RAHv5jHA28DVo9GafBNsZx+mPrPdwL5w4yM2blw75mM8stk99Fyo7p584m9F10ZdNvuIiIiIizNO2biIiIDBqOrBdgZlUEsh5C+KfriSbBm9zx6uuJ7EJe9q8bUuxvd6v/ZqSF0/1KREj209nDrebf+dwfa8qjGP2zThkVdVx7Mvb9aLzC2G2b3eN6Mk52z3V6PHvr+tjsj+33sJPn9uV7srf4+9RBzT/Vm1kt+fyvxOZo7FO9/l1kNcDfA1rzR0RERMRZCv6IiIjIoOHIU8PZhdxv3j3bt/V4YN2DIwe49+VOIIf7zEW9A/s7eWWrMR1RQem8yE92J11fKMu6DPtaoz8wfuQAtzzRFvg7yho5AQ73y7Y2nvqROZXTgiLuyYax/vZ10m7eCD3jCcl6iNc/67j+yLr+RxtPFVbw1BEgO4c55iLqQWNvS/8Zr+TbZvO4noyT7XOdHs9euj42+2PrPRxljRV750bSV+/J3hToU1OTOQYLchNcn6uP2fouivc7YHc9noH9HlDmj4iIiIizNO2biIiIDBpOrRcw44lSfuHewXcq6vhOYZ1/e0FpIQBj713CO+MOcMuPgvcv+HEpjyVxVzJefeHHL+WB1u280NTMQ4XN0QveV80tQQtAWKYdivB0udP9iim0bQuKeeeJHOPfM+bxi9JOvlMRWCOjoCAL6IhdRsi0SoFxDR2nLB7IBsjknleXwt3beaEpuM929Jvx6kHb7B3Xk3Gyf67T49k718dmf2y+h2c8UcyCfdXs85W1oJh3nrD5/k9Zn3tThO+woLWFzMyZig5/ttsDJdHf9+HaeKqw2rIOjm9M83nu+LyUBZHifxfF/x2I+F4pCa9r4L0HArTmj4iIiIizXF6v19vXjRARERFJtVN/OE/edaP6uhkiIiKDVsuH55n0df3WioiIiPQFZf6IiIjIoKGnhkVERAYm/YZHcPEDTjec4wIjGTNxAqPTQnefpuHchbDTMtw3484I/N3leRfPxTFMnDCatLCjL/LB6QbOpbm52Z1hHNsVqTGBNkSsd6S1/C4873qIWIzleHdGFx5LOSPHTGSC2Uk7fYvfVrNvFyKMX5eHdz1dQe2203f/MRnGePlc/OA0DV0ZTJyQxjkbfY98LURERJyl4I+IiIgMGk7cNCoqrHCgJSIiIgNb/fHSlNanwE+4i11dXBiZQQZddHVdZHRo9AfCAwkXP+B0w7u8a9meMWYMIxu66Lo4OiyAxMUuui6MZIw1WmQnOBF0jBFkaTiNuS0D9803W+r4gNMNXWSEBbBGc3NG+D4jwDKSMRNvDg/YdHVBRoJt5QLnznUx2tLHrq4o4Rkb5Y3MyICuD/jgYkb4eNruu4iISO9T8EdEREQGDSeeGk71zS4RERFR5k+4Ls6du0CGewJjLp6moauLi6NtZIukjWbCzWl43vXQ4EkzslPSMsgYeS4sAAKBAJO7R4GJNEaPzuCcJ0qAKSFddHXByDHu8HIy3NycEfGkmEaOGUPaOUuw5uIHfNCVQUZGF10Xk2jiyDGMpgFPhPEUERHpT4b0dQNEREREnJLwTSOXXnrppZdeeunVa68EKPAToquLLjLIyIC0jAxGXjjHuZhziVllMGbMSLMMgDQyMqx/+yvh3LkLjMzIcGgKsjTSelzQSEaOhAsXwqd8S14GGRkX6DIjPRe7umDMGHoStskYM4aRXR/wQTLBIxERkRRR5o+IiIgMGnpqWEREZGDSb3iwrq4uyHAbAQpf5k7olGcxpKWlARe5eBFIg7TRo8k45yGoCDPA5A5NsblwjoZ3z4WUGHndIbMgPJ4uRo6Z2KOAitlyRrvH0NXg4d13fVXHmIrNZlszxozhg4ZzdI3OoOscZExMg0jxJbt9TxvN6Ixzyv4REZF+TcEfEZFBq41Hb6pmD7BwQylPzwzexvip7NlRSHaftlHEWbppJCIiMjDpN9zKmPoswx9UsEyrRkaSARYji8hjif4EBZis7KyjExIkyXDfzASnYiBpo5lw82jj3xc/4HRDoK6RYyYywRqFsbXmD/4AWpcHujJG406DiIlUdsvDt5aSMZ2cwj8iItIfado3EZEryOHHFPiRwa22travmyAiIiJJ0G94wMUPPqAL6PK8y7vvmi9PF9DFBzbnGbtopvxYp2HLyMgA/1RlZoDJZiZRmJFjmHjzzdx880TGjISuDz6gV2ZASxvNhJtv5uabb2bimJFcOHcuctAmfkGMHp1BV9dFxoxxKFSTNprRGRc4Z38+PhERkZRS5o+IyJXi8AHK9gLksykk8NP+0g4WbuywbMln04l5zKSTqiXb2dAI3FHMyadyAsU9VmGUp0CS9COJPjWc4HIEIiIi0kuU+eNzka6uC+EZLhjBIE9XFxdHx8tMMdfyGROS1ZORQQYeurouksEHdI0cw8Qex0HSGD3BzYV3PTR40ri5x1OgdfHBByMZHWF+ubSeLiiUkUHGyItkOLPAkVGkmf0TOlGciIhIf6DMHxGRK0Ibj5Y3A1mU757HTP/2TqqWVLBwYwc3rF7KyROlnNyQDzRTdtMBDpNJyT/kG4furaeqPVDeL/ca/1r4Dwr8SP+hp4ZFREQGJv2Gmy520XVhJBkRIhQZY8Yw8kIXXbFSbC5+wOl3PXSNHBO+lg8ZjBkzkgtd5zjXdYGRGRm2pjeLLwP3xDGM7PJw2mZmUiwXzjXw7rue4Ayfix9w2tNlBrB60E6bU7rZZmb/dHVFWkBIRESkbynzR0TkCrCnvNr4x/hcZgWl/LRxoBEgi3m3ZRrbZuaykGb20MwvD89j5sxCysc3s6GxgwNvdVJyXyYcbvVPH3f/TET6DT01LCIiMjDpN9zQde4cF0aOwR0pQmGuW3PuXBejfRk2IWvvQOz1d9IyMhh57hxdjGRMxEoilwkjGTNxAhEScsyCRzPBfYF3PQ28e8FtKwPo4genaThnBE0uNLxL15iJTBidgftmN553PXjefTd+v5JpayxJlJcxZgwju86h8I+IiPQ3Lq/X6+3rRoiISG9o49GbjDV+blhdzLwD1eHTtx0+wJTy5qglLNxQytMzrcfls+lEIR5zKrgbVi/ltfsyU9AXEXtqa2tt3zw69Yfz5I8e1cstEhERuXI1f3CeSV+391ubyG+4iIiIiMSnad9ERK4AedfnWKZvq+bRw+aOcZncABjTwZUa075ZXk/7snpm5rIQgGZ++ZIvWyifHyjwI/1Mf7xpdOTxCgofb0tBTZ28srSCe37WmYK6oktdf/up1o3MHDadita+boiIyMDSH3/DRURERAYyBX9ERK4UMwspH2/8c0/5AQ4DZOcwbzxABxv+3XqztpOqJTssa/zkcP/qLOPcjXW8D9ywuhDN+Cb9jVPrBRx5vILCb4QHMc7+bAeFS49z1pFaUqz9OPd8YwevtEc/xN/vsFfs85xuR19o2zSdET/Y39fNEBG5YmnNHxERERFnac0fEZErRiYlz0zlwJ11vE8zZTfBphPzKNlRyqyXdrBwYzVT9lqPz6Lc8lf2fUUs3GhMIxe0RpBIP+LkU8PjF+TDvnpeWZbDPdnxj+/3sgt55TeF8Y8rmMrO7YWM7et2iIjIFUWZPyIiIiLOUvBHRGTQyuHpE6U8bd2UXchrJ8Jvumbft4ST98UrLwP3eKARuKOIksFwM1wGnUTXC3DF2u4uZPmC7fxwWxv3PpkT9dz2n+1gcUWHf/v40qW8+r3MsOOOPl7BD/eZf5gBFuNj1MnLS7dzcG7wee0/28FiTxG/sdQdr66wfh05wDd+2Gwc97/auHtxK3N3LuHeKJ9fV5R/B2vjiW9U87p1k6U/cfvbftzSDl/fp5JbUecvc3zpUl69/jjf+KFvTbJ8fvKbeczwdctadoT90bzxAxcLX/T9NY0fN9ZSmgutm6Yz4YfHgGJG+PZ/v5rP/3W+jXIAlrPniy182/zLZXmJiIg9WvNHRERExFma9k1EROxp9631Awtnh98IF+kPnL5pNGPZVMbvq+flKFOUGcGYTH7ym1J+85tSfvObYnIrtnN36Lo7+6p5c7bvmFJ+klvH4gTXxbFdl/+E49z9w2Zu/0lpxABRcozADz8J9OU3v1lKGZ0EDVFQf5dSRh3/FGMtosaKTmb5yvtJPo0V2/nGlkx2+sZrQTM/DBqvLMp2WsovaOaHS48Taya5N37gYiHVfP6F13jtncSPxq/gDSC3rJbTP5lmBHx8+6MEfgzT+HGjedwXLfz4m1tZeOtGtMyPiEjyFPgRERERcZaCPyIiYkMnVWuNtX4YP5X7tdiP9FOOrxeQXcjyBR1s2hYpUNNGVUUHt//EmnGSwxM/yaex4jhHrIcuKOYJS1pKvKBSj+oCM7umjtyflAbVa0tTHYu/UcE3gl47jLa2d9JKFu6gzKFM7t0eknUT1N9MZs7NovFgW9TgzPjSwsD52ZmMJ4uyf/ZlRkG2OwtaAwGmGU9as5cyuXdFPjR1Rg/+tG7kX16cxo9/ZAnozH+IH39zK3uSWObn2/9qZAwZcin9x+Xw69MK/oiI9IDW/BERERFxlqZ9ExERGzIp2VFKSV83Q+T/Z+/+46Ks873xv0ZlA0Vy2UlHU2FlZg64dPhRFELEbbUaKBxOnWOS3ZtWDtVjccbdtL2/37RNu+97M+9kZB8ZtK3unlyq892OCwlhmodlQYtdgTsX2GHwgJFiTWQ6Bq3afP+YmWuua34PzPBjeD0fj3kE1/W5Pp/Pdc3oZdd73u+PD6H41vBdj2Yi8YGP8NtHEyCJe9oCISucS6jFxSIRRvT2AXcFqzxiQGP14OcPnARK1wUe+AGcStI5S8CKfziJvQ+UY6/PtqFkLRe392/ibWrPzbs7cALNOJEow0+ddj0+ovGNKM9R4acnxNs0I+qJiIismPlDREREFFwM/hAREVHYCHi9AG+L/thf8RnQrD6Jn+zvQe4SuC7o4ry4i/N2mdN2T23c9TOCsbrKT6ILAMpb8Mf1oowcT314Om+3YvGj35XiR7CVodt7Eg/cdhKAGi//xTaWp/P1dC6erpOntujBz2+txbur8/Hn39lKUP6xHrdt9jLvaQCgQfV1x7o8bs/ded5u1eGp6fn41cZa/P1Ptkyi90rwnVW2Y+159dP86YuIiOwm85o/Mhn/wqfxY7FYxnsKREQ0QTH4Q0RERGEjVA+N7no0E4n3f4T9q0Ub42KhhAln+gBJ6kvfILoQC423dBh/2ogFMFbipnV44xHgt+sO4ifrYkOWmRP3SDH+/AhgD8Z88MeVuGskmUaB+qMR70KNl58PYO0x1VIsgw7V71XgPo/RHz+9dwi/ggbVr3pbE4iIiAI1WQM/dvf8+N3xngJNQcd+udp3IyIimrK45g8RERGFjZCtFxCXAc1qE9591yTamIANm+R4d3O9aM2dHvx8swGJmzLgOQ7i3MbNmjh/rMcDe0czVix+dDAfq7tO4oHn3K1XNEJ/rMdt61qka+u4XQcohOJikYhB9AqTsF4HrxK0+B8bgV+tKsF7os3Gvdl4yrZBqU4GXjsk2e+WaimW4TS6hctah6dWVXpu/14JvjNdJoxDRETucc0fIiIiouBi5g8RERGFjVB+a/iuRzOR+K6tpJpN3CPF+D2q8MCt5cI2a+ZNrPTgd2txm+gLwc5t4h5ZiU1HDuKBW09aN6zOx+83DeKBMyMYS5CAn7+TCeP9tbjNmInf/y8/T7TrpGMeAjk2vVOMH92lxOrNtU77bfvGLPiTgf+5yYgH7retOwQ1Xt6jxrubvR9236sWdCzNxtLp4tI8GlRftzeoQPVGGQqn2wI5G2vxd3fZPQlavL7nbSxV29cP0qD6sAa/WjW60yIimuome+YPERER0UQjs7A4KBEREYWJQNYLON1vRuKC6BDPiIiIaOrqOmdG8kL/7rWTfc0fln2j8XDsl6u55g8REXnEsm9EREQUNibrQyMiIqKpjvdwIiIiouBi2TciIiIKG8H41vCtorJqNPn85S+l4z0FIiIagcmc+UNEREQ0ETH4Q0RERGEjGA+NGDwgIiIaewz8EBEREQUXy74RERFR2GhqahrvKRAREdEI8B5OREREFFwM/hAREVHY4LeGiYiIJifew4mIiIiCi2XfiIjC3GVNQkDtZ1f2hGgmRKHH9QKIiIgmJ97DiYiIiIKLwR8iojB2WZOAIWUKAOCGGBm+uWTBDTEyAEDUbAuuzbgRABAZZd329xvkuKxJYACIJi0+NCIiIpqceA8nIiIiCi4Gf4iIpoDp8WpE3lGESADfGP6EGYN/xdCXlxDxXUfgBwC+840JV8dvmkSjFui3hmW+mxAREdEYYOYPERERUXAx+ENENAVEfFeOiLhMAMB34jLx7eUBTDP+J6Z1vA1gzvhOjiiI+NCIiIhocuI9nIiIiCi4po33BIiIKLRuiJHB0nMCX779M5jf342/952EbLYC30lbC8udW8d7eqFn1CNblg29cQTH1pVAJpNZXyV1QZ/aqOZGbjU1NY33FIiIiGgEeA8nIiIiCi4Gf4iIpoBrsSrMUqUCAK6frMDf67fCcnkAEXGZuJqiwbXLF4VXSE2qYEcdSvIroam1wGKxwFKRN94TIj/wW8NERESTE+/hRERERMHF4A8R0RQQ8V05vpO2FrN/+DRuyP/fAIDr1U8JAaBvl67B9W++GudZTjBGA05DgyLGfCaVgL81LOOLL7744osvvkL2CgAzfwITExWBBXNnuvxMwcPrSkREkx2DP0REYS7iuzGYMfhXacm3lbvwrVyJb2r/B2QAIpT/DdNvuBFDl339X7oR+myZoxSaTAaZUyZPXYl4XwnqxMc+okMzmqFT2fZn6+E2CaiuRLqvrkTal/PvXse1OVzifb90AihR6dCMSuQ7naOvcQLar9Kh2es8KFBT9VvDdU/IMOOJEJQmJCIiGiPhfg/PTb8Zlc/kIiYqQrL9sYIfYLf2Dpf2T69LwdPrUjz2986uFchJne/y83h7cEUCdmvv8PgKlpioCJdrGWyvbL0LD/1QFdIxiIiIQonBHyKiMDfj2leQXTmLiE/q8O2x/xd/b30TABCR9RNc/fKSEBAanpvls6+6EhV0ybXWMmgWCyzdZciS7JchH4793WWnkS8EcZTQ/qYMWchCWbft+CYtlO4GyiuCpvltHLYHXA5VAqjEIduzbaPhNKApgj0px/u4ANAMXUeRsL9WU+m032UCqOgWz7UJWqXvcfzaf7oM3R6uH41esL41XPeEDDOmSV9PBjm2YtRnj23Apq7Er3My6rMlbXL8qNMouV5e/2yNoSCe70jaMBhHRBSYcM/8uWy+hiULo5GWNFfYFhMVgeIV8UhVypGbfrNk+32ZC/HlpWvjMdVRMZuvYcA0jAHTMBRzopGqlAu/D5iGgxaweWXrXdDcvzQofREREYUrBn+IiMLc9W++guzmW/Gdfz2Iaff8T1haX8PVvpOYNlsBWcIymD88BBmA78gX4ptLFs8dGfV4oTILZVs81EFzs1+pfRaa5g50BzxrFZZmNaOjGwDqcKhSg9paDSpt0Z/ujmZo7PXY/BpXuj9vSxmyRMElv/gax9/9v/EQ8KKgCOq3hjW1uPatxfo6rMFrq4IfABpLdX+oxMbDFsc5dZfhtPM51ZUgcTPwcre9XS2SN6t8nnfeq9b2XXsmTjgzaOfrR5u6J2RI3JyMGvtY33bj5Y/zGQAiIgpAuGf+nDJcwJWh68hIkgvb7IEgT9tb/2Ya20kGweHmPuw+2I7dB9vRZrTO3/777oPtuDR0dZxnSERENHUw+ENENAX8fdpca7m3uEwAwDeGP8ECa8AnynIBFgCy2Hg/ekqG2mvkQlTSTSaDTJaPSpyGIeA0ACVWrcmyBnvqDqFSU4S8vCJoKg+hDnU4VJmFpZIKDMEa1xdf4/ja7+v60WiF7FvDeVvw8jLgtT+IChn6zAapw5NOmSf2rBijPhuJm5uByny3mSLSzKNs7O2R9uw8dkGlH6fwqgX7xLHbBC3+H434nIzY+0Illu35DTYlCEfhp3uy8NoLI8nmMWJvtut1cc54spes85U95OuahOZ8/WvT/TGwbM8WiEK/yF+TBVQe8lFikoiI7MI98wcA2ro+R6rSEeS5O1WBM/1mVDd+gpwUR9m2jCQ5rgxdx8DFy9itvQNvPHcPdmvvgHrxjT7HWDB3Jp5/9Fb8Ydd9eOO5e/BYwQ+E7fa+Kp/JFTKNYqIisFt7B9LV84T9zz96K9SLb8Tzj94qjG3P2BH34++c7Oxj2ef4/KO3Ssa32629Q5jfgysS8MZz9wjj2Y9VyCORkzJfMjexxwp+gMpncoXrkJt+s8u5/mHXfcIc7POzn3PlM7mYPSu0ZeWIiIhCjcEfIqIwN/2GGxH5WTP+3vomvqnfCgDCGkBXuttg7vsK5vd3w/zhIT968xVQ0aDWXtJMeFlLpgVKuWoNsk4boD9UacvyyUORphKH9AaczlqDVZI+RzLuSAIxvsbxtT8UASkSC/Rbw57Wp57mYf+yJBVkAM7os5G4ORmHv7Xg+rcWXLdlg+Tojba2dXhyWj5w2L7fguvfdmMPOtADQKVtgmFPFqCpdex/NQ8yAPVPyFAA0fbDyfiJqgT1tjm4jm3BYY3383H/MsL4seOcZOhG5wkgWa2UtFOpk4ET1nn76tN+3aaJtjnPy/naTgOAynxU/5P4OumwQbiWvq9J6M7XnzZK/MMtwInNL0nm09PZDGiKkB/w+8IXX3zxFT6vQIR75g8AfNRlgkIeiQVzZwIAUhNvwrHWfrT+zYRZUdOFAEiqUo7G9vPY9eQyAMDLVadx5fI1vPTjZT7Lpu16chkSFs1B5aFO1JzoxfJ0hbA9JjISVe8bcf5zM7ZtSEW6eh6iZ0cgVSnHrtLbMGAaRpvRhOw0BV7ZcicA4PipAaQq5cjLWYyYqIgRzcnOPta+p+9CwqI56Oi/KGybL48U2qUq5VDII5GbfjM2FiSi5kQvqt434srla4iOjMBHXSZcGbqOC18MoaXThOjZruPfsVSOY639qDzUiYGL1vNV3DRTcq7VjZ8gO02BvJzFAKyl5BIWzUHNiV582DH5sq6IiIicMfhDRBTmZsyeAwCwtL6GaSYjpt9wI65+eQmWnhO43msAAAy3Ngs/e6RchTVZzXhbVCvNePhtNAv7tXhWU4n8EvH33I3QZ5c4vvmuVCMZ9nJuPijVSG7WQVepgb3CW16RBpU6HZqmsfFIAAAgAElEQVST1Y7Saf6MK2GE/hEdmkVrBvnF1zg+9/u4fhQUofrWcI/+EWw+kYU1q5UA6vDS5mZsPFyB+4QWeXj1sAYnNr+E9wCgx4DTyMJStbgXJTY1iY9xOxBeqMzCHnF5xbwt2LPMvuaVu7FHqO4l0TmNM00tXhVO2Zr5d+Ltw+gB/Lgmfgrh+d73qgWGPaexapoM022vF5K6cf3VgP6WISKa0qZC5k9j6zkAQE7qfOSm34xZUdPR2HYepwwXMGAaxt0ZCqgX3wiFPBKffG6GQh6J4y0DAIAP2gYwK2o6ctIWeOx/VVYcFPJI7Nj/Zxxu7sNbR3rw8PPHhO27q9pwuLkPz/36LzjTb8ZDefHCsXuqTgul2QCg6kgvnvv1X/B6zV9xZeg6Ft0UjZy0BQHPyZ3uT7/Ew88fw1tHfKTx2pjN19DYeg7P/fovMJz9Coeb+3D5ylUY+i/irSM9OPfZ1y7HaF5sQF3jWZy3rTUEAOZha8m512q6sPtgO16v+avQPjf9ZuHavXWkB6/X/BWXr7BEHRERTW4zxnsCREQUOrMre3BZI9Qqgn3JWHvkP8rDMe4poW2qRYdMBZnOuiVLo0EWTgst8iosqC2RQSb+qqemFo6VhPKwpSwLqnwZKgEgqwzdTZ7WwMlDkQaohChIk1cEDSohRIP8Htdajk0n3lcR+ENZX+N43+/7+tHoBfVbw5X5mC6UU8vCnu4ma+kvW2BnjdqpvXopluFtGHqA+xJWYc0yHTarZNgMAMvKYGjSIgE+GDpwAs04YT9OZCO8jB2oHj3uXFWJZXu6ReXMJihf18QfIT7fHn021G+vgeHbJut7XFeC6atUuBPd+NNIUh+JiKagqZD5c2noKtqMJmtZt8vX0GY0CYGL46cGUJizCJ98bpYcU/xDx33EHsTwJDra+ojHcPYrn9sN/RclJeicmb9xjGUPgtj7CWRO7tiDR740nPoUd6cqsLk4GZuLk9FmNGFH5Sm/1g16rOAHKF4RjytD112COGbzNZf2ClvmkfO1IyIimswY/CEiCnOegzkjkYcKiwUV9l+NemRXQlI+La/CAkuFu2OtlNomWLR+jlZhEQVwHON7bOtuXKUWTf4O6Mdxvs7P+36n6wcAXvqiwDU1NQXv4ZGmdhSZG0psarJgE2yBgc06qKfpAGhw+FtfWTte2gTjj3NdCabbAiGTJzDhz3XzIOTna8/GanIE9/IqcP0wMH3VI9i7umniB9iIiCaAoN7DJ7CWThM2FiTiytB1/O6oIx2+9W8mFK+Ix0P3qtBmdJQce2rXH/0KdojFREW4PUa8XSGPxNfDrkEQf4xkTiP13K//ggVzZyJNeRM0RUn4afE/4rlf/8XrMauy4lC8Ih4797eh4dSnWJUVh83FyX6N5+naERERTUYs+0ZERH4z6rMhrmpW99IIyqcRhdCYPDRKsJUvdK6UaOjACSRD7fSgP0HbJKwLtBE+SpWpl2KZtzaexvaXLRCy8bDFTSBEhaXLgNNOC1P1GE4Dy5ZCNcIhR83XNfFm1OfrR5seA/P3iIiCYCoEfgCgtcsa2LGXfLOzl36bFTUdx1sGhH2a+5ciJioCC+bOxGMFP0Bu+s0e+7Yf89Pif8SCuTOhXnwjnl6XIukLANLV85CqtK6JE4iRzMlfiu9FY8HcmXj+0VuFbenqeViVFQfz5atobD2HC18MYdZs63eYvx6+Jlk/ScyeodTd/yXUi2/E8gyFz/G7e60ZV/96rxoL5s7EgysShGwgIiKiyYrBHyIiCkhlvgwymfWVf7oM3SMon0YUKmOzXkAetuzJwmurSqzr+wAA6vDEqkos27PFmp1SV4Lp2Xppoo7TOkAJ6mSg8pCoDwAJWjyrgVPf1uyhJ+qsYxdpgNdeEPXdo8cLlfCpR5+N6atOY0+3Be4TmpTY9KwGJzY/gr1C57aslmf9KFkHIw6/3Qzcora1dVq7BwDqSqDeHOBKVz6viXvBOV8/2iSswpplzvMzYu8LlcCyNVjFrB8iIr9MhTV/AGtZsQHTsKTkm93xU9ZyaK3Gz3Hus6+xp+o07stciHd2rcBvty3H8nQFzpvM7roFAJz77Gvs3N+G7DQFfrttOV7ZcidSlXKYL1/Fzv1tuC9zIY6Wr8Ku0tvQ1Drg95o74v4DnZM/fbYZrVlPv922HLNmzxBKyc2OnoHNxcl4Z9cKvLNrBeZ9LwqV/9EFADjW2o9UpRy/3bYc6sU3Svps7TLhytB14Rpcuew7w+mU4QKqjvQK8yhYFi/JwCIiIpqMZBaLh/o5RERERGHsdL8ZS2+OdrvvvSdkWAXvZd+s5dwcgQxpWbE6PDEtH69JjhCtGyQexx64EZWZc+5bWvbMiL3ZKmw+YR+4DHtu0WGz1/k6HeNlXt7Py5XkHFzWNnIaV1MLQ9ILUHc+K8zV3bUW1tAR9eX9moT2fP1pI7kOtnMdedlAIqLw0PGpGckL3d9rw4lMJsM9P37X7/YxUREA4La82IK5MyVBoZioCCgXxcI8PCxZj2bB3JkwX76KS0NXJT97O8a+feDiZckYzmO66088X0/9uzvP6NkRXseyswdwDGe/kowXExUBxU0zER0ZiVOGCy7XSjFntst2d+dqH9fXuYr79PY+TRTHfrkafKxHRESeMPhDREREYSOQ9QK8BX+IiIho9AIJ/kzmNX8CDf4QBQuDP0RE5A3LvhEREVHYmKwPjYiIiKY63sOJiIiIgmvGeE+AiIiIKFgC/dawLIRzISIiIv9N5swfIiIioomImT9EREQUNvjQiIiIaHLiPZyIiIgouBj8ISIiorDR1NQ03lMgIiKiEeA9nIiIiCi4GPwhIiKisMFvDRMREU1OvIcTERERBReDP0RERBQ2+K1hIiKiyWkq3MNjoiKwW3sHHlyRINmuXnwjdmvvQExUhM/jfbUJhnT1POzW3oE/7LoPbzx3D3Zr70C6el7QxxGfz4K5M/H8o7diwdyZQR9nIhir946IiEhsxnhPgIiIQmf1rsaAj3l3a04IZkI0NvitYSIioslpKtzDFTfNRKpSjlSlHHWNZ3Fp6CoAQLVwDlKVcuF3d2KiIvDOrhXYub8NDac+DdkcH1yRgI0FiWgzmvC7o92IviESy9MV+Kc7F+KU4ULQxnE+H8Wc2chOU+APf+rHuc++Dto4E8UrW+9Cm9GE3Qfbx3sqREQ0hTD4Q0QUplbvasQNl/vwr0897Pcx//7KG1i9iwEgmryampoCe3gkC91ciIiIyH8B38MnIdXCOcLPeTmL8daRHgCA4nvRONNv9nqsclEsAOC8yXu70UhXz8PGgkS8VtMlzA0AXq/5a9AzcpzP55ThAu7fesRrAIyIiIgCw+APEVEY2/ZAMna+8gb++499B4D+7ZdvYNsDyXj2yGW0tbUhNTV1DGZIFFzh/tCIiIgoXE2Fe7jie9EYMA3j+KkBPHSvSsj+SVoSjfOfW4Mguek3oyBnIRRzojFw0Yzf1fUCAH5SnAwAeLo4FQffNyIjSY5PPjcLQZrnH70VH3WZcLi5D88/eis+aBuAQh6JgmXxePj5Y4iJioDm/qVIVcrx9fA1/Hx/i0uGzRP/nIgz/WZJ4MfO3tZdPyWrkyTjift3114xZ7bL+SjkkVh0U7SQGfNYwQ+wPF0BADh+agCv1/wVq7LiUPxDJQCg55OLqHi3UxhjuyYdNY39WPdDJWZGzkCb0YTKdzpwaeiqsP/lqo9RsjoJAPDcr/+CBXNn4ifFtwjXuvI/umA4+xUAawZUwbJ4AMDARTNervoY5z772uMx9jF+V9eLh/Liobr5u2jr+hz/p+r/4qfF/wiFPBI5s+ZDIY/EjspTwnxDmcVFRETENX+IiMLYZwtTse2BZPzbL9/AzOnw+LIHfj5byIAPTW5TYb0AIiKicDQV7uFJS6wBg38/asCsqOnIy1kMAFDMicbZz4exKisO2zakovOMGTUnepGqlGO+PBIA8PXwNVwZuo5jrf24bL6GnJT5kr6z0xTCzwmL5mBjQSIeuleFNqMJALBdkw6FPBIvV53GpeFh/HxDhuT4BXNnYsnCaBxr7Re2rcqKE17qxTd67Cdh0Rz8ZO0tuCdtIWpO9GLJwmjkpM73Oq7z+dyTthCzb7B+P/n5R29FYc4i1JzoRc2JXiy+KRIL5s7E5uJkHD81gKr3jZh/UzTMl61ZQtGzI5CqlGPbhlR82GFCzYle3Je5EJr7l0r273v6LiQsmoOO/ouIiYrArieXAQBerjqNK5ev4aUfL0NMVARy02/GxoJE1JzoRdX7Rly5fA3RkRFej7GPsav0NgyYhlHd+Amy0xTIy1mMj7pMuDJ0HRe+GEJLp0loq7C9t0RERKHCzB8iojA2azpwJS4V2x4AdurfwE9+4poB9PLL1sDPlbhUzBqHOY45ox7ZqrexprsJWuV4T4aCLRjfGv6XbW8AAP6/nd4z5tbu+xgA8OaTt4x6TCIioqluSmT+zInG8VMDuDR0FVVHevHQvSo0tp2HQh4J8zfD2FycjD1Vp3G4uc8abCkAzpuGccpwAZeG43Hp02G8daQHC+bOxKyo6RgwDQOAEJg5b/tdIY/EmX4zntr1R1wauop09TykKuXYU3UaANB5xoziFXKnuc0GAHT3WjOQ7MEWu6ojvYiOjPTYT5vRhB2VpwAAGwsSYTZf8ziu8/kAwLzvpeHDDhPS1fOQnaZwWdvIfo7mb4ZxuLkPh5v7XK6vuFzdopuikZMyX7LGTvenX+Jp/YcArIEthTwSVe8bAQAftA0gO02BnLQFMA9fs45lvobG1nPCWN6OaTV+7jKH4hXxAIDDzX0o/qEShv6Lwr4f7TwuBK+IiIhChcEfIqIwFm3/Wz4hFcBpvPzyG9i+1fFAe8cu60NuWUIqosdiQuESeAmX8whDwVovYMaCFPzLtjc8BoDsgR8iIiIKjqmw5o9CHomBL6zBlX8/akDxinihDBkAXBm6LgQa5sut/zo3fjJoPXZOtJDFYw/U2NfLEbe1r81z8H2jsH5O2j9YAzT2kmkAhMCRJ+c++xr3lh7Ggrkz8dttyzHwhdltP3Y1jf24NHRVEojyNq74fGKiIjArajqMn15E2j/IcWXouks5NMPZr1B1pBcbCxJRsCweL1edxinDBUkbs/ma8PMnn5sxK2q6ZP/xlgHh52jb/yi5m1vDqU9xd6oCm4uTsbk4WQhseTvG3Ry8cS65R0REFAoM/hARhbFo2//vbP3f1uwewBrw2fU/Hna7jWiyC+ZDo9/vfBgPOAWA7EGft2zZPg+OQxCorkSGVajFtxV5Yz42EYn0taC4yIiVh4qxPm68JzPxNWwvhxb5aNuREJwOef3DTrgHfuxBke7+iwCAS0NX8d7JftyXuRCANVPl8hVHJojy5jm4MnRdWLNGIY9E5/vWY1Xx1mCPfX2au1MVQlvlolgAjsAQAHw3ZgYGTMN4+PljHudnDzLdnaGQBFWEjKD+i0j6/hyXftLV87Cr9Da3gai7MxRux3U+H/GcM5Lkkusg9nrNX9HY3o+ni1Px3ONp+Ket73k8n0U3RePK0HWP++3s2VHO7GsCpSlvgqYoCT8t/kd02N47d8fYg25EREQTCdf8ISIKY7OmOwI/iqRUKJKsawB52jZruq8ejdBnyyCTiV/Z0BsdLepKxPtKUCc+9hEdmtEMncq2P1sPo5tRfPflY5b6bK9z9Hscox7Zsmzo9SWifYGfB42dQNcLkLl5if1+58P4l21v4F+2vYG1+z7GW0/eIgR+7Nbu+xhr933sti/xq0efjWkymcvriTrvx3mao68275XIMK2kLuC+Pc49SH3xZX2dPVCF1LRy6au4BWcnwNyCfW7FBwbHfU6hetmN9zxcX4M4UFyO1LQqHOhz2tdQL/289bWg2F27EF0vj/tHMI+Je/35cn6P/BHua/7YgyIDnzsyPn73fjcACEGK2bOs68qsyopD8Yp4IQiiuMkRWIiJikD0Dda1YhbMnYmn16UgO02BC18MAXANDAHWLBiFPFIIQOWm34wHV0gDsZeGrqKpdQD3ZS7EgysSsGDuTKgX34i7MxTCvN314zyeOGjlaVzn87GvayQeI109T7gWMVEReKzgB0hXz8PA51/jww6T22us+F40FsydiXT1POSkzEdj+3mP70djm3Wf5v6liImKwIK5M/FYwQ+Qm34z0tXzsCorDubLV9HYeg4XvhjCrNkzvB7jy9fD16CQW9cuiomKwG7tHX4dR0RENBrM/CEiCmNv/qcR2x5IxpLkVGHbkuRUbLP913nbm//pPYRRV6KCLrkWliZbxoGt/Jljvwz5qIXFkmfbnQ1Vth7dTVoooYT2N2V4289yad778k6pbYJF6/jdqM+GSlUCtaUCzrkSvsdphq7jWVgsFcIxeQGcB42tUHxr2J4B5Bz0sXvryVvw4L6P8cC2N/B7D2Xi6kpkyK/MQlm3RfqZqSuB7FAdKvKCn8WTV2GBJei90uj1YFtaLaoTM1HdWgxxwkLD9nI8cyABb66PHbfZBUPc+mK0L2/BWltWxgZmZYwjE8pe78EGUbZNwzGDtElcBt5szcC4myjzoHET7pk/CnmkEBSxO/fZ13jvZD8U8khUN/YiJ2U+3tm1AgOmYTS1DiBh0RwA1qDIlaHr2FycjKTvz0FLpzX48dtty9FmNKHqSC+SlliDMItuinYpRVbXeBb3pC3EK1vuBGANNr38pmv28v+p+r8ArGv2bCxIFNpWHenFpaGrbvu5fOWqZLzFN0UKgShP4zqfz5eXrmHANIxLQ1fx1pEeZCTJsav0NuGYxtZzSFoSLayhA0BYR0iseEW80KbNaELlOx0e349zn32NPVWnsbk4Wci+GjANo7G9H/Pl0ULJN/scdv+yzesxvhxr7cfGgkT8dttyPPXSn5CqlAvvIxERUagw+ENEFKbe3ZqD1bsacRQAjjS6NnC3DZfxworZ7js06vFCZRbKuj08pHazX6l9FhrdIXQDPgM2gfVVhxJZPiqFvRrUugnsCMeuWoMsnZv/+fNrzlko28LyWpPFeK8X0NbWhtTUVKetdThUCWSV/cY1WJhXAYvw8TJCn63C22u60SRqaNRnQ9XxLCxOZd6sASXbL1lljoClUY9slQ7NAKCplRwnOQZZKHMKYEr3A5paC7YYsqHSNQPIh6xS2GHr1/nPotNcbOekQ5lfgdupoGG7LfBTlQHnmEjujlLkCu3KsalGvFeNva0rpfuRj72odbRz069zP4VlpdiZ626fHDpRoKZhezn2LVmHF1GPQr3JZX/gBrG/+CDqV2ZCpT+JatvWJO06vPn9FqTo7AEJ8XmO5ph1kiBa34EqFJ65He22IIi/16/vQJXt/EVjewnO+dPeuQ0AoCDfOreGeqToIHmv7QHDbh9ju5OkzYRK/xH2P5Zgfe/6WrCvRo3CAgOqu+0Tcg3UefrcePtc+HutJH2Lr7mbeUz260+BGe97eKjVNZ5FXeNZl+27D7YjJioCl4au4r8/dwzKRbE4ZbiAmKgIoY14n/GTQVwauoru/i8RHRkBw9mvJG3dBTwuDV2F5sUGqBffiOjISKEPd+3s5c4Uc2bDPDwsySBy148zewDJ17ji8wGsayDZPa3/UDjGXoLuaf2Hwrw8zX9P1Wl091+EefiqZE2dc599jR/tPO6yzs7h5j40tp6DclGs5FwNZ79Ca+dnUNw0UzIHb8cAcBnjRzuPw3zZOs+3jvSgse08FHNmw3D2K8k+IiKiUGHwh4gojL27NQdtbW0BH+f68NouGWqvT2+tpdB0km1ZWGoE8gJ+6uutrzxUWCyo8HCk8MC5WbxNE/g4gU6Zxt3EfGikwtIsoLIj4DCoZ5X5OFRrgT0hra5EBlWJ2hqQUWrRZNHastocnLPcUFcCmSgjrq5EhvzTZei2OIJIJYeNUGqb0A13AShr4Ae1FqcA1kuBB3ynjB4crQGStAkugR9X4mCLNaCxqThWGpyoqcXRslK073C0EWcONWwvx6buTFS3Oh6ubzs+COTGCsGP9lZbRkhDPVKK6rFE9NC7U38Qz2jXob01eA+8O/WDeLK1FDvtY+oOIiUxE9WtpYizz3m7UgjSjPQYv/i4ftYgQSz2thbbrkkPtqUdxFq4DwL40961jT0QZZOrRCFqse9ABnLtYzQYUQ019o4o8JCAewtOYt/xQWxYH4u+40ZAuxL3njEIwTRn3j43gPvPhd/XSnLNrWMVbo91+96Fx/WnQEzMe3jwuAtWOO+7NHRVCDQ4txfvAyAJMojbehvHGqj4yuN+cd/OgRJ/+3E3vrv2zufjzzG+5uU4zpWn4zzN49LQVVzycJ6ejnEew93v9m2+zoOIiCgYuOYPEVGYS01NDfjl2WkYvFaG06DWYoFF8hppabSR9lWHEpk1e0I4rrsMWWMyZxpvE3O9AGvJw6zKfMfaUqNdJ0pTC3EcJm9LGbIqX/C8tpU9y22L5CCUZVXiUJ1o/29E2TlKLSq8/UEwGnAaWViqEm9UQtskzsJTQttkgYVZP1Z9g+gGoPq+74fIuTvEWTax2PCEGugaRK+4UUG+kMUDxOLulXJ01vegD7BleMih+4UoWBSXgZ3rYx37HhM9cM/NgC7RgKMNjk2+sixGIkmb4cioiI9FEqRzjF8iB7oHrecwimP84u36oQe/0ptQWCbOAEnAzjI1OvUtaHDpzJ/27to4S8C9BRDNw1amrUDp5Rjvch/LBPQtaEAPfqUHVi738p56+9zYuH4uArhWkmtunVtSzUfY7/Lmhc/1J/9NzHs4TQbmy9b1irr7L473VIiIiCYUBn+IiMLYwMAAmpub/X4NDAx47ky5CmuymvH2YcfTZePhtyEk1yi1eFZTifySOtFBRuizSyBsUaqRjGZ0dMM7f/ryxPZAes0qUdks8TyDMY6/50FjbsJ+a1ipRZM4GNmsg8oWCMr2GLEJou4ONNuy3IQAlEyUHdfdgWafmX1ObH8nCH2ONqBFTgaxv7gcKWm2l87g+xCx3kF0IhZL3KUY9Q6iEyaUFYn6TzuIsq6gTDw89A2iG3IsiXfaHh+LJAzijHOwwp/2nto4yX0sE0ldRnzQB/eBukDFJWBlogFHtxtRXXC799J93j43ngR6rULR50S+/uS3CXsPpwnPXq7OU9YPERHRVMWyb0REYUyhUASxvRLaplp0yFSQ2WqkZWk0yIJjsdW8CgtqS2SQyUSHaWpFi87nYUtZFlT5MusaIVme1wHx3ZenaWrRVNsBmaiUm3We7o1sHP/Pg8bWWK0X8OA+6yLJbz15S+AH28qyAbb1fHQvoU7rec2q4PGyNpbPqKo71qweLeznoYNKpvM+zlQXFwsVgO7/cpTQcs+6xkh1QT7aq0Rl2XReDgmY2mldE5ow4hKwMvEk6o8P4m4Y0ZmoxIsjXmsJsGeOpegGoTvEIIZPQb/+5K9wX/OHiIiIaKwx84eIKMwpFAq/X75Z19qxl0dr2rIUzusA5VU4lVBzWqReqW1y7PMRMPHVl5cDJcc1VVSgyf4wWqlFk1NZN4/juGk7kvOgsROMh0a/3/kwrp1rFwI8zh7c9zHeevKWAAI/ddB7yO5RqpNHOEsnvjJ3VEuRBVuJN4/7fZV19Mzx56EWGm/jTHm2klJuy1YBQA/2Hxh0rDES6Bo2Yt6yLuJjkQRpiTdyEhcLFUw40+u03VNmjD/tPbVxYStBp6/HM/UmJK30Z40oH3KVKExU4m5fHY0kWyfQa+VPm3C7/uQXBn6IiIiIgovBHyIi8ptRnw1xhbS6l3Ro1hTxG/40YQRrvQB3AaAH930sBH4C1aFTQSZzKido1CM7vxIQ/gwpsWpNFprfPuwon1ZXApXObdFCkTqU5Fciq2yL5z+LSi2e1QCV+dI5CH+mlVo8q2mG7hFR6TajHiW2oJVSnQxUHpLOv67EtdSbyzpARuizWRJOLHdHPgphwKa0emkAqKEeKWm1qAfcPIDvwbZAy77FZeDJAhPKftbiWAunrwXbDgza9gHVOukc+g5UYZvPgFAdSiZ0mT/ntXsANNSjUG8KsJ8EPK6VO10j6/sgWYMooPbW4F/1q9L3ZF+N6+hx629HIUzo7FLjSZd1l0byHiRgZ1WG7yCGt8+Nl74Du1b+tJnI159ChWv+EBEREQUXy74REVFAKu2lzgBbuTOGfmjiCOa3hn+/82E8sO0NPLgPmLEgRdjuKSPIszxUWGoBWT7yZZWSPZpaC8R/hJTa36DsbZWtfBoATS26y05D1eHUZWU+xF1llXWjyV2KmngWFRZ0L82GSlrjELUWx/7aEpljbACaWq19J2o1Msf8NbWwVBRBk58vaQ9koazbfbYc2SVgZ2sp7t1ejk1p0oBOYVkpduYCQCxe1BpRWFSOMgCAGnvL1KgOsOxb7o5S7N1ejsK0k6IxMoR91UuqUJhWLjpCjb2tPjqtO4RKZKHsN54zHvsOVAnBls6ictRr1+HN9YHNfTTi1q+Erv6g47wL8lGtHUThmUD7KUY1pNcoSbsOb3oIBvjTPnfHOuiKRXNLzISuAOh06c0WqIDSNdDhx3swGt4+N574fa1qapEiCraM9noG2j4o159Chpk/RERERMEls1gsPpdPICIiIpoMAlkv4HS/GckLo322e2DbG36Pv+2BZKSmpvrdPpTqSmTIR63/5RKJ/GDUZ0PV8Sw/V0HUsL0c+5Y4BzWs6z5BCAg68D0IrkCvPwXG33stMLnX/JHJZLjnx++O9zRoCjr2y9XgYz0iIvKEmT9EREQUNkLx0Oj3Ox9GW1tb0PsNrTocqgSyylS+mxL5zYjDbwNlv2HQYcQa6rH2vzIcgYa+FuyrkWPlIadslgYjqhMzUe0SeOB7MCqjvv4USpM18ENEREQ0UTHzh4iIiMJGKDJ/JpW6EsjyxaXZ+IB4IkmRlFibfNpbS/1qN9nPcyLjezC+/L3+5MDMH+tc9g4AACAASURBVKLQYuYPERF5w+APERERTUlhGfwhIiKaQKbKvZbBHxovDP4QEZE308Z7AkRERETB0tTUNN5TICIiohHgPZyIiIgouBj8ISIiorAxWcvFEBERTXW8hxMREREFF4M/REREFDb4rWEiIqLJifdwIiIiouBi8IeIiIjCBr81TERENDnxHk5EREQUXAz+EBERUdjgt4aJiIgmJ97DPYuJihjvKRAREdEkNGO8J0BEREQULPzWMBER0eQU7vfwdPU8qOKj/W6fkSSHYk40FPJIbC3/M04ZLoRwdlYxURHISVuApO/PgUIeCQC4cvkaOvovorHtPM599nXI5zCWHlyRgI0FiRgwDWPrvhNhd35EREQM/hAR0eTT14K1RUasPFSMDXHjPZkgGs15NdQjRWew/lyQj/YdCRNnbmOoqakp7B8eERERhaNwv4er4qOxsSBxvKfhUW76zfjJ2lswK2q6y77sNAU2FiRi5/42NJz6dBxmFxr290Mhj0RO6ny8daRnnGdEREQUXCz7RkQ01fW1YG1aOVLS6tHgsrMH29LKkZJWhf194zC38dTXgrWT5rx7sE1nQGFZKdpbS4Mf+JlEwvmhERERUTjjPXz8rMqKw7YNqW4DP2KXzdfGaEZj40y/Wfh5wDQ8jjMhIiIKDWb+EBFNASlp5WhvLfXRyoB9BzKQuz5W2NJ34CNUh3ZqFAx9g+iGGk/mjvdExl+4f2uYiIgoXIX7Pby714zXarqE3zOS5EhVyoXf3zvZj08+dwQjxipLaMHcmdhcnCzZVnWkF61/MwEA5ssjcXuiHNlpCgxcvDwmcxorT+9thnJRLMzDwzCc/Wq8p0NERBR0DP4QEU0B7a2lPgJAcui0sSjTt6Bh/UpYYwiD+KDehEJtJrr1RlHbQewvPogy+/+7JmaiuioDcYCjNJg2FmV6AwA19rZa+2vYXo5NNfY+HNs96TtQhUK9STpH55Jjx+uRojd46NOPeYr7k2wbxP6fnUQngM6icpQ5Hy/WUI+UV2Md+xrqkaKDYy7Ov/tzLbyel7MebCuyznVTmkFynXyNE9h+AJBjpfi87WXmvF2fMRbOD42IiIjCWbjfw08ZLris2yMO/nzQMiDZ7xz8sa/HEx09AwOmYbfl1xbMnYmc1PkAALP5Ghpbz+HS0FWv83rohyrJ73uqTuNwsyj13QAcbu6DevGNbtfE8TVmunqe8PMpwwW/zyNNeROio62PrNytN+Su37ycxQCsgTb7tRTPr7XLJAnyKG6aCQCIjoxETNTXLtcqJioCaUlzhfWPnI/PTb9Z2Nfda4bxk0Gf15uIiGgsMfhDRBSmUtLKJb/7DAAtz4Cu/qAj+6ehBWXIRPVy4Bm9vZEtoKLKR3uVtbRYw/ZyFG6PFZUaM6HszO1obxXCBNYgAvLR3mpt03egCoXFLV6DBXHri9G+3vF734EqFBbVY4kQoJCO07C9HJuK7UEYf+bpTSw2/CIT9f6scZOrRKHuI3zQl2ENuByzBkSONqxEbi7Q91+DQMHt0sCP12vh7bzcScDOQ5nodpqrr3H82t+diepWacAM9p91g9AdKrWNN4j9xS3oBcY9+BPu3xomIiIKV7yHe6aKj8Zzj6dJyrIpb56D12v+Kvz+WMEPULwiXnKcpigJlYc6pcEcJ+IA1Jl+s8e27jJj/BlzV+ltwr6nXvoTXvrxMq/n8eCKBJfA18aCRFQd6ZW089XvazVdMJuvSbOaCiBZt0jzz4nC+W8t/7Mk+PbgigQ8dK9KWgqvwJqhVd3Y6zKenUvwjIiIaBxxzR8iojDV3loqefku/RaLDU+o0alvQQMGsf9VAwqfcAo49PWgvksO3WOOAEruY5lIqvlItDaOdD/6WrCvRrotbv3tKOwaRG8A5xO3XIkkyRY38+gy4oM+f+cZLN/FkkQTzvQCQA+O1qixt0yN6mPWBWN7z5hQeI9tHn5dCy/n5S9f4/i7/xf+ZvLEYkOV90yuscKHRkRERJMT7+GebSxIdAk0FK+IR0xUBABroMIehBkwDaPqSC+uDF3HrKjp2FycDPXiG932GxMVIWSuAMCx1n7hZ/XiG5GunufyGs2Yr2y50+d5eCp3V7wiHg+ucP8lLnf9bixIdClnBwDrfqh024fYqqw4t9ccAL68dA3bN9wm7DvTb5asHURERDSRMPOHiGgK8G/NH1izWFCLo9uBamSiOheAS9AhFkvEEYG4WKicm7gwocxePk0gx5I+INdjdMGpbBsAQO1zpNHNcyRicfdKOcqO9WAnjKguUGJnLlCoM6JhB3C0Ro4lj4nbe7kWQZ2Xr3F87Xe6fmJxGXhRa0Sh6Pgk7Tq8KVovarzwW8NERESTE+/hnl0Zuo7KQ52Ijp4hCY4oF8XilOECHrrX8a/cp3b9EZeGrmLgC7MQ/CjMicfug+0u/SoXef63mzgrRsyeITOSMQM5j9dqutDYdh45qfOFtg/dq0Jd41mX0mr2fhXfi5ZkIp3pN+MPjb3CmkUAsGRhtMdzFs69yPGVszP9Zhx835r9npEkh/mbYSFgdqbfDM2LDQAcZfm6+y/67J+IiGisMPhDRDQF+BX4AQAk4HGtHIV6AwrLSj1kfQzijDho0zeIbgBLvPbre40fqR5sS6tFt3Yd2qts/1Pa14K1RYM+jrMFLPpGOs+RiVuuRFL9IPbDgMJ7rOXa7i2oxdEDsehOVOJxyYX0ci08Zvd4CcR45GscX/udrp8TSVm+vhasLarH/uU+SuSNAT40IiIimpx4D/fs5Tc/FkqVOWfGpKvnCVkobUaTEBhpbD0nBGLcBXEAwDw87HHMlk6Tx+NGOqa/5zFgGsZbR6xZ9G8d6cE9aQuxZGE0ZkVNR1rSXJd1gp7/VatQsk0c/Hl6bzMuDV3FedOwEPzxRTwPcR8A0HDqUyyYO1OY+5KF0ah8JhfHWvvR2mViuTciIppwWPaNiIgk4tbfjsLETDzuLioQl4CViSaUvd4jbGp4/SQ6C273/NA/LgNPFhiwaXuPaOMg9hfXo8HTJPoG0Q05Vi53fBux77gRnR5nPYj9PzuJzgKlNZjha55xsVDBXqpNtF8yb9c2HsXFQtV1EmU1atxru26596hRrT+JTlWsI4gW8LVwOi9/+RrH537r9as/7gi2Sa5/Qz3WHvAViBsfTU1NIe1/9a5Gry8imvwatpcjRfL3IxGNhVDfwyezy+ZrHvfNF5VtS1XKcbR8FY6Wr8I7u1YI28Wl3cSc1/GJvsHRrrHtPLaW/xlby/8ctDH9PY+Bi9IyagZRNo2nc3HHOUPIH+J5iANbduc++xrvnXSUx1uyMBobCxLxypY7sVt7h8cSe0REROOBmT9EROQkATur3NfTtq7tsg4oPoiUNNumxExUe2xvlbujFHu3lzuOAYCCfLgWn7CJy8CbZYNIEZcVK1A7rfnjVLasIB/tO+zz8DXPBOwsUyNFV45q25ZCbSaSYBT1b8uCsrdJzER1lac1cBJwbwFQDVGQJleJQhiAe6TXxve18HZe/vM1jvf9sdhQlY8zaQeRorfusl7/QeHcVDrHPgAoLCsd96wfILTfGl69qxFLE+cjNcN9rfjf/Vsj2trakJqaGrI5UHjqO1CFwjO3j+jP+oTR14K1RUasPBSEDMBg9hUKIZjfSD8Dbo8LcH7B6CPkJtp8YA0SboLrPdqxHdiWViv8O8Mt278tcKAKhfVKt//OaNhejk3dnv4NYiuRq/L+b4W+A1Uo1JuE3ydKqVZnzPwZGfOwI6ByZeg6uj/9MqDjz/SbhVJohTmL8O9HDbg0dBXnPvsa5z77OiRj+urT2ewbxufRlWKO+xJxuw+2o/O/LuKfcuIlZeRSlXJs33AbHn7+2FhNkYiIyCsGf4iIprq4DLzZmhHA/lhsqCrFhgD7yt1RivYdAcwrdyXaW1dKt9mP9zVnX/P01P96aZ+S0ma+pruj1CmYlYCdHsrtebwWfp2X/8f5uube91vnv1O8aYeXfRNEqNYLsAd+Mm73vUgw0ZQ00r+/Qt1XKEyF+U20c5xo8/GL073SSwDLW6Go3McykVRkxAd9Ga6Br74e1HfJofuF96Bh3PpitC+feAE0Z1zzZ2Scs2l2VJ5yyVaJiYrwePyx1n4sWWgtYzYrajo09y9F5TsdXrNmRjumO+dNjmwf1c3fRUxUhNBnwqI5wr7uXrPLscF03uQohaeQRyJdPU8oKQc4zutwcx8ON/cJa/1oipIwK2o6FPJIydyJiIjGE4M/REREFDZCGfi5M1OJb74FjC0d+PNHp3Db7en4wR1LfRxdhxJZPiq9NckqQ3eTFgwrTU2Ob+TXIqXGttGW8dewvRz7lqzDi6i3tZFDd6gYS14vx6YacS/SNbzsmQd7Ueto55K92OOalSC0sWYT1K/MhEp/UmiTpF2HN7/fghSdwXVclwfb3vr3sd/NQ3JfmQv+nXNgGraXu+9rBPPzdr7w8Rnw9F57/Ow8Nuj3e+FxbJc+4DKXwrJS7Mz13r/f176hHik6OK1FZ/8crsOby3sk83H/Z2Ml8DNbe9G1d81sCsJ8x1JcAlYmnkTZ6z3Y4JTd03fciM5EJV6ckBMPHAM/I3PKcAEDpmEo5JGYFTUdPy3+R/zhT/0YuHgZijmzcXeGAgp5JJ7Wf+j2+LrGs8KaOgBwX+ZC5KTMR/enX+LK5WuSwEuwxnTHcPYrSZ/bNek43jKA2xPlQqm3AdOwJBATCuJzA4DnHk9DY/t5fPK5GfekLYSh/yJyUuajuvETtP7NBOMng2g1fo7LV5TCWkEM/BAR0UTB4A8R0RSXklY+3lOgMNLuIdtprAT7W8P2wM89WdbQzA3TgD9/dAq/eu5hPP78G0hf5iv4k4cKiwUV9l+NemSr3saa7iZoGe0hWL+RXw3PJb869QfxjHYd2ltFgQ5bEMj6UN76gHxTcaz04XVNLY6W2bP7rG2eOZBgeyhuffiNslK0C0/aB7G/uAW9gNBHp34QT9ozFxrqkaI7iJTETFS3liIOtmDAdqWbefvq37/x7axBjljsbS22BQZ6sC3tINbCKcDi9ZwDJOnLeq6F22Pdvke+5+f9fHO9fga8vNeejusTr8k2wrH7pOu6CaXHWh0BsG3HB4HcLwN6Lz3KVaIQtTjasBK5QhSzBWVdauytigX6XNdgcv2zMYj9PgcK7LM3McTi7pVylOmNaNiRIAqO9eBXehOStCsn6LwDx8yfkXutpgvbNljLzmanKZCdppDsvzJ03eOxl4auYndVG54uThUCQLOipiNVKXfb3jw8POoxPXm56jR2ld4GwFpCzXkOL1edDrjPkRDPY1bUdNyXuVDYZ79GxSviUbwi3uXYNqPJZRsREdF4YfCHiGiKG++H9UTBFIrAT/6d0ijNbben4/Hn38Btt6fjhmlBGw51JTLkS1KENKi1VCBPtMWoz4ZK1yw9UFMLS4W9lZtMI0lmkRH6bBV0YLbRZOFubY7cHcWiB8Cx2PCEGmW6QenD64J8W1aGtc3dK+Uoq+9B3/pYxPUNohtyrIwX9xqLDVXSUphJ2gzHOPGxSIIcK3/hCDDFL5ED9YPoQ4L04bOv/v0c38r6gLuwTHzO9nXbWtCwXpQp4u2c3fTslaQve+mtj7D/sQSncqJ+zC+g85Xy6732ZhRjO/powb4aOXSHRMHFuAzsXA+gr2f0/QOwr5236VgPduZag1ANxwxAQb7o/KVGtG5NMK6HWI0oY0qsYGTdeRK3/nYU6p2DY0ZUQ429E3DtnpFi4GfkGk59isvma3goL94lYNJmNKGmsd/r8YazX+Hpvc3Iy1mMgmXxQtaL3ZWh62hsP4/fvd8trAM02jHdOWW4gKde+hM0/5wo6fNMvxmv/kdXyLN+xPPYWv5nPPHPiZI1fQZMw6g50QsAbq/Teyf7UflOx5jMkYiIyB8M/hAREVHYCNa3hu2Bnwfucg2P3J2zFHfnSDN+fv9H46jHBLJQJmQEWYM0+dlLhSCNNfCTjFpLkxAQqiuRIV843hr4Qa0FFiFiZIQ++yV0Awz0hBXbIu9d4m1q/w+3l5EqKkcZEPySV776D2R8tw/rYQtGGXGmD8gdz7QHv+Y3mus9Ad7r3kF0IhZPujsoiJ+l3HvUgM6e3dKDozVAYZn3tWwCFuzPvq08n5i1BGGw+RMccy1n5yjNNzlMtcyft4704K0jrlltdveWHg5o+ynDBZwyXEBMVASUi2KFbf66NHRVmJN68Y2IjrSVWrt4WQj4jGTMQM/DcPYrPK3/EAvmzoRizmyP4wfS7ynDBbfbvZWlO2W4AM2LjnNznof9vVMvvlGYNxER0UTD4A8RERGFjWAFfrKTvof8/+ZfuKT2PzvQ0fUFXlgxe1Tj5lU0ibJ8lNA+q4Euv8MWuKnDS7pmaGqbJJlAEkYDTiMLa1TijUpomyqcfrdAO6qZ0viyPeAtyEd7le2hs229FP/FYkNVKTbAXrLsJArTTsJ57aCR89V/qMefaEZ6vuHwXgcgNwO6xIPW7BbYslqC/mGYvJ89a3DMln0W5y44loCd9jKNk9RUCvyE0qWhq6POkLEGMvwPZgRjTGfnPvvaY9BpLPk6NwZ9iIhoIgtisRIiIiKi8dXU1BS0viKn+X7V/mcHmjodgZ/U1NRRjGiEPlsGmcz2EteAswV2lqo8Hw3lKqzJaoZOZTs+W49g5CPRBGMv9eRm7ZmRiFtfjPbWUrS35qMQBhxtCEq3fvfvc/y4WKhgwplep+22bJQlY5X142m8AOcX0PWeKO91fCySMIgzfSHqX2At1Vd9rAcNxwzSsoMhEOrPftDlKlEIE+qPD6LvwEeoTszE4xM5WjUCwbyHExERERGDP0RERBRGgvGt4Xe35qCp8wu880EHoqbB4+udD4IZ+KlDiUwFXXItLBaL9VWrCbAPa1aPxWJBd1kW0KyDSiaDTFaCulHMjEIv7vuxQI0Rfj17dnkQ34NtOkNgAzbUI6W4BZJn+bbyZUviA+tqRP0HNH4CHtfKUa2rF10f6zmHOjjg4G08P+bnx/m6/Qz48V77/OyMdGzJIBl4ssCEsp+J+ulrwbYDg0H/LMUtVyKpphabauRYuTzQtWyswaPO+h7HfBrqUagXLb4e6s9+SFk/a531LfhVvQlJKxOCV6pxgmDmDxEREVFwsewbERERhY1grRfw7tYcrN7VCKADT+QtxeWrwOwICP99tS6YgR8AdYdQCQ1qKzwUdVOqkYxmdPi5eI9S2wSLFrCvA3SorgJ5HuvF0bjLXYm9BeXYlGZ7sO9mHRFBXAZe1BpRaF+zBGrsLVOjOpBSYLlKFOpqbeWu7OTQHSrGhmA8TfbVf5yP/U4ZJnHri1GNKhSmlQvbkrTr8GYoF7qvqUVKjeNXb+P5nJ8/19vtZ8CP99rdcY+J949wbHEfAHJ3lGLv9nJJP4VlGcH/LNnW5OmEEneP4Pi49Suhqz/omE9BPqq1gyg8Yz+REH/2R6PrpNO8AOdydHHLlUjSn0Q15ND9wv/Pv7XEnTUI1llUjvpQ//kZoam25g8RERFRqMksFotlvCdBRERENNZO95uRvDDaaxv7+j9P5C0Vto0q8GPUI1v1NtZ0N0Gr9LbdGrSphAa1lgrkAagrkSH/dBm6m7TW+I9Rj2yVDs2aWlgq8oC6EsheWOrY77ZfI/TZKuhQJm1HREQUAv7ca8OBTCbDPT9+d7ynQVPQsV+uBh/rERGRJyz7RkRERGEj2OsF2EvAvVrXASAEGT92Si1+UwbHej2yQyhyKvuWV9GNMthLuckgewRYI26SVwRNs2i/TAaZu0ATERHRBMQ1f4iIiIiCi5k/RERENCUF8m1kawk4q6AHfkahrkSGF5Z2o4nRnUkrRVQqjEKnvbXUr3Z8P4Jrsl33yTbf0fD3XEeLmT9EocXMHyIi8obBHyIiIgobgawXEOgDqba2NuHncQn81JUg27DFEejxVEKOiIhoggjkXjuZ1/xh8IfGC4M/RETkzYzxngARERFRsITyodFEyPRp1qkgExZ7z0IZAz9ERBQmJmvgh4iIiGiiYvCHiIiIwsZk/tawT3kVsFgqxnsWREREIRHW9/AgiImKgOb+pUhVyqGQR+LK0HX809b3fB6Tk7YASd+fA4U8EgDQecYM46cX0XDq07GYNhEREY0jBn+IiIgobPChEU06fS1YW2TEykPF2BAXjA4Hsb/4IOpXrsOb62OD0SER0ZjgPdy73ZuysERUQm9W1HTEREXg0tBVt+1XZcVBU5SEWVHTJdtTlXIAwN2pCjz367+EbsJEREQ07qaN9wSIiIiIgqWpqWm8p0A09fS1YG1aFfb3jfdEiGgy4z3cM/XiGyWBn6bWAbxW04Xo2RFu26/KisPm4mSXwI9YR//FoM+TiIiIJhZm/hAREVHY4LeGicZBXAbebM0Y71kQ0STHe7hn0ZGRws9Xhq57zdhZMHcmNEVJkm3vnezHBy0DAIC0f5CjMGcRzOZroZksERERTRgM/hAREVHY4HoBFA4atpdjU439Nzl0Qkk49yXd+g5UofDM7WjfkeChw3qk6AxI0jqO8z1GJlT6k6i2tUjSrsOb329Bis5g26LG3taVyAVcStdJ+3ZqS0TkwVS9hy+YOxNpypsQHW19PNPYdh7nPvta2K9efCNU8Y6snwtfDCFdPQ/m4WEYzn7l0t9DP1RJMn72VJ3G4WZHauYpwwX8+1GDS9aQr3mkq+dJ+oiJikBezmIAQHevGacMF4R+clLnAwBau0ySOQajD3/n62m8nLQFiI6egQHTMNc9IiKisMfgDxEREYWNqfjQiMJLw/ZybEI+2lttgZyGeqQU1WPJSIMnfS1YqzOgsKwUO3P9H6NTP4gnW0ux075fdxApiZmobi1FnL2P7UoPASfXYNKm4lhUV2UgKMsaEVFYmor38AdXJGBjQaJk28aCRFQd6cXrNX8FAGj+OVFYpwcAliyMxq7S23Cm3wzNiw0ufYrbnuk3SwI/dpeGrkrWCvJnHrtKbxP2PfXSn/DSj5dJgkyv1XTBbL6GzcXJjk4KgJ3724QgSzD68He+/oynvHmOpD0REVG44Zo/REREFDa4XgBNan0t2Fcjh+4xUUAlNwO6RAOOuj7f86u/tUUnoRIFfvwdI0mb4Qg2xcciCXLofuEI3sQvkQPdg3C3zE/uDnvgBwBiseEJNdA1iN4RnAIRTR1T7R7uLoBhV7wiHg+u8JDNaSNeA8guJioCCrmjRNyx1v6QzOOVLXe6rCe0sSBRGrSxWfdDpdu+R9rHSK+bu/GKV8QjJsr9uklEREThgJk/REREFDam4reGKYz0DqITJnQWlaPMaVdhwJ31YFvRSUC7zhH4CfoYnlizfcq6xNvUQeudiMLTVLuHP3SvSvj5tZouNLadR07qfCGw8dC9KtQ1nkXlf3QhLVEubD/Tb8ar/9Hltk/loli324MxD7ErQ9dReagTiu9Fo3hFvLD9TL8Zf2jsxe2JcmSnKQC4D1KNpg9/5yvObBKPFx09QxI8Ui6KFcrNERERhRsGf4iIiChsTNX1AiicBGd9nE79SXQCgL4FDf8/e3ceX2V953//da1nyUkIIUCUsAYCKBVQqFpLcavWDe3yu1tqf506rcyv/dVlZrw7fcw90pbOPbdjnalLp53Rse2vrcVOa6u4FYt2EFERZLFQkH2JECAEkpz1Wu8/ruTknOQkJOGEkOTzfDxozrnW73Wd2Cvnel+f7/dLHbfXn2Pw7OH+uS+x4pYb2bI8p1u5e/tlZ0KIIWQ4XcMvrh2brUKpb0jzq1f2APCrV/ZwzdxqplTHKIlozJ05htUbPyAWbq/maU6nuwwr4ul0v7Uj13f+c1O2DbnBzX2PvklzyuZIQzob3HSlL9vo7XnL9a9P/yk7ravKISGEEGKokW7fhBBCCDFkDJebRmKImlTBTPrYxVsHM++5nS2bbufeGTu5e/H69u7ZiriPglbvZgW1PFpwLCAhhOjacLqGn5fTNVv9qXjevJ11p7Kvc7tw64mdB5vy3o8fXbjqpr/a0bHapi+628aZtLcl7pxx24QQQojBRsIfIYQQQgwZw228ADHETJzPV2+BFfeuJDebOfDT5dy/GqCCq6+vZPvKPe1hzuqVLHqkoYsNVnDH8htZtONtFi3d08N9nKFJFcykkb3ZBu7h/nt3FmHDQoihbjhdw+PproOI0tCZddCyt649FFkw+zzOHxMdkHb0h8HWXiGEEGKgydVRCCGEEEPGcHpqWAxNC5fdxYopy1k097GcqbU8uil4NfFL13PvyqdYNPftYMItN7LinkYW7e1qizV899nL2HXbS8zedRkrls8/7T7OyMT5/PM9u1mUHVOolkcfrmWFdPsmhDiN4XQNP9LQHtBMGzeSsoiRrXipGV+enbdrf7zTuqfz3Jr9/PXiWQCURDS+fcd8vv2T9Rw+lswus/Dicf3ejv4w2NorhBBCDDQJf4QQQggxZAyn8QLEEDFxPk9vmp8/6UuL2fKlrlao4I7ld3FH3rQatnQ3v1f76MP6HeYX2vaWYgRLQoghbThdw3cebKK+IU1VZZiSiMbSJRfzx/X1fHhGZbbLsvqGrsf26c6aTYe5dcEkplQHXb5NqY7xs/uvYm9dnOZ0mmnjRlIS0di8u4H7HlnXb+3oD/153oQQQoihSLp9E0IIIcSQMVxuGgkhhBBDzXC7hv/r8q3Z13OmVvLXi2dxxdyqgvN7ozll89DyzXndv0EQAs2ZWklJRAOgLBzu13b0l8HWXiGEEGIgSeWPEEIIIYaM4fTUsBgaZud1vTb0bdl010A3QQhxjhpu1/CNO4/yte+9wZJPzmDO1Mrs9L11cf79dzvOqHpl58Em7nv0TW5YMIFbLp+UrYrJ3cdza/b3ezv6w2BrrxBCCDGQFN/3/YFuhBBCiH6y+Ru0/PCZwvMufYLSL199dtsjxDlka12cWa1dogghMSt3kAAAIABJREFUhBCi+IbLtVZRFK75+gt9Xv/8MVGqykupP9WSNzZPsdROGEGstdJn96HG7Dg5Z7sdxTbY2tsfXv3BzchtPSGEEF2Ryh8hhBiu1t1JyzpQP7mKkhsmn7XdOk/WkFr3aSKPPygXIVF0w+2pYSGEEGKoGM7X8MPHkv0aXuw82AQ0DXg7im2wtVcIIYQ42+S+mxBCDAsdw5bXSC25EwfwfnctCc5OAOS+fCupdf2+GzGMDdebRkIIIcRgJ9dwIYQQQojiUge6AUIIIQbC1UQeX4VZHbzz1q/CHdgGCVEUa9euHegmCCGEEKIP5BouhBBCCFFcUvkjhBDD1mRCiz6N9cNnoO4FnPo70apaZ9U/QWLpA3gdV+lqnKDs2EJBhZHy8q0kf7c1O1v/2irUFddi1bVNeYbUkmdy5u8hMid47bauG0xrr1A6bRtaBd3K5U/L3X7P29y6TqFxk2S8pHOWPDUshBBCDE5yDRdCCCGEKC6p/BFCCJGvq+AHgnGClnwjP4zpwH6yJi9EofqbmB2Dlx5wVtxKomPw09aGJ1/rvEL9EySWdA5+AJwf1tCy7Ikuq5u6arP78q2dg5/WNiRe3tfDIxFnkzw1LIQQQgxOcg0XQgghhCguqfwRQggBTG+v+qm6k9ClD2Bf0qFaJlsB8wyZl7+KXnCMoGdw1oH6yc5jCGlL96Bnq2s6jkFUQN1WvA7LZat61j1C5qarCbW1mddItQVWHaty2tpd9wDpl68tMLZRV21+jVRbIJS3zX1klt0Lc/t/jCTRe/LUsBBCCDE4yTVcCCGEEKK4pPJHCCGGrX1kVrRWtVRPQ8mZo3+5QDdpcx4kcmnwsrsxggoFP33TOSDSv/xE6/utOJvaK2+cJ1srhAp1xzbnQaKfnBW0+3c/Kli1dLo265fkbnMyoaXP5QRP4lwiTw0LIYQQg5Ncw4UQQgghikvCHyGEGJZeI7WkfQwefdGdaD1YS7/k08GLul34BZeYhd6vFTGTUas7TnsNe12wb/OmwuPwaHNvbr3gvY9b33FuV21u35ezousu48S5RZ4aFkIIIQYnuYYLIYQQQhSXdPsmhBDDwjOklhQYu4ag6qVTlQ8QBEQFxtzpVk73cf3MO7wPmAz1e1rHJ9qKtbQGq9u1tuLVA3lt7KrNkwkt+SbO0gfw6h4gueSBwpVF4pyydu1auXkkhBBCDEJyDRdCCCGEKC4Jf4QQYriq/ibRpYUrfrJj6wwG9btaw5+emIXam3Cq6k5KHr+WzLLWKql1d9KyDgmBzmHFuGmUTqezr/+w/gC+7+P7Pp7n4fsenuu3/vTw8PA9n09dcxG01sOFw+EzboMQQggx3EjwI4QQQghRXBL+CCHEsNB5/JyuuC/f2h78dAyINn+Dlh8WriAaMFXTUAGPWZjL+mMsnsmElu4hRE4otu5OWpAA6FxUjKeG//OFkwAkLY1Upgwn08zxFo+muIuVyXAqZVEfb2Hdv12P5fr87uU1XPmZu/jv3zxajEMQQgghhqXhUPlz00cmEosV/ot81/44G3ceLTjvs9fVcOctM6hvSPONH73F4WPJ/mzmoHX+mChV5aVMmxQjHnc40pDu8py2KYsYzJ05hqrK4OGdTTsa2HmwqWjLA1xcO5Zpk2IAxOMOm3Yfl89QCCHEWSHhjxBCiBz7cNZvDV4OluqWqprW8KdQl27FpX95D6WXtAZg6x4hc9PV/RA2iTNRrJtGX//MeTnvzus0P3rz8ygEgydmMhm++/f3cOVn7h7yAZCiKN3O9/3Co4EJIYQQpzPUgx+Aq+ZXMWdqZZfzEymXX67axctrDtKcsrPT77xlBgBVlWEWzDmPX72yp9/bOphcXDuWz98wqeC5rW9Is+wnGwoGNG2hWp5bYPPuBpY9vjHvM+jL8gsvHsfffO5DlEQ697WwdlM9/7L8vU7rCCGEEMWkDnQDhBBCnEv24dUFr/RLOgc/zrvnWNUPAFdjXBq8clY8gdvfu2utNBLnprVr157xNpKWxq//2Mw/PrmLO5ZtZPue49yxbCN7DiX4v+5+ioee2hssqPiggOd53P9PjwBw5WfuPuP9n+taWloK/oPTh0NCCCFEV4pxDR/sSiIad94yg4fu/gjnj4lmp++ti2df1zekC606rHUV/EAQmH3v65dTFjHypt93++zOQU6rOVMreejuj+St09vlL64dy/13zMkGP/UN6bzP8Yq5Vfzt4ot6doBCCCFEH0nljxBCiByTUauButYgZU5bl2/72se9OQPa3JtRf7cVj2dIPfmJolUW6Td9E3XdA3h1D5BcsqtTF3fuy7eS5mFKbpjcq+26L99K8vA9ee10XnygdYyh6WhS9XPOKcZTw6mMy8VTNd7fC76TxDSj1B1tAKaTdjUaDv8RGMN/vvQ+AItvvY6K86fh+wqPPfxAwW0e+OlyFj3S0Gn6oofv4rsLC63RyE8WP8XDO3ImzbiMFcvnM7Gn2+9m+d7YN3FC9vXeCeOJT5iAFQnj6p3/jGxpaUFRlG4rgFYvfYy7n8+flnseenOuCm0LKNqxCyGEOHuGQ+VPR994bAMA0ybFuOXySdmuxKZUx/j2HfNZ8s+rAbjv0TeZOr6CeDp92i7GhqP6hjRMDX7+cWM98Uyaa+ZWM6U66GqtJKJxw4IJ2Yqpi2vH8onLqrPrr91Uz3Nv1DFtUozPXzuNkojGlOoYSz51AQ89taXXywPc+tH85b/143eBoBro/jvmAEEAdP6YqHQBJ4QQot9I+COEECLHZEKLPo31w2eg7gGSS/JvZKuf/Cbq7x7A4RkyL38VvZdhClV3Err0gfZxc9rGFurFmERdbbfka7taxyN6htSSQhVKP8K5oTf7aO0Cry63ne3UT35VLqLnoGKMF5BqOUnN+POIJ2w+OJHkTzuPs+fgAX73+lROnGriU5+4ke//fiVfvvFmnnxpB/g+H50zif/eeKD7bs86BhIH1vO52x5jdsHpb7P9lhvZsrwmu/rqpY+xaG4jj266nvYMZA/3z32JFTMuY8WmxXlhx+qlj/F3P63h6S9VnNH5ABi97c/tb+6+Gx7N797u+IUXAFBaWgpw2gCIW25ky7LWY1u9ktn3Pga54U5Pz1XHbQkhhBi0hsOYPx21jUezcedRfvXKHr7zl5dwxdzg6aIp1TFu+shEXnzzAFWjgyqgWDhMWSRZsHuxtuBo1/44uw81FuxO7PwxURbMCbqzjccd1mw6XHC5sojB1PEVeePU7Ko71WXw1JP993TfvTmeNoeOx/n+8q28+OaB7LSX1xzk59+5pmCXa7nBzN66eDaYafs82ip8PnFZNY//9s+9Xr45ZVNS2v5N4c91p7KvV2/8IBv+AMTC+RVJQgghRDHJfSshhBD55jxI6bJpJJa2VbgAzMJc9lwwvs1cgnm/622YEtC/vIcINUEAlPUM9uYH0ed0tVYP2/34V7uoUJqFuawPbV30TZwf5p6H1ulf20PkTNoq+k0xbhqdyrT+PLEXMPntyg3UHatn+cvvk6zbxoc/9FcA+K2/GK4HnufjeL3s8mzifJ7eVMH9c19i0dKKbICx+sm32T7jMlZ0CDQWLrude3c9xd1Lp7Yvu7Q1+ClQ5bJw2V0ULCo6U2+9BfPnw/r1eZPbun6D9hCoRxbO594ZO3n41T18d2EXIU4X50oIIcTQMdyCn0L+Zfl72fAH4MMzKnnxzQMs+eSMbLdm33hsQzZ0qJ0wgu99/fKCAUfHMOTLt1zI4usm5S2z5LaZPP7s9rzl7rt9dl6VS67fv12XrWzpzf57uu/eHE+uQmMgdRcW5Z7jVzflf3FYs/lIXvduU8dX9Hr5jTuPZquRAK6ZW82azUc4fCzJxbVjs8vWN0gllxBCiP4l4Y8QQgxlcx6k9PEHe79e1Z2UPH5nz+f1cj/6l/dQ+uXC87QbnqP0hq7WnExo6R5CXW75dPNznLbNk9HmdHMexDmpGE8NNzYF6U/jySaSp+J8/otf4OnV2/nTrg08/Y/BL65qncD1gsoWzw/+OV5fRoOq4Sv3VLLikd2sXlbDQvaw6nlY9HChLssquPr6Sh7usOzMe2rObvdmkQjs3w/PPgu33Va0zc6cMvI0S3Q8V0IIIYaS4Vj501Fzymbz7oZs0DNnxuhul196x7xsUNI2nkxbV2e5PntdTTZ8aesabdGC8ZRENP568ay8qp6TzU6X+/vEZdVs33cqG8L0ZP+92XdPj6cnFl48Li9E2rQj6FK2dsKIvOV27Y/nve/YBVtb9VNvlt+48yi//MMuFsw+L9sl3M/uv4rfv13HgtlB9VMi5bLsJxv6cGRCCCFEz0n4I4QQQoghoxg3jeKZoKTn+dePMOfiGi6/wAy2PediPvXx2QC4lsX/eSUY88d1fVwXHLcv4Q9MnFwBNLL3ACykkV3AtN4sO/nMu3XrlYkT4fXXobISNm8+480d+OlKHt5Ryb0PnP448o6/LfF6/iVm5437U9uhazwhhBCDwXAPfgopVAHTpnbCiGzXaHvr4tnxgcoiBgvmns+unK7GPn9t+18WX3vwdZpTNvUn4vz14lkALFowKVvRs/uDU3x/+VY27T7O4WNJyiIGS5dcnA2kYjG9V/vv6b57czynUzthBH/zuQ9l36/dVJ8NmGLhcI+3cyYOH0vy1Yde50f3fSz7OeZWVP1y1S6p+hFCCNHvJPwRQgghxJBRjKeGmxLBk6Gpzfdlp1nr7s9bxnGSfO6qWiwXLMfH8Xys3nb7Nhj927/BZZcFPxuC88Tdd/d+O3mBTSX3PruYO/paviRj/gghxJAglT+9E0+3d2s2pTrG43+3kFc31bFpR0Ne92gX147Nhg+bdzdku0Nbs+lwNoBpC3YgGJMGgtDl4tqxnSpf5s+s5Fev7OnR/nuz754ez+l07Dpub12cf1n+Xo/XL5ayiMG375if147cKqY7b5lBLBTmyee3nfW2CSGEGD4k/BFCCCHEkFGcMX98oje3l5K4qaPZ16p1AteyAHj6jzsBuP7SaTgu2G7fwp8D+xqBCqZMBKjosuqnq2V37WuEhWeh+mfCBFi4EH7+8/zpjz4KF17Qu231MbDJP34hhBBDiQQ/gary9oBg8+6GLpc7fCzJ79+uy1aTTKmOMaV6BtwSrPf473aw82AT51W2V7rMmVrJqsdu6rzPnGXKIgZLPnVBl+P+9Gb/vdl3T4+nO4WCn/sefTNv/J94Op23Tmmsd7fFerr80iUXZ8Oe5a/s58nnt3H+mCh/dfPM7BhCi6+bxKb3G7JjOAkhhBDFJuGPEEIIIYaMYjw1/O6/XZl9/bPn3uLWT9yEAviA7/t4Hjiej+2C7fo4rf/sPo35s4f/fKSBmfe0dVNWw7W3wN3/vp6vLOw47k8jr61sgFs+nLfsikfWs/pLhbo528NPfjqSO75UhGDo2WeD4Oc//uPMt9VnHc+VEEKIoUQqf4JKmdwgZvveeDdLw0NPbWH7vlPcumBSXlXJnKmVLL1jHl/4zqvE0+1j+CRSLrs+ONn9Nu/+SHZbazfV89Sq3cydUcmdt8zo9f6feH5H7/bdg+PpSk+CH4CdB5tIpNzsclPHlWerndq2k2vX/nivl6+dMCKvmurXq4IHhg4fS/KtH7/L43+3MHt8bWMECSGEEP1Bwh8hhBBCDBnFvmnkei6W4wEKv319Z8FlPjZnCo4Ljt3Lyp8D6/ncbW+zfcZlrMgJaBZ++TJm3vY2i5ZW5FXHrF76FA/vqOXR5e3TFi67kUXPv8Tdc8kf52b1Smbfu5OZ99zOHb1rVWG33Rb8GyhdnCshhBBDx3APfhZePC5vnBqAl9ft63adsojBi28e4MU3D2THxlly20xKIhpVlWHKIgYtcSdvnWWPb+wUiJRFDCAIn9pCib11cb7143cBmDujkkJOt/+Outt3T4+n4/rQ8+CnzZotR7IVRlddXMWvV+3MLrtowaTscomUy8adR3u9/MW1Ywvut01zOg3Eul1GCCGEKAYJf4QQQggxZBT7qWHf80hbgOJzw2XTgsofX8H1wPW8oOLHVfB8H9s9TeXPjrdZNPftvEmLHr6LpzuWsUycz9ObavjJ4qeYPTdn+ozLWLGpYzVQDd/ddBfXLn2Mu+fmh1OLHr6L7xapROZ4b7t1O1M9PVdCCCGGjOFY+fPQPZcCMG3cyGxw0eb7y7dy+Fiyy3XLIgY//841rFhziE3vN7D7UCObdh+nJTE1u63mlM3GnUepb0hTVRmmJKLxt4sv4rk36qg/1UJVeSlXz6+iqjLMfY+syxvfJxrWKYsYTB1fwTVzO3cB15P9r974AXfeMqNH++7p8XR0/phoXvDTZumSi/Pe/3F9fXbsoBVr9mfDnKrKMA/d/RFe3VTH+NGxvO7ufrlqV5+W332osVNbfvnyfiCo9MmtCop3COeEEEKIYpLwRwghhqjEz77RaZruBT/Tett7Fc1rn29UlHPq1ClUVac8VkqqqQXP84iMHsnJkycpK4vS3NxM+cgKTp06RXl5sPyI8gqampuJlZYRbwl+up5HIpmgJFqCrpv4vo9L38ZEaeOpHb4c+fk321VVx3W91tcavu/j+x6aphMKhUilWgAoiVXQ0tRCaWkpiaRFOBIhnUpREjNJJFOEwmGSySRlZRU0NyWIxsqDbVLcL2deh9Ph+B66ouL4HuFwGNu2cV2XaDRKMpkEVKIlJSQTCaLRKPFUkmg0SiKeIhaLkUiliUQipFIpTNNEN0PYto2mBV+GPc/r3IgiUlUVz/PwfR9FUVBVFVVVs/vW593Yr/uH4j817Hkeacdnw58/wPYUHE8NxvfxVBxPCf45Cran4Ppal9uZ+KXFbPlSb/ZcwR3L7+px1c7CZXexZVlvtt9zkw8czL5WFIWWlpYz2t7CZXexpZv5vTlXp9uWEEKIwWO4BT9AXgiQ6/vLt2aDiq5MHV9BSURj8XWTWHzdpE7zc8cLeuL5Hdx/xxwArphblR1zpk0i5QKwaUcD3BJMq6oM89sHr8ub35f993TfvTmeXFXlpZ2Cn6B6Kb+ypr4hnT2nOw828f3lW/nrxbOyy0+pzu/Wbm9dnF+9sqdPyzen7Lzl50ytZM5dnT/rzbsbTvs5CyGEEGdCwh8hhBiiSr74YJfzQt2sNyrndTTndWUPf+Z28FDSfRPPutKc1yM6TDM6vDdbf5b3d6NymB1+5n5O0QKv277SlnZ4n/tVt7vP+mzqy2g4fVHsp4Z//vQz/PzpZ4q2vaGgtLT09AsJIYQQvTQcK39ybd7dwPrtDby85mCX3ZXl2n2okSee38Etl0/q1MXa79+u4/Hf/jn7fvXGD2iJO3z+hkmdAqfNuxt4fk0dEIQcy1/Znxe+LH9lP7s/OJUNcHq7/57uuzfH0xcdt/nimweIp51sZVKbRMrll6t28fKag/2yfO46bWGREEII0V8U3/f9gW6EEEIIIcTZtrUuzqzq/u9vffbcx/p9H93ZsumuAd1/rrN5Ls6l4xZCiOHqbF1rB5qiKFzz9RcGtA21E4JHm3YebOp2ubau3AA27jza7TK7DzX2KIjq6f57su/ebK9YaieMIBYO96hdfVn+/DFRqsqDh2fi6XRRj+nVH9yM3NYTQgjRFQl/hBBCCDFk9Oap4eFyQ0oIIYQYKL251g7myp9zIfwRw5OEP0IIIbpztnphEUIIIYTod4P1ppEQQggx3Mk1XAghhBCiuCT8EUIIIcSQsXbt2oFughBCCCH6QK7hQgghhBDFJeGPEEIIIYYMeWpYCCGEGJzkGi6EEEIIUVwS/gghhBBiyJCnhoUQQojBSa7hQgghhBDFJeGPEEIIIYYMeWpYCCGEGJzkGi6EEEIIUVwS/gghhBBiyJCnhoUQQojBSa7hQgghhBDFJeGPEEIIIYYMeWpYCCGEGJzkGi6EEEIIUVwS/gghhBBiyJCnhoUQQojBSa7hQgghhBDFJeGPEEIIIYYMeWpYCCGEGJzkGi6EEEIIUVz6QDdACCGEEKJY1q5d26ubR1vr4v3YGiGEEEL0VG+v4UIIIYQQonsS/gghhBBiyOjNTaNZ1bF+bIkQQgghekOCHyGEEEKI4pJu34QQQggxZMh4AUIIIcTgJNdwIYQQQojiksofIYQYonYZF3Y73/f9ou6v4/YURelyWUVRznj/3W2/J4p9/P0p93y1/Wyb5vs+qqrieR4ePrqq4XgumqKizKymdusfBrLpZ508NSyEEEIMTnINF0IIIYQoLqn8EUIIURQ9CWMURTnj0KZNW/DR139iaJKnhoUQQojBSa7hQgghhBDFJeGPEEKIPikU4nQX7hQr9BGiO/LUsBBCCDE4yTVcCCGEEKK4JPwRQohhqi2o6eu/tm10te3+bt9Ab/9Mz19/H99wJU8NCyGEEIOTXMOFEEIIIYpL8aXvGyGEGJLO9pg/HbfbVWVQsfY/0GP+nG79YgY4MuaPEEIIIcS5q9B4lqfiDum0g66e2d+cjtf5b0rHCbZpOW6H6cFPz7ay09KKl7dMosU5o/YMRlH/BABuUzpvujYi3GlZa/NmQkfqsu8nbfoFOxti2ffvWCH+3707aLl8dHZa6VvHO21n3qQL+fxXljDhkoV9bveomHnaZWbWjpIurYUQQnRJH+gGCCGEGBo6fukoFALJFxPR39auXSvdxgghhBCD0FC7hpfHdIgV75aLk/2fgA14dhD+2G7739ieA56nZUOjtqAIgrCoLCfvcLrJgXIDpIGgGp2Dj962STVMEo0HqDH+hYj1ByjrsECBrybpY7eSPlIPgFH/ft682so4NMDVBjQfGUP9hFK223uAYBrAa3bwc8P+bVSt+gN/VTOVimnTsVIDez6FEEIMTxL+CCHEMHW2Kn9y99ObapjTta+/g6TTtdU9Tc+pmu91O/9M9y8KG0o3jYQQQojhRK7hp9FNUGNoSl4AlEvXlbwAaDBQDRO7KU7mwDtMnfwsAJ53A8dG3BC87mUIFLF6Xgkf/vhzhIG6/RFGLg+x/90kJkmsiWOAIAC6h8lMnjWS8I1f4Kfb6vmnt76dXT83BHrhv1/g6ms/zhUz5uAYAx+oCSGEGH4k/BFCCFEUhSp/OgYY3XUJd6b76y0JV4amofbUsBBCCDFcyDW8dwwg0818XfU7dRln6lpeV3F66x2hQhVAxai86QvVMPFsi90r/4Ej2/6bwzN1LpzmAW+QmHwBJRUTs8t0t402kdLzSCT/FVV9GYATO98AoHpSirr9kU7rtk2P/fEiIKj8sSaOCap+WtVWxqH+fXhvFV+8+U6U383grUM7WHB1DGdXNW8d2pENgYQQQoiBJOGPEEIMUV11w9bGRcX2HaKaju06aIqK7/sYvkpIdWlRwXIhYkQBcBwLQwUHB0uxKLFtHMPA901MR8NX7Oy2I2RoRsfzTWxAMVR8O6iE0cImIS9NxFZJ+y4OOpahoDsq+A66ESVNGt/2MBSdkOfj6Qq+aqJ4Fq7rYvhq3v4KCSsaGU8jowZfekNecPwZxSWue1S0PgFpa1reerbaVtETzPfsVLC+Fmo/d4aJ5zrotofdekxGxkFv/YIdV1xCfv5223i6gqsk0fwovu/jeiksTLRwsE0Aw/PQulhfdE9uGgkhhBCDk1zDRVtok9z+Bpr3BtWtwU9bIPPBK5/Gn/5zps+d2WUAlBv8eLaFapitFUM3BMtfBKmWI4zU/szIqa3rtAZDAHU736By13WkqWdnQwyTZDb42dkQ4x0rxEePHAJgEqvRLro2u271TJ0LFx1GXxFjzWvBOqPHjSvqORJCCCF6Q8IfIYQYpnTdxLYdfN/HBhwdQMHCJ4FKiaWAksKxAUVHUR0cQHEVRikmJxSTDB5hVUXXFXy1FEtzcNMWvlaG4WYAlzJFA8cj42tkFBfHdTjpg+NbmH4ETVcwPAfL9zAAxbMw8NBaQyesDK7r4rlJQr6GioqvWCTQMBQdQwXbA9t3MAjaqusmLV4SXVXQ1eALYMax8EIqphtipGdhaw6+C6qrYPgqtuKRwQc3aIeJS1jRQAlCn7TrYmsalgu4FqYGpq9hKhZuxiHte5h6EAxlHJuIEiVlJzFa2+M4wZdTBQcFSKlBGGYoJrigZjzc1nOA5D59Jk8NCyGEEIOTXMN7TzW07Lg/2Wk64Bh4np2t/jld12+63v34P+3761wNVCyebaHrkDoR59COFVzUGvpA0AXboz/xmD7KY8qEtcDMbtuUaDyAqY0iMiqGlbKyy7T9LKmYyDEm5qzR3p2cNb+Blvmw71e/57+e+yfuqZkMxNnZEGN57DhPb4jzz4rKjOkT2T/3NrYfzvDWoR2MmR2jbrtD3XZ4/0Sw1eZxF1Iebq8uKhRMtb3u6lgKzc9dVwghhOiOhD9CCDFcuRlivoanKJhYYIOBFgQcikWL4lMaLcNzUmSsJlzFIKrqRLygYifmm8TstpTCx9MtVNvBBZKuQ0ZXMB0bW9UwXBeUIAhKeSqmq+GhBlUwrgsamBr4LihuBgOwPAt8B09RsAwlqBJSVFRNJ+kojHBV2ot02oMfCKqUrIiPbXvodhKLDKoRAdfD9SwM18VCI2JE0awMIdUlBPgq6OhEPIeGiEocn1BGCdoP6JqHroFjOahe+2i5uqdQorj4hPDTFiY2mp8hpCh4BIGWojpk3AyKouA7PsEcAAsTUHyFWGu1j+9aeKokQH0hN42EEEKIwUmu4aeh0+24P2e8+R4GQB21BRHFCCR0LQIEFTPbdqlAhOpJKVau8Di2Jc41/7ucMaaVba/VRUcAJ46eBE5SHb2gx13EtbW/PDYVJ5lkopXieif4srGzIcYje/bxWuv+Vuoev05HqW1weX3LcmqBmsZq1mzZkd3uazZ8rvIA2ohwx13m7bfj69Mt25PlhRBCiDYS/gghxBB1ujFtkl6SkpCB46pYmJhYhBWNsAdpz8bXR+Ank2RIEyaMrypkrBQOBj4mlpKc6RHVAAAgAElEQVSkUgmR9hKkFcCFsA9lagktvkWJowE6tmvh6KA7Gqf8BJprYPoRjpdmUNMeId0hquok9KC9VtIhho7lJ4ihE1Y0Wjwf31UxSGNaEcKKD9jQ+qBj29cfW20/PjOpoGgeuumhWAqmpZBRXCzAb60a8uwUjuJj+cEXwlLPBBzSXgKSOpZuYCk+ITRKcHEsB0sHdAg5PpbuoWsKYdsFNDKOj6ooVCohUpqCqkawSIPtYeJSqoTAhTQuSlvQowQ/HYIu4VTHJ6xoJM/8V2BYkqeGhRBCiMFJruG917HqJ5eqBtU/HXUc9yeXnnOHqKdBUMeqmjPhuCmMETEA6rY7BLesIoDHmNmxHm1D16E8HOFUOoWbtDBHmTgUbpuuB4HTyE3PEz/aTNNHb+bE/gNMfeVHVGxazaQrRvGLwyHeOrSD12y42oDLxwfj+2zYv40N+7cFbQU4lB/8AKjT/hJTG4Xjpvp2QoQQQogzJOGPEEIMUacb8yeGDpZPhgxOaTk2Eex0Bt1RccxSwCOtKEAEzVfBstAwsI0wvp+mRDWg9YuNXlHOKSuF42l4dhTd07G8oGs5y05iOGATrG9GS8kkM5TFdQwtqCRSnCQJS8OuiqFoUdK2i+o6hB0PxU+ScTWc0nI028R1dTRDJ+V17rqibcycEsMgU2qSOdpAmeuS8n0oKSWpmUSjOsmkw8hmC19xiOOQjmmMslTSmSDIUquqqJhwHsmJ5wfHd6SBTP1hEgcaiDkqJi625pMJ+ViWQ9I3sUsjpEqCy2rT0SOUuUGQ1FaeFFa0ICiLjORkeYhIwiFmOPhNQWWUr/mkVA9f8cigo9N11xyia3LTSAghhBic5BreeyFDI9NFAFQo+OmpvlQAFZVyEfDf2bfVM3W+8/Apjm2Bv/hnkxll0ey8jm3VtQgnGE3jB28xauxIRugjcDqEXboOejRKujnJ6PeeJ/3SL4hVVxHbVUb6pV/g1r+ft/zl42dw/b6dzKiZSG3lCT5sToacSiAg7zXAzVfezA3XfYzIqNjAn08hhBDDloQ/QggxTNmahq2qWNPGc+Ff/QXOhNGk0uns/LLWLzD+yRb2/Xk7yTXvoB46SUkyRaln0uBksAmhXziT8X91O5VTx+HH27tUcL00oaY06SNHaNq2i+NvvIt59AgVGZcyBU74wfg3ad/F1qLELpvFqP/5KdSx5Rgtaeoe+HdSu/eTsDRC111B7Rc+RSIUdJtgmhDSTVqS7fsr6zBQjvX+AXb88DFSR04RL4ky6raruOATH0MLlXBywwZOPfk0mWaXMArhtIfjeGRKooQ+Op+qT91I+Irp6JOCvsD1kyma3/0Tyc3bSax6C2vtViw3Qyip4GKjjh3F2C/eRuQjczFa0pz4/etknnoGXA3fhbjuoTgOlmEQuvkjXLLoOpoN8Hfso/EXz5DecwjNNTAw8VvHMfIl++mT3jw1vLUu3s+tEUIIIcSs6p5VbEjlz2kUCBBs2sf9MTQF2+1uXJ/2cX+6q/5pX/7shkBtlUPhUITx0ydxZGvnZX5Zd5TLf/AsH8pU0PTRmzEj7V22RWMjcNwUx3Zs5pUVK2k+spfYiFKqz5tE/b4gzBkzey5kfNKZFE37tzP1lR/hbliNAaQB6n6B0Rr82FXTAfhsVbDv8KJZ/GpXM08kTOrT+2Dchczr4liqJk1m0ac/Re2cywGwUk3SVZsQQogBIeGPEEIMUR0rfVzUvPema5NxM/glYcKXXUJm/nQMIOIDjge6imU5mKbOhYkUmdXvsP///IamZ16gzFepVKKkVJ14+QjCN16DU1ONDkR9G1sB288AUE6IqhPNjP3tSnY++QsaN7xHta8S1crwfR8bC8vVoCRM+Y0LYFwVyePHUf/jl5ywk6DA6JoJRG67Fj9Who2N7mdIKyFKaL+QGW3tbqW+swX/6dGk60+RVl3SF00gcvstAERMlxO/fZH0yZOU+MEgrI26wri/+DRVX/o86rzp2Ar4gGF7+ONGY1RXMeLWj1N57QL2PPJjQr95BcO30clgAyM/fjXKtfMw4inUtzZwUkkQw0A3SgmTxiWF7+iUTx5P5LM3gaFirN3EoV+/SMTPYChhfHR8xUd1wJUhf/qktzeNJo7p2Q0pIYQQQvTegWM9f9BCgp++KdT1m6oDTuFu33qirfs3vcMdo/4Og3QtQlmpz7HScUB712912x2uNoDqsXz0yCGOLvsO1sQfoX7rB0GgQ1DFYzfFeWvDepqP7AUgYY0AYPq6nwDwPjBu/zZGHn0Hd8Nq0lXTCc9bSLquPhv6ZI/1kkXUz74EtynNtNE6mfNr2f7d7/PCi492ewzVH7uMeq+BqdoHzCboyk6CHyGEEANFwh8hhBjGFEKYRglqJIKGgRuP0/j+Qby9+1FiJsqY8/GmjsccUUbZ9dcyCdhy4CAn1/8JRT9F3NHBTqCGfAxszEYLb88+mhvqKTVKODnKJDmlFrNyFOV3fJpaYOuh75M8coCUGtx0L3EjKIoXdHKWDgIj3wq+xIZ8A81P0HK8EevtbaRHjqDc83CaWkheNInIiHIMU4cTzZw8dhS/qSU4MLMUddtuMo0tjEMhkWivaLIsB9s0UeI2Id9AiUaJJzMYH/4QVV/6PM78WZzCR393O/buHZTsakCbVElq5gzCl1yAPmIUfnNwIyOslpD24IQCNcBJdMaEQmixEsK+TpnikPQsUCFMGLt1kKJGxSJCGC/lUpJJEyIEQFJJgmsS1XUp/ekjeWpYCCGEGJzkGt613mYuntPe7Zuu+jhe92OB9lShMKitQqi7oKjjvNx187bjptj72mtsfu43rHktzvWOSuMrEAXumT4Z88Cx7PrmgWPw5iqYPZcy02Ptqhdptsp5790NAFw4eQp+qg47VUMYcDesZmJdPUC2W7dwdRXHv/AATceCcX5yQ6DY0XeYYs6mafZcfNOjJBw0tv7o0WwbqsaOzb6vGjsWgO32HgCaMmliEZ9T8a7PQaFz0rZsoXMqhBBC9JZcSoQQYohTlODLnuYHVTFtFUGKbxLlOFqLQ0r1sQHt1EmO/T//hPv6e+hRH3dkKeXXXUnkvq9wbPJkxiz8MNXz5pB650+kLI+QYlCWDkE4io9BuukQdd/7Ad6adzkaM0iEwky46RrK/u//RbJyFKWfuZXRq15H+XU9UdsmaRjYiodPEPokwiGimBiKhWlZxHwHx4jBa2s5svY9ElGobz2u8uuuxPnB35NWImgtTRxY8i2cvTuIlpQCUJKE85stUoQY5UOpF8bHxAkZxDxosNNoUY+WZDOmUsKom68iPn8WOjDixVc5tuxR6jftYJRtkFEVMpfPpPazN1O3bhP2HzdSoZi0+BaWYTDaSpNOnKSc4Fy78QSKEuIkPqoHuuuBnyauJBgJlHoxbBTUSHt5T0J3KXE0LEXP+9y6+jxFYXLTSAghhBic5BpeXKrafeVPT7p+O52uKoS6mlZoflvIoUejHHl2OaHvLmUeME8vyb9jlRP8tLH+8CyNwCYzwi+feQ6ADfu3AXDRJd+m4eRJTrbAyBHjYN5CtIuu5f3IeCCoAIodfYeKEy+jT/p0ewhUv4v40WbK0x/gHNxHOlZDWWWYvdvqef2Dd7IhT5uO70vfOh4092N1xD0VU9c6jTl0unPS8bUQQgjRV3I5EUKIIc73/YKBgaW76DlP5IUBEwgdSRBKnyKVOYV9IszxIyconzGdMV+dAiUR9AumopRUEEk0YreGHaQ9dMCzPfQjDaTqDxAhRFJJcCKTpvxjl6Jefw12WZTxCy7n4G9ewQB82wM6t822FCzTJEUGxQG30Saj15NBx3RsbJooa/ow4RPNKJEw6ZY0JaeaUI+cImMex7cN4uGRqBkPBReDwn2oJVMuZWiYEY3ymhpS2BjAiQ1bOLr+DUoMk7RJUOH01lvse/NtNAyiaLRoGrYaJu00E0uXEtJNHEBVgiqjhOIzQjNxdBXPVTGUCFgJAHTbxTblEtwf5KlhIYQQYnCSa3jvFeryDYJu3zynPQBqq/7JHfcHggAIwHLcooRBfdEW/KhWhj+tXYmZTgFwUThy2nXNA8d47wePsFL3eKEuvyJn/+FGAFKNH7D3I3cQGRVDj0YZ07qMPXsu3uHZKICTTKJrEUZNmsnJSTMh43OcoBIJB0JhnVTjB9S9/jb1R492CnwAWi4fDbSHP83poEcCzzfR9VQfz44QQghxZuTOkxBCDAMdx/8BsFUVBwi5CXAsFIInA9Om1doJGUTUNCdSCbymoDKnSYFU2OSkpnKeokBrqGIpzaQoRzeCcYUihMiYNuWWzskDDaQ+OMYITaVZsTAA3dTBCtqk45DG7iKeCRiA4oCJg4GO7weXLy9iood0ImoIXSvBA0KWAUCjkybkq+T2sJ1xPdCDsCkcKkUzMmSsFCc1lUrTxXXStAAjaiZzIFaB19JMGBiFgk8GhRC+HqVRsQg5oKhQ4ueHV3pa4aTnofpJdFtBd1Ik0IgoKunWdiumS28uwYU+P1GY3DQSQgghBie5hhdfocqfjgEQtIdAA0W1Mui6wugZ8/ivV14JJqZTpw2A3kunWKkHvRt8vnoszeMuzM5rG/fnSMNRZs+eCwQhTxtdi9A0albwxk0FQU/7bHQt2LeuQ6I5Rax6Mp9ffDe/XF54zJ/St47Tcvloqj92GQA3zLsK07NwFPk7XgghxMCR8EcIIYYp3VHJPtunBxGJpVhkQlEOEyfshUmqJsy7iMwlU3B1myiQqjuK7iZJEcLGJQSYvokCGG5r13JkCDlpUoQpr51EdMpkbMUnCmSaMkRslTgK0PWXIdOygBAQxlVUNF/D1jQURwNCNJWGqQoZWDq4qo/jJrAU0HUDTdUJ+zo6HgYavhkENCFNxcbHB5Keje05lPiQTCVIbt5O1aKP06SAeeP1TH8ozY7nfk9izZuMj1tAmAZdR1E8yomh+Rl82yKd0+ZIaxA0UlVJASky6Bj4OKQ9h7QSlFo5VgsYIXpCgp/ekaeGhRBCnE2XPvreQDfhnLHu7ovOaH25hp8Z2+38N2Nu129t1T+a7eIoasFt5FYCnU2W4xKLhRk3r/3zX6l7rHQSXO+o3YZAl4+fQXjmBEouv4lpNVOBIPDZv/8gbmMjkVgZTjLZKeBy3O6rcXLnNyddykdG+d9/ezc3XPcxtr7+Oq/+8dVsF3MAn5sX48M3/QPG+bXUVJmMPn8KjuMPSDWVEEII0UbCHyGEGKIKdffWFiR4+Oi6iWe3BxCGY4Bvct4VczgC6LEQ51dWEr71OkZduwBsD2v1Rk6+8Bp28jgJvRzf8bNVQoZjQFrBjEQ4ZVaiajqpKZVU/o/rcS/7UBDzHDvOB+9txPET6MROfwxkyACqr+HhYqsGvuLiASNa0pCxMTQF17Fajy/TOlBqCDWsg+OB76JYhQMUyzlFNFRJ1Epx6NcvUnntAqJXzOVERZQxf/l55lz5YZr/8DqNz79G05tvo8UbKfd1FEKE1BJafBffz2CHg9DLVnwUsxTtY/Ooavoi6oho3v7SnkfkI3PxjVGnP/YuQp/smE0y9k9BctNICCGEGJzkGt4N5/SL9JRraOB0/3DR2e4OztQ1mi0Vd98Ornfag6mVusdK3aOrWHHG9Inof/M3nP+R6wiHW3sGcGAKcGE8zbb124EMqRNxzLEjzqiNybRDeSzM5VdeTmLrxrx5373pOq658W1G1a7EGf/p1uVtCX6EEEIMOAl/hBBiCOtqvB8Ax7HQdQNdKyHiKdiej109nrF3fZGRd38Ox4gQjcZIxSIkMUi/+2d2fv9H6O++xUjFwQEyukLaDIIXSwd30lgidy4mdOtVlI4oJzS9lszMSaTCPtGduzm1/DkOv/I6YwjCC0VXsO1g/RKvvZ0Rz8QyTdIEIwLZgKmZqJqO7rpYQdaC7pv4QEQNIqgw4OoGitu+LZv8L12Gr2ABqp3GU6IomRRhJUxyZx17Hvkx08yvM3reh2jWfcK1UxlZO5Hy2xaSfHEdR554isS7f6ZSCZHxNCwD0q7JCCCuBt3TYSqMvuYy1E/dhKOk8fUoPgambzMm2YQWHU2T45EfC/X88xTdk6eGhRBCiMFJruGFdZX7dOzQzdCU01b/9NbZ6A7O1DU8M8SxLZtY/59PUEYw3s97rWP/XO+oXd65Mg8cwykdRzisE4+3hy2mrhEN61RPjLJjY9D926hx84CeB1mFQq+4p5I+cozjOzZQ9kFQ9TNv0oVUTXuH6kkpsP7A8cYGnMhoHLd3wc9AjbkkhBBiaJPwRwghhoncqh8A23fQlfaOrV0V4vgo5SMxwi5RPwy6igVEgPLyMibPms6hTZtIHTlKhe+gE8JqXT8NpGMllC+6ClWz0BlBk25jAvam9zjw/z1BfOU6prfEAYV463oGGm7r11dDscilmip+23dV10IDPE/B94MxiBwlmJZSg2PKKCF0wEVFzXiovluwYzklGXyxCmsmtg+qYlDh2Jx45gV2NseZcNPH4VM3Y44dRVI3iI+bQmxJDTVTJnP0wR9yYtV6UFwUJUxMT3bavpp2gTgqGSBBJlyGayl4qSZsPwyhkh59Zrkk+OmZ3t40kvqpPjq4nr/8H2/zPnDDQ3fxDwsKLdTIU198ih++D9x4I2u/VdN/7Vmzkivu2wndtqe4Dv58OYt/0JB937v9nsVz05WOn+HEnnym55AB+MwHdL9n0aD/3RYD5kyvqRL8dFbEgp88ut7+aXUc/6eQ/gqBLMdF14MHsz7YsJayfcH/v+aO5dOd99IpLnpzFc0z5qAqHbut0xgxZiKxUUlS8ePZdXpzLLnLWo5LmenxQUv7/KsNWDD9AIVurfXlnA302EtCCCGGHgl/hBBiiOuq+ieiamQsD8dNkFJ9wppKWeMJmh9/muMHDjJSVdFiJehXXoo5fy5MrKby7+7Fj4Y5+r3HSSWS2Erb02lhyhzQLR9z72GO2qcomzYdYiF8P8MIE+JHGihpaQLgJD6mEoz5Y2saFHjIzbQsUpaHrhioBCGRj47q++gUHi8n5GdwHIOQ75NRFRRFQfc1HL3zDsKhUjKOjelrxHEZpWhUGFGSr2xg+1vbGPP8KvRbrkVZOJ8xF1zAMd0ndO08zovcxZGmb1P5zgF828L3PdS0imFZlPoKJG2Orl3PqWdeocQMZ/eXsILRgSYsuo7yz96E1cUxiDNT1KeGc27y5sne0BzIm5xyg3VArVnZenO8lgfXXU/Xv3HyOZ3b5+BcbtsAkd9tMYCk8ufMGVrwN7/t+qh60AUatFf/tI37k6u3QVCxWapJmXn6oKcrB8wIlYqFZ4ZQreABsbYQxdQ1ps2qwU2OL8qxGZqC5Z5g29E3AVhwdYzrF6ls2wV1+4NxiULjVDAVsLrbkhBCCHF2SPgjhBDDVFrzUb0ggEhjEQaslE9i+R8Y+ad3SailnPSbKP3Zs9j/63NU/f3XOVERperTt5H67Rs0/2kzIc0kpmpAGjSbaGM9dQ88RvO6dzg19yLOu30RLPoYmQsvYvK/fpsDX7mf1J+2ohgtWJpGScrF0kHDINFavaNg4XjBI3WuUoIOKBo4ro7h+FhKCsfPEAI8vQQN0A0bJ2KAUoFjqGTsJCYluKh4uLiOjZdJoWBhKQZp0yXp2ZgaJFQf07bIREpJ2Tam5kGqCWvV22x99Y8w7yJqv/wFRn3mVhIVJegfns3EK6+gftseSDqElBgmwIigmsfWbeznX6flN/+F7QeX2aRqMkIzaXFOcXJ0Bdx2Hb4RCtYjGNtolFtCxtcI+T4hXBIUHoi3I0VRslVBKgqeF3x51j2lUKY25BXrptHa7zzGN16C/BugrTc7X9rN2m/VdHNTVJx1C65n7brrz9ruDu5vDF5Mr2D8WduryHOWP/MB3+9ZIr/bYiBJ8FMchbp+O1eZugZWBkyDqlGjaCK/y7fuvJdO0Ty5lgvmXUE0bJBMZwouVz4yCiOjZxz+mLqGagSh0u6GiZSxjeqZOtt2watvONRth/MuvJIrrirtt4otIYQQorck/BFCiCEst+KnLSRQUfDwMW0fzc8QKgkT0U1sxUc3MnhlGo1+mrQXpzJcSrL+APV/eJvyxbcSqp0I5SbW9LGUvJdAcRzSiaCixVbATWbIHKjD33MIf089h5vjzJgyAftD01EumMHYr9zG9n/YTyTdQsgOQoqMm0HHQQNs38TAxI+aecdhuRDzgzBE0cl2cm7aNpgWrpVET9mofgLFNgAFTTfxnTQeQbikhiLgGsETkVZ7lwqe4eLbJvFkBsVQ0TUPz0/i6FGitgXbtrHzyV8wY2w5ZTdeA0CoZjKKZeMTjHXkl5rYKRvFCc6FOiKKp0QxdBPdtnF9Hd22QQEtVkJYCWf7aTdCMRRCtKhg+S6KoeJ5Onh9fwJyOCvKU8MH1/PkS8HL6V+fnxPyVHD7z+5i0ndWkvfUO8BLL3HFS7Q+AT8y74n45VPeCZ6kn34Zy39Ww5oCT8tnw6bpl7H8Z/OZ0LbLAtVH079+I9f84aUe7bvr7Tf2rI15O+7Qtt6e1ryupAqEaqfdX+Hluu6yrJvlu+vCqsA5z12nPRgE3n+bxZe+3cW56f53pGfnptB8gEq+9uvF3N7lh9HTc9oDpzkf3e3vhoduZ/ITXZ2Dmh4cWze/p/8I3y7UTV3B/2Zu58f/s6LDgfXxv+Eu9pv3e5G38/xz3tPl+nxeuvt8h8TvthjKpPKndwzAbg0jPLvwIz+51T9tClX/ZOfpnae3hSbFrhDSdQVT14nEgttS2uQZ2XnNk2uJj/kEY8K7YXX7/2m2hUIrdQ90qLr0Om6cNr3TdnPb5zg+uq50mt6T9uUeu+P4pOIO502ooWrSZF7Yvw3+7RTN4y7khXWvcfOlV3PX9bOIREzSTYWDqL4q1PbeHo8QQojhqWePFQshhBh0OgY/uT9VFDRNI6OEiHsuKcfCc3zCKljpFBE1zUgl+KYYBsKxEGEVciOZNOAYBk7EwAtrJAHXCC4rIT9DGQ6ZN9Zz7MXXURJNHC/RiH7yakouv5C4o+MqSXzFwtINdN2gpPVLqK342H6wJyXnS6atBGGI49ikFSdnOmhmNPvexcYzknh2+xODGXy8TApfU7AVn5aYRlQ1cJxG9GSSUDQUhC6Gi5JJUW4HVToVSphI6iRseI90XT3oKrbx/7P35vFV1Xf+//Oce87ds92EJGwhECAsFkVBUVxAqlSky9Q6al3aWjudqrSdKXV+M22HOu04v1rbGaXV6WZt3WrVVi3iQCsqgiyiKAokkUASlixmz13P+v3j3HtzE25CEiIKfJ6Px5Xccz6f83l/3ufEk/N5nff7LdPlsvDrYYK2gcvQkfU4qqaB5MHtVnAFnSigoOnGVvLwuDwgefEmI4Ekj4JqS0QzbNRlx3eyS8EcZoFYQS+jvWhU/bN1PNrQb4xVS1lIiOt/fz23ptYbli1j87YVR6c+Wru238Lm0Nl852pnobZyAY9vW+Ec/57pQMHQxh4qR9noiFybU2NuS45VvZXrbnqdhoGOc4wxvs9SNm9bwd3LAGq4I32soYxXyw/PcxabK2+/Pt3WOVY2htveoeHhx/v53LHlhZWruflhJyJi4aoVPH57UbLHdO7etoLNWRfch36NOL5Jta3hjjtr07s337ma637W2juPe6YDrdx/9To2DziT0TmHQ/HH4L4e3AfDmtsQfpcG/p0ZyEej8zvcN1Jw4GttOO1G0y9wKl3bglMZIfwMH0s3jxJ+Uqnf+iPLKgCGJaHIdp/PYKSEk2zbRvJJ9fd6FSxLp7qulcamMOVnzkJb9nF+bETYcrCKg3joyl3A1sv+nU1jJ6brAD05aSbd42cDMLO7Ci12dH61bGMO1+6UsBIMqhQVeSks8pEbVHDpJk11B2hqbuaxQ82s2bYhffwxMy4bFR8N5LNs2wQCgUAgGAwh/ggEAsEpjCRJRwk/qX8jZgTbdt5K8yluvEjQ5QgsHbaCbXlpTZhoU6cS+uSlaBPHY6NiNXbRVd+A7HZuIV7NjRxXUVEJqCpun5PvOu6VUKJR6v68Br2+kyAS+oRSJt3wWVzBMbhkBa/kwm/EUHQdLRYjgBe3Ab5EhnClgDsZqGNLzsNdSkQBsHEeZPVEGF1SMVCwVA+yLKfn6kFyIn9wCueqmsb7dg8+KY98KUBPtBtlzmQKP3MF8px5HFa8mMEQMdsmZnkpvGAB+ZUz6ZLATjjCk5ycZ8qHHsWN7ZLAsDDDEQrt1HgGPZKFjpkWrVLHSNltk0DV43iQcJsKikgWMWI2bx6FJcOyCpakXyJt5f6rV7PwvNRnmIuSqUXRARdRByAj+uiKr2T0u2hplgiG4+SYNoa46LLkgnB1OwdHOEbK7oWXJhfjq/fxalYVIst4De3sT+6dUt47/4WrBojiGW57AGr5fXIRvdfnIa7/imNvNiFwVEj7JkR5au28tt0RaNLXQRFLLknO46KpXAFADS+9OtRBRnIOh+iPEfma4c/tWNfpB/U7M4xx+0YKHm+7UfILcGpf24JTiVG5h5+KDPJnoUd1Dbwzibtf8ZlsYs9QRKDRIiVYbH23ibsf2Mxddz/D40+9Q/PBLmIzLmCDDht0aNz6I/a19NDqVdgz9do+os8PmutYasjE9zYQ62kkN1/B71XTok3mZySkooUKi3wcrm3lN/ev4813mlAUCBVkr9u5o243bc0d6dRwAoFAIBB8FBBp3wQCgeAUJTPyJ3ObbdtIkkTQVohLHpSYjm1AVLOQC/wUXnUleeeeCUCwuJDQrDMwr1hIp8dLfiJG6/btuKoa8WiqU4wniQJYCQkt1hvN4rUhXtVIz3PrKZ4+lRZFofgTlzD2hh0ceeB/8RMkXwogESUGRIjjz3hb0TZsDAxcLjeqLQNukOLIbhk5z08MGUWzMWI2qieIX3LjtlzYUY2oamPrFm7AJSeFGN1CBZRU2jc7TjFoFHgAACAASURBVNwGfWw+k75yPfmfX461t4HA9u10vLKdniNtFJ85jaK/+yTmgo8hoaIcaqbxT+vxGy6QfLhR8XpyCMugSjaKruIKBtAxwQbNdCHnBMgJx8DOB6DL7SIgafhVXzrtm9v2oUsWMT2K2+VCOka+9mznVzBabw2n0rtlS89Uwx3ntX/waYnq23EyKhUxedIHOM6ADJA2bDSYFKISqKaVA/VA/zRW2SgLMQWoxolUeCG5OXs6rxG0B3h1X7pddjLtPUGkrwNHhLy/3+79de1w0UDCxnGew6H646IR+BqGOLdh2Pth/c6kx+0rfh1/u1HyC5yC1/bJgz1jEnuX5/XZ9tKaXdxWdYLGx8u3b57OzSHgvQZmPdt5YgYeISLyJwvHeB9IH2C76pLStX8MxY2Mk/4tFf1jWdl7ZhOABkoRN1LcikI0rvPXJ37PY4/fx7jQFwB4e89u8rp3MOHiBZQ2OPU/j9Q0sQ/wnnMWPu91NFa9B8Cmsb3RTm3NHRxptyj0SfiC3uRrYY5vLN1EN20MTU/PIyXsHIucgIqlmzz40IM89vh9zCufTWn5ZJZ88kv8+OEnmX7///LY4/fR1Nzcp5+KiMgRCAQCwUcHIf4IBALBaYRt2+l/Jb+fSCyG7FOxcj1E/BL4CwitvB4AxeVHk5zHJxvICYeJv7iRI4+/QKCnCyQvGi5wa0TdzgOkLmu4fT4Snnw0XUaVTHLjEvWPPEXRkovxzj+DrqJcXLdchf3KVrqrjyBJGoZh05PrJ8+tIEk2tsdGc/et+2MpEnLy7T1Ls+iwLLxemwKXjOp3Y/hUulHQJYOg7QZsJFUmodtIcow8QFFlDEnD9rvwB3KI4TysBcaXkTt3Di3BHJg/G+/8M6j8wueIvN9KYOIUWhRn3OLWNlqefA510zuohhuP7cLOEMDi2Hj8zsNoAhswkVQVbzIdh2GHAfCozpN8t2zTiYEkRQgQwGO7sCSR8u14GM16AQtXrWDzqtS3zIX0Vl58pZ3rbxyVYT56NPTWz0kt4B9dl+NEj1fBd59cwP5kuxTVP3uUH5av4LtHLfYfo/1wF88/JBrqUqnVhlkH5YSew5H5emhza8+28SPKUEWnwduden7Jzoiv7ZOIWRdO56kFXqCLf7unnj+Tz/0ry1i8fA4/58QJQCcTouZPL8YQgsBT8o2suo5K/aYf4yWilAiUyVAFoZSIkto+UnGofJwj8B5p/x3+KkcAimkHKAWaynKw3q3kSPvvYCsE2r/A2BnTiIRKCbQ38YRyXvo4oV9swvPnKsaOGU9OfpDJJX7yimTGjh3LmIIguUGFnIC7T0ROIm4Qjw/sZL9XxeNz8cKTa9MCz5rmZtgGa15ew+ev+3rWfvle34CCnEAgEAgEHwZC/BEIBIJTlJTQM1CESJvmROgEZRe+xi68/hAuK+7s9KrEtR68bgXq3seuP0DXOzW0Pf082ptvM0YK0iODIcvkyy78ze3gD0I4SjvQrkfxKbnosoxf74GaME0PPca4sV/D8rrImzYN85IFNB58ATMcBgkKAn7yujpR/QHo6MKtOSkqXMn391LCjwsVgwQFskywuQXLJ2M3O4tIPXQiKX78toJqmeiyjKaoeCUFv6FgdYRR3SZa1CQa6cEnOWkbIocb2PvgI7jrLmDC7Fn4pk0kFvQRCExEkyAnHMF3oI6mP61j73//hrLuHrxygJhLwjBNNEtnbNhEjZhIsW4i4QgAKi6wLHrsOF7bxocznu9QJ3hlAu09BH0+LAJOEJUBLknGZeoY4hY9IkZl0ejVddxcN79f1EKI63+4gBeTC9zOm/sf4AJs1uiYE0PDK/uSi/jT+fJop5iDoyI0hjxe2Xwe3DY/+aWWH563lhdIRghkW0wfrH22iIKLpnIFNYNESJz4KKyyS6ZS+bPWYV8Ho3IOh+OPQX2dvfdI5zYgH9bvzFDHHWK7UfcLnFLX9smCjZdl073Ol/e6eAaQ6OSv75WxeBosvqCEWVXN7MnS9zOfnsNd0yAlGj3DwBE8g0UW9ekDMK2MPSvL+vTvFahSxHnwoRruae2dR59j9BtjtBHCj8NQhJ9M+gs/0DfyJ4WsONE/A9FfEBpOdFBqe6qeUP9/+x/X64alV99A+dRzeHnjX5k+7RzOXTCBQ7WX8NzTf4K6A3QWwTi+wJH237Gv5nfAFyBUSrQV/EW9x2tv74D2jnRU0CvJ7aFQAZ5ip2H5pHIqCkyUYBETJo5h8uQQxUVeLAM0w0jbmsIXVOhsj/Hc03+iqbmZ0pISAJqam2lqbuan//MdSktK+kT9zCufjS80fkB/9RfN+jPY/kx/DnYMgUAgEAj6I1aWBAKB4DQhM+oHIGi6cds2+u563vvxzzAK88nriffpE9Hi+Dsj9ByoRW9swxXpoMjnIx6LoLlUApqOvrue3fc/AoDS1on1ThVBxcCl29guG+w44w2Jgw//kYa6Q+SUjettG4tQZOXhlXroevUNan76u/Q+s91ZeVBcfnQLdMlEtWUUt4JkBdGfeZn3LCvdXj7QQK4cRJEtJC2BCmgm5LhkVL2H9598gehhpzKF68AhArYXCRUTnbHNOm2/eIbmZ1/EnFNJbkUZ/jPPIAFoehy7oZEjr+0kvPMdiqNRvHKATjtC2OfBFwfa2jjw5J8xNrzk+Pa5jXhwHs4SZgIr6MJw+9DburCef4XW7p603eo77+FHImK7SMgSIGFhIolb9IgYrbeGq3/2KAv/uoDHM2pobP5tMrKhcgE3XQTpOhbVJOtYVAxh/TKjz9p9bF5Vkb32R9l8vrxsK3eshRd+9To3XZS0I0OYyj72EI8/CGXlIaAVaKeuARaWwcH9oxUxUssPV9Y4Py4713nbfyjjvbqOhRum9haUP6rOTO0w22ejgptuL+KFn7Vm+LydR3/l2Ft5+9IRRCeM5BrJIPM6WLmOxduWJs+nI7BwT/bImtE5h0P0xxB8ndUHI5zbgAzhd+ZojvP8QLJG2Faqq/uNO+J2o+wX4FS6tk8aivK4NHnJ1bX1/m1V0xaHaV4I5bGsqJk9WX4t/1zdxV3T8oA8LpsBz1T1Pd5L1f2Em/ZmPvdgM7tTQs3yOawtqmHZpjg/frAGBkj7lhKZ6rY6bVNC0s1fnMS+zEgletuk+l3GB4OI/BkeKk70T7bIH8guAMGxRaB0uyzRQXC0KJQpRKR+7v9vNoryvRRfNpf5F30MRbYJ5Pr42JzZFPd0cN+qNTAeKJrHOL6Q7hNob4IiiA7hlhZt7YCaDgAaq95jS8a+sTOm8eXrLufCBeMBBcvS07am5v3WtjcA+gg/mfT/DuArDA4472MJNoPtH4o/BQKBQCDIhlhZEggEglOU/hE/mfV+bNtGVTUMywStB/up9YBOV2Z7VcfSrPQ2RfKgqEF0AwzJQjX9aJKBFO3B/t8HUaQgNuDGBeSgu2wwNTQ5D802mBCB1hdeJSLpBGyJBAHy1SAxn0HYUAg0NaH/4o8AuOwwQTkEkoc2KYpfVUhoMVxKHh0W5Ev5xBqb4BePAk469HwpgGRH6TBtwkEPOYkwhUY+3ZZC3FeA8c5bePe+ja6H6ZbdeHwBxmDQ7QrQqbopTGgEmquJraunzV1Eu/ooqjeXTi2GHJfJxSCoOw+7rSTwq2MIJSBqdOBVJLqeXoPX5Sag6xiApKq0IxE0PMgJmUQ8gt+Tj1mzD++eA8SJE0chx/bTI7nQXDZgEzIs4riIYOPyulHiOpbkIhcDyY7SjYLpDeKKh8HlRrbktKAHYGEjI6FLFvIHcF191BmVRaOLlnL3shruWLuV687b2mdX/zomC1ct44q1a3mhOtl22TI2ryoY3MZV13Nr7aPcX13DHefVDNJuBY9PeZzrftbXjsrb5w8ydsWQjz/Y/B+/vZ3rftZbi6OysghHTBgha9eyMLN+UtLWYY3X/xiZ6aKyFasfrP0AlN14HZvL17FwZV+fX3EcC9EjuUb69k9dB/3PZxG3DhStMUrncMj+OIavB75WRzC3QTjW70z2Psd3fpwaYdfDTY9yf/XR/88YfrsRnvNjcMpc2ychB1p7xZ/drQnAO3BjgKpmHrwgj5tDsLgyH6o6mT0jj3IAuvhrFdjkc1syYuel15wIIok4P36ti5uX51G+oIyVVTX8eIBfebuohH+YBhBnQ1XSvqouXlqex+Kk6PTnVg+Ts8zhmWd38cxwnTBEhPAz/KifdH2bQQQg6E0DJydXgOQsK0FDEYRgYFFoJFiGUwMInFRseBWa2toAyD28myM58/AXQb62g6WGM78tB6s4f+KMo461znLSupWWT6YlPhVIRgVlkBKNaje9R91ZE7n4ojJk0wCjtxaSL6gQ6Y7x7saNzJ48hdyxX+exx+9zjj2AEAROqjq30ptabjT9JBAIBALBSJHszBUjgUAgEJwy1CizjtrWRySw40ft74+ZzFqdSr2Gy6nDY5tgqDJeU0I2u4mRQJI8uFwBVNNExySBjeLNwYj34EEiR3ITtyLEJTAVFduw8eJ1xApFI2i66bZBI4GCgRcvOiaaAgFdxysHAIjbJmEM3FIASTZwezxoiUTSYC1toyQ5x2xXHAnErznRNjESeD35RDSdIslDq88mLpvkxRQsuROX7Sdu2ARtgxgJTCmQjuJRcR7oJL+fcDSBnbTV55WJxmL48OCTJKJ2HEnKQ8NFrgQJy4UmxVBtHSQvXslF3DaJEydfChC3TdoVCduMUphM5+CVA/TYGiY6Xnr7tEkxcuwgEtqg4g+APGsi09/96zHP86nEcN4afvdQmMnFwQ/YIoFAcDqy6c7V3LEWWLaM11JC53G0E3x0mX/frqO22UUlvPDFEsrpmyKtN01b3/Rq/elbL6iZqcnonf5ROgx4fGf7rVVDTxeXSd3WGq7Y5E1H/vTfl4oC6s/rX59z1LYDLWHOmDC0e+3JHPmTernqeBmu+JMiFYuTTQCCY9cAgqGLPx8ElqXj87nRTZuH/vNuXn/kPrrHz+ZI9zxm9PyOpYbMnNu/QWLsBKq/8+10vzleX5/jlPz7KpRPXIWpurC6O+k23cR6GjG74nTGY8TiHsJtTnzq3EsuY+KEPBIJO22D4lYJehXeevUN7vzXO1izbQO3XPNlZk+ewu4D+9PjrHl5zVECUGlJCT/94b38/Q1X0WOcOH8WFqijcu0JBAKB4NRERP4IBALBaUTmg6mNI5KkhILU/hS2baMka9RIkoSJDFaqIbh1ExkdmwSWGiRuakiShZ84XhtUyYvhtzHikMCmmzBe1Y1fDyMrMjouVF3GUiR8JsStCLoUQFNUJMODoWgkDJuArBKWbMJ2gqBt4JMkJK9EIgFuwwWGgaIoGBi4/Tkkoo4Q5Egz4LYsVNNMizKKFCSqyQRtAyQPAcNG0hRkScY0VQx0EpINqCQkm0JbwXZ5iJoGLtUPZgI5GiXo1bBiTt2k9riBJfvxJf3TLrvx2AaaIiEbLhRJI+FXMaM6Ji4iNsQlp6/XNvGRwO32oWl+dNtwRDcrQkJSUIAwBmHbQFNUbK+X3Aj02Dhil+QdtQWHU4GTddFIIBCcQjS8zm+SkVDLLh1E0BlqO8FJzeQiL+CIJbOLPEPqs7uqi7oFXsrxMHVGKuVbRpTOcdJrx8AilEScWx/ypEWsFOULpvPzVlHz54PgeIWfwegfAZSNbNFAKVJCxlBTxg0XWVaRVRd6Z4Rgi3Nx5R7eTS67HeEnKfJMueIzvLN5HS+tX+90jMeY4/Ux/sq5uP/xe7hnnEkibqACamAMeYCs9kZsqwDKfDAgoZtp4QdAcat4vAov/3UTT/zuIQBuuebL3HrHPzH37Nk8++P7+Mef3MUzd/2E2ZOn8KPf3neUANT24ANEx3nwXP4ZEnHjQxXUBAKBQCAAIf4IBALBaYsiu46qA2TaVnq/jIQkSb2CUL9nRQsbAwUKS/BcuhBXYb5Tx+fVN9Cb2zCJY8RlggvPwTdnOh2W5dTy2bCZeFszlhrEkkwkoNOOoBTmE/rEEuQ8P1ZXlO5t20nsbyC38izGXDiTnvfbobGV2Oa3SZg9qEohlqWhW4BpIKGhRTXCikLpovPornAKrsbfqcV4azvMPRd/0o5owxHUN/dCUxNSAoLkYqoeXHoctz+HvM8spivHS2FPnO5t2wnvb0BS/ARVE1SF9mgjxCFQWkGwbCzBglzMyRPw9MSxgECOlwJZpsOykF99k/aaOtBsJEXFN70M31mz6MrxorR1Iq3dQkc0TnDux/BMmtDHx/HkcQCsrihynt/xw9MvD3heM8W805HReGv4gvNWj5I1AoHgdGftytWsPXazIbc7nXht24oP24SR09rFhvYSbg5BeWGv+DO9MJnyrb2LtYNlYUz393Lz8ix90inaBiLOgUGO3ysueZk8SEZIqbWZZfc4i9t2Rg2gTEFrNDmZI3+Ol5EKP9Cb+s354iIxQPSPs/vYIlA2MoWhgUSiTKFjMCFpoL6qAnqsh/jebLlcgV//Eu/cSj62cCnutX8DoHvydBK3fIXEss8SLPKlBRdZoVfYSfQaFrH0PunYZMXxiay68Cmw883d3HvnKtZs28A/f/M/uXPVNwnm+9nx0hv88b67uFSFGeeegVqUw49+22taaUkJl6qQe6CG+NpHCF7+GVSXRMKw075I2ZVNSBuu8DZc/woEAoHg9EXcMgQCgeAUJyXe9I8MsSzrqLbDEQ50IKGYqDPO4Kzv3Q6TyzDerqK+sZW2lkYAPIBvznTG3fktinL8mLWH6Z48kfp7HiAkKxgu0GWZmGVTOLOS0q99HuXMGcSPtBD++vexm1tQSoKU3nk7IdlL9EATHd/8d6xNG4mpnUiyl7hk4MGgyDDoURTsuVMp/sYXKPn4QmQjQssdP+Xgrp2oY4so+rcvU5yfh5Tw0fqj/+Hgw3+goLETAgqdWhgPblzlJZR+7fNMOHMGNLVQ/W/3wP4GCt0+PLEEnXaEnNB4cq75JO5FF1I0dzrkF0Cek9LE7DEYC7isOOPiUY781wNYNftQdJ1YQCb3yksY8+0vUZofwHp5D/t27qLlfZ25N36W/M8vx5b8jn8VHb/LIBRPnre4ju3Lo/Dll2navAsam4Z3IZwmjMai0Um94CgQCASCDx2JOGtr4ty8wAvT8vgMnfyZfC6b5uyvq+liz1D7c3QfiU5+vrWYxQu8LL6ghFlVzezGy7cvcFK51W1t4J5W5zj72oAQUOhhFjj1gVqb+eV7Jdw1DRYvn8Rnqup5hl6BhzW7uJVJ7K3sSqeKoyh7DaDR5HQVfj4MRioCDcbxCBLH6rsr7kTMs7OaiV/+Ep7GbwAw/ubbCY5xUkPHwgayMnhdI7mvVIbHq9DWGiPcEyPXpbHpxVeZfv4S/vn8JSy64CyC+X7MuMGm9evYkAyx+u2jzxNsqeJHksy6CU4NoKWGzBzFh1ZRzOGx86l6YjOVM/OZMWe2U8uI7HYNxWfDbS8QCAQCQSbi1iEQCASnMJlp3FKpwUaSIswRinr7SC4IGi4wQE1EiZaEIJiLP68QLR6j0PYheTXsqMXhV7YSfPddvIsuwZ41lTGf+zTh13bCpm1IUhAfMjGgx5ZQSkJEg7lE8yMELIlE2KRl27sE3juIcv55+EI5aB8/n+j2PQS0HmyPAij4dRswUHSdvEllqOfNosejkHewE/O9gwR6ujF37qL7tWryrr4Mw6NQsuImDrxbTbzpJbzRKCgSbjQAEpPGEg3mklsKAbeXuK3iiSWIWe3ExpYw8cZrKfqXb5IIBegGfMmEG6oNsseDHlCwcKPbHlzBAIahkyNJ6FGnZpBZNIYYKn6f8z0YTb7GF/DRIzm3ZgWFHHQMbxRb8dMRzAHAG1BpDccIZDnXIvXb6f3WsEAgEAg+OuzZVMPMVqe2zl0r53BXcntmjZ7B2L2phZcWpGrudPHLfnV2eo9fwlMrS9Lb+x//z882cNnKMhaHku2StX+eeXYXNRdO56kFfe2DOA+2AkXAtDL2rCzLGHXwWkXHy+l6Dz+eqJ9syKrz9+VA9X8ySYlA2RhNYWgoKEBzZxvrLBc7dLhUdUSVFN2Tp1MxtxKlqJji7/yLY6PBUeJKiv4CVyrCx9JNdNMm6FVoaW3hqXt/zYsvvUhpuSNvzp48BVcoRF1dA397YRPvHz7M7gP7Wb5oOWc27OM/f3sfl6r0WU1bp1isMyIsrpjG3laTmr/8O//wrW8x9+zZWC7phPtSIBAIBIIUQvwRCASC0xQ5mU4sUzDI/DkzYkiSJCS570OLRzbxAJrmxi97iKGDHUOJ6fhIJLOBJLD31tB4/+NMm1gBFROQZs0g59plvP9GDWZco9AyKLQktEQUYnFkwybUY3K4q4ugbaBHY+jP/I3QvLOIqh5CCy+gvexpOmqb8Ng5xG0DWzGJ6XHMQAFjz56DUTQOPzrRFzbT/tp2FMmDXttI628eI3T2HJQpE7HHlzFl2SIadu7E09hMLkEUXMiuAFp3D0Gtd75B20DCJA74Pn0lJStuojsUICdioG95HX1vDT2HDqEffh91/BjyvnwNnmnT0ElghiNH+d5OGCie3jcPfXonPU+9QLzRiZiSPT7sjo7e/VdcSP7554LHB4abAtNKylSC/gx70ej0zpInEAgEgg8QqaqeWSOsjSPRyW33dB738Qc7zp5NNczaNEC/1hHYfpz3VCH8jA4qToR+SgRKMRQxqM9xBhGGYHTFodRYZlecHXW7nVo6E0pYp1gsNWTWKRYXTTuEb14FKJCImQPakCnypL7rpo1R+y4A7imVBINeWppa+OO9v+b1R+5jhw5N2zZQWlLCmpf7Hm9e+WwAlixewoKvfo3lv3iAXz/xm6zz2PD8euaVH2bJ4iUsvmwRhnHiRTSBQCAQCDIR4o9AIBCcomRG/WTbl03oydYnXRfIUnBhpduFXTEUXccyI0StBGEUXCEfHQGFLsJ4bQW/z0dhopuG9RvJv2o73ooSzAAEr/4Eid8/w77qfSSiBjl2UgiRfFiKhOzxQF4ebbINVhjP/+2Ab4fRi2Tc508j//JFqK8E8Qa8hC0Tt9eHFo+hFBZQtORiWrEJRbrorKomGIki+WR64qCt30Hr/60n57Yb6UGh6JpP0P6XDdC4HlUxaTU1CswIBZYHW5UxdI2IFseQAKkTV0kloUXn0jJhAh509C072PP9n5LYtZOcRBiPEaWpZBKuxdPwTpmKYjoP3S5UonaYbtlNASBJThqXqB4j4vESkuPomzaS2LgNKRHDJ0lE3V6kRIw22abM7yV33lxwKyQSEXSvBdHjvUJOTU7Xt4ZHh3YevfFRfl4NXLmM11aJAvSnHBvXccHKGgCW3bOC7178IdsjEAgEGZxu93ADnBWZD1AAymQ4EUFDGiMpqhxLJDoWKXEk5YZr5wX5ww7SadY2YIEOi5ULjuqTGd2TEn1UBTrbY2x55V183gRLLjubKB6shgPE1z6Ce/Y5mJ+7hVfWvITyynrOnzgDDlaxIVm3pz8bkmLUjrrdlFRUcOnHL2PNy2scgWoASioqCOb7icR6BahMOwUCgUAgOFEI8UcgEAhOIzLFnZSo01/wSX1P1QRSrOR+2cKSLTQTsEFyeUmoUBDwEkUiiIQU1SiIGEi2QlQKQcyFrvgo7bbQfvNnSs6ZgzZ1KuqY8Xj+7hPk/tevsI0mLNWNBHTICVyAlUgA4HW5KTIMGuvqKPjTOvK/cjWaEiB/1e2Ma4kRLfbhQ8KnOY+LrmgCaXw5QTsCb+0n8soOEiQw5QKCWIBJzx/WUnzxubg+dgZm7lgKvvRZDu56m4LmegqBdgx0j0ZMsvFnOsbKww6qFE6YgCtiEvMnaP3zX1A2v4IS8NHjCZKvuwl3a+SYIWyXhJyMz9FwY0oe/JYzL1XSUGwvPUAgESdmeZHiFjIyHnI5rOgENRlLgsKU/z0ebNy48nNR486RJTx9hLzMaC3VlhmdR/uTi9FZNMoQQSoX8IeH51M26PbRoJYfnrt2kILvRdz25HVcPyn5NWMRP4VYzD9dECKdQCA4NTlthB8jQ/gZAEU5/qiglACU0jN0jhZ+MiNkRjTGKNYOynTHtfOC6Z8rC2HCTAVTdmNKpbiM3rFT9nu8CmoyIqh69/voa35HyV+fYfIZ44nXnYM1aabTp6maRFM1rq7DRN7r5oZxbdS0BtkCaeFn8eWXAxDf28CWg1VcqsKGEie14mO//iX/8K1vsXzR8qzRP03NzewApu+u5WrAo7rQTaOPf0QkkEAgEAhOJEL8EQgEAsGwcLtAMyFmdOOxVeKROBM1BQywOp2HRwkPNglsSUGXVfymTvemt9n3p+eYdMcK3pcUCq5aTPvLr8H6LlSjFbfsosDy9E1nZrgBAysW4fDOXeRHlju1hQpktDwLv1sBEvjxoGkGcY8PGdDxEH7rXaJ19ahumWgsQsCVj2QmaH37LYKPPEvBf1QQ8/gYs2QBnRcuJPZkM14cMUaNm5iGjZGQCbi9dAExErjCziuIekDBbZi4ggFCkheiNlEpDsjE5aE/QPtVn+MvyYMLNV1VyYOB6lYwLRX0vu9tRnWn4K2Nu092lVR6vtOdk/et4Qq+u30F3+2zLVNsmspFSeGn4eHHuXZ1KzCdu7cv5cKUcLRyNQgBSDAYFy/lte1LP2wrBAKBICsn7z186KQFnQEifhSlX7vjRO3/c0YquGxi0IjHGWE0S0oI8agujjS1sGn9OsARfMARfZZeFuFQncyuWmjrMRk3BoJepVfYStbQbNnfxJ7qfby7cSMXbPkL04vC0FRNGGD3G84BSytRm6oxd7zCnNYgNTgi0zcqJlNVXc+MyknMnJZLz99/l9ef/iNb7nOqYaWEoQ11u/l8Vw+5Y6dQmhSE+kcANTU30924n3DYID+oHJd/BAKBQCA4XoT4IxAIBKcpAwkFmengAMzUM2LGZkmVCUl+JM2mJz8PvLIT6eJz0r6NlwPEfKs0hQAAIABJREFUfDG8MRdRQMfEG+tAe/JF7LPPp3jJPKLTZjJl5W20FBXR+NYuxk6bkj6+7LGJyHZSQPKTY0P3m7uI7T+EPmcWku2mZ8OLGC9vA6AHkAoKkG/+O3LGjMPVodH0ynaUaBSv10PYMDEwUIFATzdtf3qe/IvPw790PomiMVR842ZaxoTo2v42rskTiXu8eJFwqhqBgUIQ6IwaHK6qYdzCuUSVPHxXXMjhDa9hvbELjy9ANNJBvjvvOE6KAraNJHkxTIvTMnTnOPlwFo0yRJoMnEiczCiNBdy2b2tGu5R4k52Gh9el2y77Sm/00avrk5W2r5ya7FvBoith7fOw9levc9PFx4hIyhI1VLnien57Y//xUyJTf1uzz3fAKKkhzLvvWNA30qlvpMsfpmx32maOd8xIqAGOMSJ7sjHU+R7vXPr5/vm1XPA8fSKABrW9/nW+dPVWqsl2fR7LL4Nd5wP5RSAQCIbOKS/8wIArMEr/7anvH0BKuBSZYlD/FHEDMVpiUdoGl4RHdaEosPHF9/jRb+8DnMifykKYPc3iUJ2P3e/JrHkLmoJvc8llbiZNDtHR4Ig9hSUFHKqt5+XX3qJ8XAiAXRXT2AWMmTGPT3zxOqynfk3ixccGteVTCwuBMPFDTRQH3ydwxtl99m/IcFJ34/70z6UlJWkBKCUIARiaDihC+BEIBALBh4r8YRsgEAgEgo8uAwlEqmUhJWIYKJRetgAtx8/7kgXlYwicPYeE5ULWE8RtE9uOoynglQNIb+zl4J0/wXhtJwDxj59P6Kd3UPbwjyn8t9uxJzsrq5rUG/8TtyJgariqGml5/U0UwJSh451d1N/zAD1338v7d99LYsMWfJEYhqTRVf0u5s5deG2wLA9eO4hmgqGYhCQvdu1Bdv3LXVgv78FnqCjnnUvoBysp/d2Pqfz3b2OPKwXA5XYecBOS87Rnht8nvm4TrterUQB10QUU/8c/Meauf6X0tpvw33oL+V++lujkccN3tsvd56ttgpn5KK4MfMvuL9idzmzevHlY7aUBPgO1OXp7LT8811kQr1xxPVu2r2DL9hX8+MreNmme3wc/zNxfwx03vs7BrDbU8vvUInzlAr5wcXJ7fS1/Sy6+V04pSLefNKXI2Vi9j1frB57X5jtXO8JC5QKeSNq65Z7pWWxdyyqWsmX79dxWmbT1ztrkcULc8PCK9FzTbaq3cm3GfIY67813ruba1a29/rtnOtDKz69ex+YsdmUKGxJw8OHH+83JsWftytV86eH2o8/doHMbmj2DXjPHmO/xzSXEDQ+n7AauXObYuKpi+L4cll+OfZ2Lj/icrh9BL8frn+Hew08GjIzPQPTXfT5AvWdA1IzPYMiqK/3pv32kKArsPxTmzboYU6d/AYA/7AhT3QbrnrNY95zFs29dSEt8Kr9Yv4cHHtrG8+t38sYbb/LC+o3cf/d/88uf/ITuxv0UFRTgm3gOe3NnOAe3d6G9vhmj63B6vLo3nMKZ04vCAGzXPNxbe4DnNrel9721WyPy7pt97GxqbmZe+WyCeTk01R2gqbk5/clsk56X+1jeFAgEAoHgg0dE/ggEAoHgmBi28wgvYSElhZm4BNFZY5m2bCkJj4IHAz3oY+xNf0ftq9sJ7e5GlxzxxG1A3I5gl5ZijC3Cipmomk3YDTnFYygMBQDQFQWD7DenQDRGfN0m/Nd8imgwl+Jzz6GzpACpuZ64rTBm7gyk8mJ0O0H7q5uRa5vwSRIdWgyfOgbTch7mYraNEfCTM2EcPXoEn2bhd8tooRByKAcMlYRt41LAHXfEl4AtkXDrhDSLtv/7G7uOtDHr+/+Me9H5KFdcAldcQkRX8FtxZJdGVMnrEyk1ElySjGRnK9fbl5TwY2Ej25z2qd9G/a3h6q1cc+7WgffXt1Ob/LFiUii9+cJVK46O6LnyXG5IRo5cuHg6PF8D1fvYWD8/vT1Fw8Pb0/V/eqN++pI5XtmkENCapVWmra/z6+ezHPPipTwEQHuGrct46Ebn+OVTgWpgXzsNVGSxJcTFlxfx8+pWqG6nAfq2GWzepGwq4uMXJ+dz8VSWUcNaanhp41IuzIwquXIZW/rUuKnlB0kBpXdOIW74ynR+vrKG6tXreOTi6/r6d7C51Q/TnmwM9TyPxlwyGYrtA0YuHcsvw7jOBQKBYIScKpE/g4o3/XYq6f/02/VhKEBJMiULvd/2gVLFjTQiyKO6MAyD/e+8xb4ui5nXf4nJLZ+gvraB/Z2N7O8CT3ER3qkVeA7WQksPbx1uQfnrTubNdu6h0c1rKF24nE9d9VmmTD+bXa+/wszuKrZF3Hxl7W5qH3ipz5jl5/jRSyt5NuZnm+Kmqe4AO3RAtegeOxHebMXIWYfyyvo+/VJRPeGunmPOa/bkKQS9yod5GgUCgUAgAIT4IxAIBIIBSIkKZpYgUUXXiQf8zLz2WuSzpqEAvnCMaEAmNO8sGi86F/YcBEz8soKfOB2+Agr/8Vpyvvz3uEuKIdFD6PUq9AOH0Dp6iJaOoWDJJcRDAfy2GzUSJ4ETMaTbGqppkti5C+PtKpSF5+KZM4/SS5fQ9NjvoXQ8+RefhykFkdvbMTa8SS4GMdvGJalgJrBtBWyN1hwPE2+8ijHfvJGeyRNQFBnr9XdRq2vo6epEKx5P/uJ5aEWFWCQAkFQdS/Xg1206w+2E99fR0dZICaDbCRTNRU5EQ+roQPbY+IpzQT0+EUaWZawhPkdbx6s0nUKMer2AygU8kZHK7JH+aa8mhajAWSdfu3J1WrCpXHF9eiE9K5NCVALVtHKgHuizKF/L7/pF/YwK9e04phcxeTARYEhk8cVQ6D9vUja18vOrV/Pzfs1r69sZlI370j7PTjb/DkL9UOwZ5Lz2Z9Dz3I/jnctQbB/peR/pdS4QCATD4GSv+TOihX7lQ9V5jkm22JX+UT4qBgl95H/36ppB7YEIbS1NuAtDTJ09m7LZswEo8kNrFFrebyd+sJapxTmMHVPMorPGAL3p15afM4fFly1C1SOUtb7K3tr32Dv3kzSeM4dJ99+LNqmYyWeMxzjnU0jzz8QNxF7YQtPTT5J7eDeQTOt2sMox6pGqrLaWlk8GYEfd7qP3ZaR8K6moQFFGr3aTQCAQCAQjRYg/AoFAcJqSihDpnzIs9V3BwMzyyGcnH2K08vEEP7MEXZXhvX20rN9C8acvg/GlFP3D1TS8uh33ngNIlkE3CrkXnkn+dZ+me8IE5HCElieeo/mXj2HvdWpbeObMRZ5Sjjc0C/Di9vnQFBVM6JY0/JaGUuci/tJbBC44Dyk3gPv8OfAYlJxxFuqMGUhAfNc7WLX7sSU/hqKB7cYyLXRs3IA0czrj/vHzdE2bitdO0P3kWg7d+1sSu5xUdHJZGeeU3wdFhVg+JxWbpVmgxYjhIVBawax/vR3pysvBpeN+bQ9tz/2Vjrf3EujoJjppHGNvvY6cSxYd1/nRLZFOZiSc+EWjCr735AJqk3VUUlSvfpQfTFrB90Yg3Gy6c+0xo36grxDRcCyRZDSpf50vJuebWvxvePhxrll9jMijLPTa7dSlyR7VcuLmNjR7PpoMyfb62iwbh8LoX+cCwanCjm/M+bBNOGU4mYWfTLKW68kiAmTW+Un36R8ZlE1AGMoqTmYfJfv4IyF7IjMFWXVEoJRx+lFtjXTbzG2KAuG4s62ns52eLa/SuDeEmlPE9LI8ij42nSI/NLQ0Mn1aJVctCTGxfAqa1sP9D1dTdaQw/XdS1c69KK/9DX79AkwqpnxciEu+dgvSFZcAEJhxZp/hi7ZWkXt4d59aPtnYoMOlycnMnjyF5tqB76VNzc0sP+9SZpx9BgAJ3cRzzJR42X2TPSGgWMITCAQCwfAQdw6BQCAQDAsTHYUEZVcuIXqGk25Be2knNf/5AHJxKUWfKSZ37hzKrlxC/d4HCOoSrTke8heehXfKVDwRg3hDE82/fAz/9h14gU7JINDZRcjjoRuwEgm0WCw9pt/nQop6yLGgs2oPSkcbnoJCvLMr8PpzcE2biDylBLcBDdvfwL1vH3E8JFwqtpnAL/vxWBYWbibMO4v2mZMIoiK/tpPdd95Dwe53KZa8xKROEoliZK+Tqi5me505SwE8SICLREU5ymcvxAgG4dBBau99kJ6n/sg4ggB07t1D4c2XnuCzIkjxobw1PGk+D22fn/xSyw/OdcSbQaNWBorCyUjNxpXLjl5Un1TBxyu3Ul0N1fs7SIs/+1ORQlO5eCDBYjhRKIPQsHFf0vbp3DLcqI9+8y6bNJXK1a0jtymd1mwghhflVHbxcdrTn+FEWx3nXEbd9v4c4zpPR4L1iZYTCASCoXOyR/4ctbgyiOCSTfgZsI3SV78ZbBEn3aZ/KrmsitToofYZJJtIlM1qZ5tHNmjVcpFqmgCwippoD5Wy9SBs3fw6oYnT8eXmctFZY/jYnBkoCux8cz+xI68yY1wb5027nAbcHFi/jgu2/AU34K5v4bznf4cn2IF20TICxTKRqrexTeelM8k1nR27ayn93NdZnoweStFUdyAdDQS9ws/yRcu58PKldMZjzHvpRXbQt8YPwPLzLuXyq65mxowKDIZaC2lg3xx7m0AgEAgEgzNw9WiBQCAQnNTYtj3ox7IsLMtKR/r03w9gyRa6baDKINlRck2nbo49+yyC/3gdYWz8rW20Pfwn8hvriT+7HrrC2KiM+dynkWZOxydJuMLtJCaUEE0+s0R21+DZXYsPD37JS76t0BFQ0D0aObaE7PGgB7z4jRhxK0JM82D4/cRtk54XNyO/WY2EhmvSRMKXXELB+fOISWDVH0L6y2sYUpCwpIDhxi0FkCQJxQ6jkcAVDGAoQQyg7dAhrIYGJDlOTOrEtrxI+QXEPV66FB1fPEFEi6NgYNhh2qQYvnGFmHkl+GwJreoQxprXGEeQuFei3Y4TNPy4vSVIaJBI1QyK4LUdEQnAkOLO/iReGzQTFMVNxG3js2Rk20TLeMbTJdAlG6/hRCNJaNgksGQLJAUkBQvn3EmShCGfnqngTvii0cZ1nH9nxhugA9RG6UstP1jpLD5k1ocB2PTQ1rRYcNsXK7L0derrAPD8PjYlj/dSUjCqvDxbTZ4kk+Zzy5XOj2t/9ToNGXP44sNDj64pS8+rnbp656e0+DQoWeadadPKdcn5JNueu5ofbDzWMSv4wgrHH71zaueRXznjVK5YOrzoneO2J5OBz3N2hjqXkFOTB5I1eT4I2/sxoutcIBAIhsfJLPyAE6GT+RkIJcsavkFvH0UZWBw61vK/MoQ2HzXCXSZdkQj29FIKllzM+CuvZv6SSzjjnLMItDfR8eJGVD3GrAn56UioQ/VRuhv3Ewy/zN7cGZjt7RyMw3bNw6axE+GWf2DyGeOpvvvX2N+/gfCtn8f+/g3wg//A89o+avfXM9EL131qKbMnT+HWO/6JO//nLr75rz9k1X/dzZd++RTLV93L33/935h/w9cp/dzX+dQ1X2X2Refw8csu5P//xaMsX7Sc0pISPj/B+Vw7L8iKr3+Sm2//Cj6/F4yBIqUEAoFAIDhxnGx/FwgEAoHgBKG7XNjJmjMdkkaBW6Fbg5ZcLzOvXkpgwnhUJFqeeJbWt98iAHRv20735m0on15G59xJTLz6SiLf/x98UgDPoWZUdAxVIVReRl2um47o+04tHiDHknB1msToAXdv/gVfMj2dptnEiWP0dNO5YyfFS+Yhjylm6hevxTejjCgqHTVVNNbWk2+HCXjyiWqAbaCb4Ja8eFwuzHCEcbZBt6RSOGECDWVlxHZ34wUkPNidHbi74lgZj2suVCy3jtd2Y3eH8WERkzS6C91EpxRh725CNp33KQw5AV0Rp6NHxRUMoEsquRi0Sc68bMVP/zI9AUwsM4FtWehYuCQZT8Z+1QYtIw9cInkAtwkf7WzxJ5YP5a3h59dy/vOZGwZIu9Wv3VH1Ujau49vpqJ+BxYKyG69jy6R1nL+yhm+fW5PevuyeY6ffunDVCp6Y8jjXrN7KNeduzbBl/iC9+nHxUp5Y0c41q3try1RWFgEDCEDHmHevTX3nA0XcNgThptcffec0FH9k43jtOeZ5HoShzuXCVctY9vxa1lYn2125jC2rKo7f9mHM62RMjScQCD7anOyRPyPB6PdDpujTP8nXSBZv+icSO3rDh09LSw+JqM742fMYW+bU8rEBXz54zryYyMEaSsf4GTvGibJP6CbhNidaJxxcBI37OTh2Ct2N+zlw3uVccfnFTD3/bFQ9QnD2r0m8+Bh6aSVqUzV1b0QZX/oGE3e/wQXvHmZSz5tMAvJrC7Amfo5xZ5YCpY5hBpiGQSyu0R0PU1wUSvsv1n6YYPhlVi0NMmGms3HpZRHgJ0g9SzB8Hzth/hMIBAKBYDAku3+xB4FAIBCcEtQoswbdn/m/f0mS+kQAAWiqRECTMF3QKeuMM2V6bI3u+TOY+8hP0KfNxH/oILXX/RP65jcx0YkRofTzNzHhf75HS1GIotd3U/ulf0bevRd96SWU/f5u9OIxeNp76PrRA9S/vBn54EEAgnPOZPoP/j+suRPR2iM03HQH5vpXyJcCtCsycdsgpMcISwrezy2l8qffoXvCRHINwKWDqdL8nf+k/p4HKLQkdCWALssohgy2gZukkrXwTCoe+BHdZ1SQEzF4/6Hf0/bQ07QdbnHsmFLOnP9eRXz+Gfhb26i+9TsoT72I5NVoj/cQOOd8Zj5+L9GKUtzROO2r/0jb088TOdyAGY4RKptC2Y/uwL3sMiQjzu6vr8L4xROMweSQZDFp5dco+eFKoqoH9+btHPjqdwnsqSKGB8l2k5AlFMVNTI/iTkYH5a+6jdCqbzmLAH/bwnuf+irEO3ChgsuNbSWfRG0DGSldz0maOYHp7/51NC6nU5J3D4WZUhL8gEdp702HlVygPz043eZ9us1XIBAIhsb+5jBnTPig77UfPpIkoevHXlrpH/XTvzRPatsH9ZbukPSeEyQKOVE8Bi/8ZSf3PLuHwuKxjJlYRFfUovVQM3pPK2qOExF75QWT+NInZ5AfVNh/KMzzjz/Crjd2UHWkkHxtB6Xlk/nUVZ/lnHPOZtyU0vQ05HArkZ99HyVvPMakmZgPfo+a1iBV1fVpOz61sBDXvEvwVsxGufILmH6/Y18Wm1Pn5tm7b+HljS+z5EKF2dMsACaUOymrI8pPCZ559Qnzo6pKR9VwFQgEAoEghYj8EQgEAkFWbN0CnDzVOYZB3NaRCvMp/7vlRKdNJc/WaXnkL0g738Nt+wirkK8rNG14keKXrsB79VLks6aRc/VSGvbuwX5tK+En/4/QV6/CCoUo/vd/Qf37GuyWIwBI+TmYZ85GVyQM3XlaMlCI2yaKoeCxZbxygJjVzvub3qD87WrcpRPoViQnRqdmH/Uvb2aCLYMEuqmB7HXS1mXMq3NXLU1PP0Ne+VeJBYPk33Id9gVnMr4r7Izp8WLM6V24Dbi9hDFxAz4CRA43sO9PzzH11lvoCuaR/09fQv3UIqz6I6iahkdx0zN/Nophka9kz66qqzIGEJdtOjGQ7Dh+CWISYLuI6QZuF4CT4k32+LAMG10xiOkR4qqLQNwRfgBcWJgikytwer41LBAIBALBqcBJfw8fxupKf13geCN8hsqQAn+OZcBoiBrJMd569W3u/u+nnC/FY+mKWli1b5Goeg95ivMiW65P5dwZReQHnU6xtjC73thBU90BZpTD7MlLuOTqTzNjRgU+v9cxL6nSWMEi3F9eRbz5CLlTphGv3wtPPAdA9+TpnOtOAGG8FbOxFn0uLfzAAKn7knb7JpwBvMyLmwxe3ARLLlSYUA6H6nwUTM1o+xGJrhIIBALB6YsQfwQCgUCQFbcLEqaJboGNTUJS8Mw7k+LPXU4XwO4Gjqx5iZxoFE1yYbtV0MFq7qDl2ReYsHgeelEupdd/msjfthDbtJG2h57GrXrJv+A8OiunUHD2bOLSNOykPBNLje2TCFgSmiKhG07EjiopxO0EXsDd3EjHjrcpWbQIj0tFAprf2UWkug6AHkXBrfvQHcuRkLDdCj5dRunp5OCTz5NXMRl74VkY5cXkzp2D13YjmTa6ZWPK4Ld1LBIAdEsagbhEvhRAaY3Q8fs1RH2F5C2+EGZUwKxZqDNnO3V8TPX/sXfn8VHV9/7HX2fmzCSZLJB9IZB9IxEUg+yCqGxBaSvq1Yq2FlB7q9Yfte39tbfVXm9vW39oNb2tC+29tWqty70u7AoiyKIEECVANpJAyAJJCFkmk5kzc35/TGYy2QMGlPB5Ph7zIDnL93zPSR6PQ877fL5fzqo6FhRwuIgICaZOVWh02EBxhzUmHUxOsLe53xS04R5yzl8x4lItoNkxOTtoUNpRjBZGd7Tjr9vx1w10uEAP1Oho0cHZgRk/nLgA18X4tfjaO9eHRkofy6Zekz88nemp17BZl4nL7bwvt/Ptx55PH/yquyCEuMRc0sHPEPhW9nwdDJpNaD4bDWPnfaufmmztWOtBT49hTHgYbc3txDTvYW7SNj53JVHcx/6pcUayk5IBuP2e7zArNwO/yMiu7nn62NlvY2QkgaGRKCqcmf9d+Me7TPAPYMykCIKyr6Zjy6u0/eOP+NU30T49lYC4OZgDA7uCoD7Ouf1k75euqioCus6Rged9EkIIIS4WCX+EEEL0y4F7olIzKjb/AJSQIDqKKlAKi6ne/DHOL0oB0EwG7HYNf1MQ4ZqRli07aX3uLVxXxKPbjfglxMPHfjTsP0jDY6eInHk1YyZMon2UH3Y/Ex2j/Ak1BHpvSs6ONmzVdZi945+b0TQ7mupEdfgRqMPx9VsICYtAjYnB2dFG07ubiWl2ByBG3QLoGIwqEIDJ4cDhNGDTnfjjj724isP//G9ETcnBNONKQsIisIUG02G1YQkNxwA0m52YWmzopxoIUEMwOmydVUhG9CPFfPKvvyVu3m5CJ02gPTKEKD8LzSYINQTib3ZiA5wtNuwHjhKoGQlQ/DEZVZrKTxDyynsY/QJpKisjsMOGQQmiTXXi0JwYNAMGXcdfMeJvNKMoKlrJCZrXbwHA+tkRAnV/FDrnFTLSbdg3FzrGPiONy8NwvDUsD62FEEKIi+9Sr/zpmY/097Dl6/QQZqC+aGrn+h5lSUPONAYYv661yUqzrZWp0ybx/H8G8Lu/H6C+qo7GE8WE7FsLc4OYoPw/OPsj9pxo53eP7+dfH76R1MkT0YxB3LbiXrAYiIoIQ1XV7n3qcUzfc9i3bz+vlZXzcEqSu4sJWSiPvYxh7Yu0Fu6Dwn0Y4z/CtngFgTkT3fur/Z9KRjjEZ3UN/VZYYmCmb+XPuVybvn5xLuQYgEIIIS4LMuePEEKMUF92zh8XOigqfi739y2KFSxmzMEh1La3EWTV8NMMBBiMGFx2WtEwmAIItCvUG86iGC10RIwCIKBNw7+lHjVsNGfPnEExWgjT3AFHfYCOzeDE0mHGYFSxmYzogRoBTQr+7WewKWBQRuHQNXQ6CNI17EogLUor9uhY7zkEtGnEtLZjc7VhN4zCz6XTZtYJNJnQrVYcnXP+qEYLGhomrQ2HYsJh8sema/gr7r+s7P5+aHoLjqBQAPzqzxKsaeiKxTt3kG5WsHU04TIF0dH5F5lF9cdmMnr706x0EGwx4tfgxOJw4K8YsbnasJqDORse6N0uorYBE0ZaLQYUuwOzbsasGdEVOw6jEZPTSVNwEO2Bard9FBV03YyKiq7raLoCuvuvRs+8PzLnz8AOVbWScsHn/BFCCCEuX2WX05w/uj7gPDEjxUBD1g3GadM4uHk9+99xD/U2aclSlPgUPt6yg4rqRrZtOsv+I7/jh3kpZIS799nXMYfainJiEpO8FT+3rbjXO7dPf33sWbR0YH8hL//tHZprjrF83nVkXpNDYJQBNeoKXK31tFScxHC8HICA3BTUqCv6bf/soYP86Il81m5bC8A/5bp/xxOuuJeH/+2HKKrP8HF0r7I6n9+FgX6HfP+OE0IIIXoaSf8HEUIIMYwUo/sm4dBdaP4mbKqRoFYro6zthCgWFN1GC4Fg9ANnM4HqKBwa+Bk0/AICCWw7g6XWhq5Y6HAZaTWZMDa2MUYJAie0qnbOOM5iJACDzQ+L5sBfc3GmvRGDzYC/PRx/RUFTVXRdAycoqoJuCACHSoSfkdbaFiKw0qjb8Fej6HAZcaiBaAYXIZqLFkcHdpcLE6CaVTSne4gGk9NJfbAfATYXFkXD4GgntLNaxmqvRzHYoFUhoHPYt3b8sAMoKnYdzB1tEBiA0eogTjFj050EaE20t+vYFDApwYx2teBododLbaqTVrMBxW4i0OEgsMaKrtgB8O8cCq4V3T10Xkfn9dfNgJMAOgho6UBvdV9Hh+IiSDHTpLVhBDQj6Hr327miSOWPEEIIIS4tl/o9/FKo9BkOX+Z8tJYz7H/nTT7cvJmoiUFob+1i1Kx/JzZ7ComJNWQ1v0ZhcgqnDrbCxCAywmHJlR9T5adR1FBJ5RfbANj75jHGZt5MSnICgVEGDJZYDEERvfqoAm3tTv7yhxfZ/NYbANy5fCU5dywlMMDoHZvNEBTBqJwIyJxIf1FLwYf7qKmvY+E3FxGUmk1tRTm1dXUA/H6d+9//k0a34KdnX87XSPsdEkIIcfHIPUQIIUaowQKAvtbruu59e8yoG3HpLhRFwdShEdphBsVMa+d2LiUEAJdmB8MocLr/eGoGzFYFpxJOq+KuQMEIAa4AXLho9ryZ5rRgVMxghSDADthRMRsiQINWxUkHFvffX4qK2aiBbsZhB9Bw2Cz4KwqtBOFnCHZXvxh0DC4DZqeO1WDEoljQXTpOxQAOMABO3QmohLS6++EADAS65zECUCzQ2UWH0eePN2fXe452wyiM1s7z1cGASgsqKBCgG0AHu+qu7lEdLsDc+bqfuTNEcgLuKiF757HMVvfPQwc6FGfnMaGt4omwAAAgAElEQVTZtw8G9/IWwKyHuN/ycwG4cOpdc/44dRd+urGz1unycs4PjS7fnEwIIYT4WrmUgx9xbqImuitlihogoawMgyuVSEMLkRlmMjQ4BZw62MopYBa9K8e2bd8G27d5q4NUdTqRGWYC4nOIMttJsaTjGpdEYJSBrR+doKK60bvv7Lmz3cGPe8fuDfca586t8GAtj//LjymoKGTxW4u9FUgx0dHeAAigueYYmta7WSGEEOKrIrckIYQQXsM5bIALHXQdg65421YUBVVxV99orj5GDNc1d2ChqJhwdVuudyYZSuffaoqr66l9zz4PFHwN2zkqXbdQxaevmtKjL0a8ffddNhjdObTtRHeX+lvDQgghxOVK7uEjnzE0lFsfWUXu0RwqjxUzNvNmXMFj2F2wl9d2NuGqLScvA2bNDUIriWf3iaPs2NrqDYt6KmrwfLUL6gC2edd5giGALHU6WdljAAgPPrf/YLc2Wfn9f/yctZ9sBWDNP/4MwOIpc8lNzGatT/jzmaseW6uVoNGWPtsSQgghLjYJf4QQ4jLlqfLpy5CGDdN7hDeK2ud6V2cZjUHvCoC6bd+znc5lRsXgrjCiK0wxoKC43G3onH+A4+6Dsf/jD7izu99G33CqkxND12Y+688nxJHg5/zIQyMhhBDi0iT38JFPVVVG5UxkYnIaWW1tGENDcdg1SqttVBW/C+SyrgjyMipR06qICut/vqhTB1sBugVDpw52BUU7tvqu3+Xd5qP3X2HubT9AHWJ5zntvvued28fX2k+2EhMd3W1ZzPEWbC6lj1olIYQQ4qthGHwTIYQQI9WFnBzUqBgwKgYMneNqudDdYY7Lha7rqErnx2BENRi923s+4A5pDHR9PH327bfn+57Lh0xRu38G266T6lJQXUMfM0x39q4AEsNv586dX3UXhBBCCHEe5B5++VAsFvwiI70BzKHq7i9VFTW4h3Kbe8+zdIT9iILmWyitT+C1glZeK2glO3o6q/7zBSbf9ZB7eLiDrcy5dg73/Pan3jaumzeP6+bN61YBBBBltg85+KmuPUVdWRm5idm9gh6g25BvADGJSQQEmIfUthBCCHExSOWPEEJc5gaqABqIocdkKUqPShjP8GqKomCka6g1T0hjNBp7be9Z7/tvz+VD7XPP/XtS0Xtt697B572IbqfkOqfrZHAZuvfDs6IzADIYzu/9C29fZa6aPp3rW8NyGYUQQoivB6n8uTydaW6muKQIgLiQAlIjKgGwTnmYG755NVdfXUurIYh9H6yj4OcPs3jOYhb97AnikmOYsGgRGyZdyQurV7N2P4TUWCmtT2DlqlUs/OY8jHY7usuKo12nocUJFgNREWFD7lv1kRMUlh8jJjEJKgoBvCFQz+DHw88k5ftCCCG+PqTyRwghRDfnEwT1RXM5u4UqniHfPO17KoD6+/TsU7ch4+hdATTY8p582+rvnH3b6rmNZtDRDAMfx7OvC9376dn2UM5fDN3FfWu4kb/dlc/dLzUOvul52v5YPlMeK7tk2x9ul1p/L5rSZ7jONIM/lH7VHRFCiPMnlT+Xn3arjff+5wBlH5cA0GTOZfuxW3itoBXl7F4CVIhLjiE9MYhbv3ML+3Z9xtPPPUtccgzgHkbuplsX8fzbf+e++x5g4bxr+dUfn2XhNxehqiqKxYIhKAK/yEjikmOIi4kactUPQEJmJgBrt61l8ZzFPPu7P/He39eRm5jd5/a1FeUUFdbCOY4qLYQQQlwoUvkjhBCXKd/qGc/Xg1XL+Oq5TV+BhQvdO9dPX/sOVMHjO3+OUXfhMrjLcDxDp/WsPDoXnmP2d/6D7afrevf+dZYI9ZwHyNNmX30d7BoPpT+it2F/a7hyL3cv3UMREfzgzTtYljC8zV8ox1/6O7fm1/danvHgt3np7qG/8TrkYx27hk8eSxnSctGl7NkZ5Bz5Oe1/WvhVd0UIIb5yUvlz+Tl6tIyXX9sKgCWia3lc2D1EhIZ221ZVVW/o01NcTBRxMVHD3j9Hewshsck89cQzfGvJXFyBwTz/b09RUFFITHR0r+qfgopCdj/7Y8Jm3kBQdAjmyTPwi4wc9n4JIYQQQyXhjxBCiAvCN/DoL1TqWc3ju42r85U53aXixNBrWDkXXaFKz6HhXOgY+wmHhquySTG4+2dwGbq1aewMp5w9Rnw4n+H1JAA6dzt37hzWh0fHPyqlKCOdPIp5/6NGlg1zcHJBZUzljZcnM87zfeVe7l76Cr9KfJBfXPtVdkwIIYTobbjv4eLrr6HuDKXFfwUgjnuwRICe7g546s+cwdVajyEoov8GNHeRzTkU8/TaH8CpadhdGk67C2dVCSWn3Sv+/u4mindvIav5KH/bvY53Ck9S0Dn8W38+3LwZ8/oPALjx178h9rt3n2fnhBBCiC9Pwh8hhLhM9Rz2rK+5dvoLK/pafj7BxkBUVPcQaJ2hj6K70xRd0fsNUjzLjD1CIV8DVfn0F0T57uvhmdPHt4pI1/VeoU/PKqP+2u6rn77b9hcC6bqOwWDAoCu40FENRjSXE82gX5bz2QzvQ6My/ju/nrzVd/CdikZu3VzG8bvDusKUvmzfxJRVxd4Km+2P5fPoOt8N0nly73y6spcyfjV5Pd026RnaQPd2+lg/JAlhpAKlFY1wbfcQa6D2BzqHrgqj9UzxbJO3iDeSP+1z+SePpQzhmvQ+Zt7q7oHV+fbXs35N8rd5gk2dfYzgBw+G8Yd8+vzZlA75Z9m3TQ8ofGON57vpPHlkJz9I7az6WbULWESAZ/3y9f1WAXVvB2AlbzueZ/4gxxdCiEuFBD+XnzBHI3NN8GpVHbV1v2PxlLmMroWYxCQyxuSgGCwD7l9df4ozdS6S00YTYPEf9HhOm0a7zY7J0YatrhoAw/FyDte2ccylEjQqmLL9n6F+tJl/P3bUW9kTcjKarY6uduaaOr+Idy+vrasjJjqa3yoGb6CUmZFAUHTIOV8TIYQQYjhJ+COEEEKIEWNY3xreXso60nnyWhiXkEpG/h7+e/vk/qtmKvdy96riHkGF73Bxjfztrld49K6wzrDCHS6w+kE+8W7fyN/u2ksFdIU769azbfWDfPJYVxs/fynl3Idv85xPz/0GbX+Ac7j7Dt6gr+HdUvpZPtg16QxvSqfyxt7OQKdyL7/6yCew+jL97dyiKP8Vfv7gt/lkr2efMsrz17Pmpclc62mn1/UavN2eNj2g8A3W0+7oDHQ23kdA1n2kOZ5n/kM7OcS5DPvWFRxBKX+4No1vXDueQ9sfRgbWE0KMBFL5c3lpbbJS33qMqIlBLB6TTWpEJaX1EHKykKCISq7Jno9iGST8OXKC3QV7CQ3+BgH9DAkHoGnQdvQg2zZ8xOmjBUwoc88xZK48xee2djapLprHZBOTmERIbDJMmcficanUVpQTctJd6eMJfLY63J/fKp1DQJtcEB/NfM1AZkYCSTljANiVcC3xmVMJ/pLXSQghhPgyJPwRQgghxIgxnA+Ntm8thrxF7sqOhBRuzNjDH7aW8Ytr+3jU3jk3UGqPCpVrH7vDZ6Mwlq1M5w+rGt3hTmUjpURwY7d5hMJY9nKPWo68RT5thjF7XgR/GEoVUtEebp28p/uyjKkk9txukPYHPIeBjt+Pga/JXtasi+AHb/oEKgmT+YXviCnD0N/ecx+lMCcP1vm00+3nfz7XofQZfrNmOk8e8Ql2FjzKk9PSeG/j88xfMOBl6mX+n3b6VPmk8oP/u5JHbzpMKUj4I4QYEST4uXy0NllZ89vfs+XDLeRlwPUzTwIq13MSGA1AuXM8V/Wzv6bBqeO1lJSVUlHdSF1TA3H0H/4Y7VbeeHo1H27ezHzNwNEe65vHZANQW1FObUU5MYlJZCclM/eGGwFo+Muf2H3Cvddckzv8+YnuHp1gbmcbm1QXzXY/mvN+yJFDh6iobuQKc9B5XB0hhBBi+Ej4I4QQI1SaY+DxqIUYic71reH+h8YrY9s6yFud0rlNGHevTOcPq0r5+LEUZvnsr1DGr5buQXnw2/yyV1WQu0Ikv8h3WToGQElIYV7GHvKX5vMHgIypvNmjisTQRz8Vn3/767/ST3vHX/o7Syc3snrvfGYNuf0BzqHH9r360GcfB2ivspEiwliZ0Pe5DUd/e/bbY/Z3p5K5tJTtlZNZxl7+vC6CB99M8dlu4HZ7KT3MHnaxJ0vh0R6rvsfA165v7mqfH+32XbayVzuX43CPQoiRQSp/Lg+aprF9Ty1v7TxLaUUhqRFBcEQjPkslO80dqBSWGKgqq+SqSdnd9m232jjT3Exd9WmO7j9EXVkZY/3BbAwf8Jgug5krZszHduQ4meYO7/KknDG8024hps1MbUW5d7k3BCo/xs2330fav69mestJUpITKDmt0fwvP2btJ1sBeNXnOFsdsPiv/w3A7fd8h+R4CX+EEEJ8tST8EUIIIcSIMVwPjY6/9Kl7Hp5V+d3n4wFefGkys3yqRo7m73G/QZq/lx13z/cGQ1DG45PXsy5vEZ++3FmbsX0T16zyrA9j2csPsozOUCZ/D0sn7wHSveHMcBt39zXk5a9n6/b5zBpsspohncO5Gu72hrH9zuqu9z9qZDalHM1I5QlvVdb5truSd4ZlXp4N/LNpEX9evh7b9q4h5Pxv+tINCyHE14YEP5eHU8fr2bbvGEk3LsCQPJ7XNv6E3MRsUhsqqToC+zrmcDZkKvPjotE0UFVAc0+lU/hJIR9v3oQxzP3/sKSwIGLCwwmNNgx4TKO/ypS7byfzmhwA/KPjADAHBnLrsRI+eSLfu21MYpI3CLLuXMu7wPd//AiZs27mzPFaaur3U1DR/0t2a7etJTcxm6jsqPO/SEIIIcQwGfgOKYQQQghxCdm5c+cwtNLIR5vryXzw23y698Fun9V5cHRzGcd9tnZv920ezChm1V17u9Z1zhmzutecN72Nu/uOzmMsIo9itm4fhtMYDudwDsPSXkIYmTRSUXmB2h+Qewi5o/mb+PnmejLnpXRVTZ1Pu6njmcoLvLvxPLrS08a3+TMreWdIcwMJIcSlaXju4eLrTNPgi0o7n5ScxD8qllk3L+Sbq94kYMIdHFOXs9Xvp3Rkfxtt9DjWHWrgja0VHC1p5MDnhZw53Yaz/CiF5ccAmJERR0KSbegHV1VG5UxkVM5E/CIjMQUoKBYLakoO2UnJAMw3OJkSaAfwzvVj3bmWo/sP8cH/rue+O7/NzbflUVtXR0x0NDHR0d0OUVtXR21dHQUVhZwqPDUMV0wIIYT4ciT8EUIIIcSIMSxvDVeW8X5RBDfODuu1atZ3p5JZVMpHvcKJMJa9vIi8oj0sfazMvahXkFHG46uKu3bZvolrfMMigMpGyogguds8QMNnx2PrWUc6c4dU9cPg5wCMSwyDdaXs6LFrn8sHay9hMivy6sn/mc91qdzL4y81Dlt/BzLu7mvIo56jRems8J0T6HzaTX2Yf1kOf77pPjb5LC57dgb/3BkIpaTnwJq3u63vu63xTOUQJaWeBRv455te6H/7jffhb1K8xxFCiEuBVP5cDjTOVJ+gpamRY4fKOH2yirCUdKZ/62auu/9e0hfcjH9ULA2naqhcu4U/PvEnVv/rj/l4yw4qjx7Fr6aKicdLcTY2EtvQBEU6p4JDCQ0J6e9w6FYrrtZ6dKvVnT7hXubc8AYt69/Gr+UwSWFBzDc4uSuugaVnDzDf4GSro6uZurIyWs+2DFjx42uu6cteJyGEEGJ4yLBvQgghhBgxznm+gD4mSNnxX3s4mjGVJxL72D7RPTRY/n+Vsezx0B7tpPDLt6ZSdst6rimdypuvTOaJB0tZujQf92Ai6ax+Kp11/6dz+9mp5K1a3znUm0cED751B8t6hj99TeQy2OQuRXt6tI17HqCC7vMADdh+4iDnADB7Pqvz8lk1uTMMyVvEp4+n9LN88PZmPf4gq3+Z363veU9N7nuin/Pp70BtkMLcPFhHKrN8159Luz7mP6dTOH4G2SbfjVbyjtb55cLneWeFwhJTZ5CzYj22vqp70h7mz0+9TnaWwo88bby3kj/fRO/Jg4Z0nkII8fUjc/6MfA67xtmzrSjFtZwpruXwQTAkj+eG2RNJHTOaepsD26karhwTRep32/l8XwG1FeXcfMu3UHd9QMGxQrTZ8wg6dZQTu98jKWcMUXfcg8ni3+fxdLuV1m2bUSuPAKBGjMaaNZ2Q5DRsgbE4//KvnFmfwXTAFNfg3c8/axxzTxz1fl9YfoyZ8+bzQv5feGH1agoqCqmtq+vzmDHR0TSPySY8OrTP9UIIIcTFpOi6rn/VnRBCCCGEuNgOVbWSFisT8QpfZTyeux6eepBfDrU6SgghRL9KalrJuQwmvVcUBXm0Mrjq2lP88BfvUvZxCZYId/DT0tRIYGMthuTxhEfFEhRs4ic3Z5E9MYbqY7Xs27cf1EjKPn2fEzaYc+2N3FD7AUW/W0Pi1RaUx14mJDkNxWLpfjANnJqGdetabOtfxlRbBIAjJoOg7KtRI0bT9o8/AlBc3/139POUNN4pPAm4h39rHpPNw798nBsWziT/yef49erHBgx/chOzef7VV4hLjhnmK9ib/O4JIYQYiFT+CCGEEGLEkLeGxZeyvZR1GVN5U4IfIYS46OQePrJpmsb2LSUABF0zntisbEJGu0OXgg0bUD49DNfArKuuJjltNAChMaOJT0ng0z1VJIUFkQRUlO6jtXIfiVe7wx77c/9Ga3wMTLgB5xgHijEdw/Fy/Ntq3NU9Yxz4x8fg7Ax/TLVFdNQW0QEE3v591lc4WLvvc7KTktny4RZ32GOzEJOYBEBtZ//bW5sHPUfPHEDp064nJKyfoeiEEEKIi0jCHyGEEEKMGMPx0Oia3Pxh6Im4lC3N3TP4Rj4+LXjwAvVECCEuHxL8jFyaBhveO8B/Pv8uhmR38AOg2K0AhI1NpxEIj4rlmswIAjqHcXMpJqoqrcS0FZGQZONIUwLOsjJeCZ7E9xbdhWtcEkE71tOx5VUo+AhHTIb3mE6fSh86vzbmznavK/iIwNu/j+nWBzC8sZ61q38NLCZ92vU01yTBzrXe0MejosI9G2FEaN/DuXmCH4Dc7BSCRlv63E4IIYS4mCT8EUIIIcSIca5vDfc1HcpeeZAvhBBCXHRS+TNyOew2PiioJzYzjfS0ZA6fbsQcHkZ701mqT1lxtNQTNjad1LFhJMSO8u5nbbKBdpqEJBsAljN1JIUFMe766wmYlO1+oJU50TuEm6m2CEdMhneIN6Db17aqWvzjY7zBT31jOxUVx1k8ZzETrs7llmXfAquLj7beSEFhGc01x7DuXEvzGHdYpWmQOSmH3MRsCqDPod8Wz1nMVbNvvCDXUQghhDhXMuePEEIIIS5Lh6paSZc5f4QQQogLpljm/BG4Q5NPvqglPMjMzt3lvLT1ELFZ2dgbGqkoLiR4dBim4AhS0mOZkxHGdZNiGGWBo0fL0KvKMNiPUlnujzU0mtlzZ/eaS0e3Wml99seoo8Z0m8vHNwhyxGTgHx+DOmoMhZnz2F2wl8/3FTDh6ly+u+LuXpU6rU1WSo6Vc3zLFsobW5k5bz5XzroaFSjYsY/H/+XHrP1kq7fiJzcxmzuXr+Sq2TeSmhZ20d60lt89IYQQA5HKHyGEEEKMGPLWsBBCCHFpknv4yKWqMOMqd2Dz/tuv09LUTizQ3O5gakgAk4xb2B71XZqN4Tz36jZe+2MNqUkuEuPCyBhj4/AXGtPSwhm76DriYqJ6ta9YLJi/90tMAQq6Ohq/+iY6trzarRLIVFsEi+6iMGAsf393E801x1i7bS033/KtPodoCxpt4apJ2VwxIYNT9Y2EhoSgdj5Ba6zZQWpEJT/MSyEjHIoa4PqZJ1lw83jUqLALeCWFEEKIcyPhjxBCCCFGDHloJIQQQlya5B4+Mp09dJCjnx4CwJiUiTkwCTiMvaGRwBNf4KetQQuHayvgC9sdFH96mO1HfkdMdDSp6fdwy4xRpEy6kivnTMYvMrLf4/iu81u2AsA9FxAQePv3afpoC471L5MALIudDBFpwGLiUxIG7L+qqt0Cp+raUxzfsp+McIjPUslOczEfABfWuqcJDvsDiirz/QghhPh6kPBHCCGEECOGvDUshBBCXJrkHj4ybVufz7bt20hpjMc/axwxGWbuzkom5ZpQtjlc1L7ZChODyAjfRdqHxzkWYiRuylz3zvYColNWsvCbi7xVN0NhCIrAb9kK1IjR2MoKUfPuIWTOUl5ccish5cVkZpwka8HV/L+fP0hgZsa5nZDVRWSGGaNLpeqIRtURdwg0/8Y22gEnZnnQJoQQ4mtD7klCCCGEGDHkoZEQQghxaZJ7+MijaXC6yM6pg62c4iiz0qowulRSJn2L7MlZxI428ErJXzh1sJWMuUGoaVXcl6XiNMzkdJEdgHBLDW1HDxIYZcBgiUXxt6CoJsDU5zFdrfWAOwAy3PoAp4/Vcrykmfdf+wu/PXaU3MRsli9KImPRCkblTDznc6praqCmcFu3ZVVHNKrSAghPB3nMJoQQ4utE7kpCCCGEGDHkrWEhhBDi0iT38JFHBSYtWQpAYd0uYrPn8M5+mGA8DuoR0E6THT2dU2xmx9ZWoiYGwRGN+KyP0TQNgGObdmE//hxOw0wAEpLTAUhMS3Kvr/QjJdk9dJt/dByGbW+i1TfRMT2VgupYjhw6xOa33qCgopA773iIu5YtYWxiMoFhAed1TmZjOKo6HU3bRXyW+5FadprL3ZeiTK684vyulRBCCHEhKLqu6191J4QQQgghLrZDVa1kxAZ91d0QQgghRqyimlZy4kf+vVZRFOTRSt+cNg2t5Qy2umqO2VUe+9V7NDaeISwslCj/UoJatwFw6mArgDsAAjLC3fsXNXS15VnWk6pOJzLDDMD0403e5e+0W2iNyuSR3/yM5bd/j9//1/MEBhi/1Plomsa6p+7nxNulqGlVAN4QKG7875h0881fqv1zJb97QgghBiKVP0IIIYQYMeStYSGEEOLSJPfwkcnor2L0j8QvMpLI2nZO4IdSD9b6MwS1rMWKO/C5bt483ik8SbN71DZeKygEIDcxm9SISsAdBHlCIoBZc4PQSuIpCttFypF4AP4BqGlV3m2njT3O0z/9d25Pj0crOwRDGOqt3WoDIMDi32udqqpMP97EhvJiJtR0Vg9tdwCQePXPaFFdWOYuxugvj9uEEEJ89eRuJIQQQogRQx4aCSGEEJcmuYePfAZaGEsHVYAlAppDsimoKGRx0ByuvOsBouvriE9xD+H28t/e4dW/PwvANd/4d7Z+8D61FeWkL72esf6w5cMtrCuCmMQkaiuMvFZRyL/lzcN25Lh3CLlpYzO5xtxB1qhqqKuGtZ/SEf1L/CIj++1ja5OVkmPlRMdF9hn+dI5GxwT/3sPGVeyzwr5VsLyIjEce7nN/IYQQ4mKS8EcIIYQQI8bl+tbwxgcUbmY99j8t/Kq7IoQQQpyXy/Ueflmxurp9W92cS1xYLtBAWqTKlbPmoarux1RpyUnctWwJDXVnOH3yJLUV5e55e5avJHNSDls+3OIOjhKTiElMIhd4p/Ak1183j3+a9GNyW+sJWPckALaqWky1RQDYeRy+13cA1G61UVnZDIAlKKzPU1BVCP/NcwRlv0jR79b0e6oBZgl+hBBCfPUMX3UHhBBCCCGGyzk/NFL6/mx8QMGsdv98f1P/25/PpzR/BuYHNgxPe4OcT/dPKfmz+j+f0vwZ3c99CH3sdr1mPUPpMF6n8/5sum9IP8Oe5zs7v3RYthm2n6185CMf+VzKn3Mgwc/Id6YFXLXvY4mAzLgG4tNDCbpmPADlRzehql1z1wSNtnDVpGzm3DiVm5bexPOvvsJTTzxDXVkZL//tHdKnXc8L+X/h8V8/wX/8MZ/n3/47z7/9d5b/5IfMCbRTV11DxVV34YjJAMCYOxu/6+/EVlVL8+MP0LL+bXTNCprG2UMH6Th9Gqfdhd3ZQPTocIIGGLbNEBRBk/+YPtfZE6JIWrJAXrUWQgjxtSC3IyGEEOICsNMBgEk3o+gKaGDTOzAYnWB0YXYF4XRoGLSuSWcdgW28WPgn9p7cxsSQGXxj/G0kBaTiUByoHe5btmJWaDHX46dZQDWioqDpdlBM7q/R0XQ7Abgny1WUc3zycokb1reGV6zH/lxnJc3G+zDnKbBO548Lhqf5i28D3zcuwvOO6vI+tth4v8LNL67kXedO3KdZSv7MNMz3+1yLPix4Tsf+HJQ+O4Pxrw9/z8/HxrdfYLnvz6vsGWanK3zfd9nG+xj/CKwu1nkwBdzXKI3vp5/bNud73YQQQnSRyp+RLzTY/W9uyFtcf6WK0wBr/ud9giIqSUybD5h67aOqKkGjVYJGW7h13C047BpOuwuj2YDJ7I/qfarVNQzbB0oE/1NUS1BGKqNSryXC7K7mCU+IYqzfOL7YuYkl619GrTwCgL1wH+Wxk9Gm30BAmDvUcdhtqGrv6p3WJiv+oy39nuMVt99MQObg8woJIYQQF4NU/gghhBAXgBEzRqfqDn50nxWqO+yxdrRh9FdwBNnRgxwoQS5OWRtpKmvA2BxMxbFyjpUfw6Z34FBtOALbUMwKtmYrRt0Ps+qHGRUDRsxKQNfXqFgUC4qiXHbBD1zAt4YXPMrqabDm7Q3eRaXPzsBsVLyf2c+W9thpA9/3WW82KphnPkNp577jH9kFLy7qWnd/V9sb7/fdbwb5Zd1b7nnsm18cykks5I9OHbtzfZ/BD5RScgimPf0oXflWKgtvmw4vvs3GoRyiR3v5M3tfl9JnZ/Q+1/s3dD/nzuvka7Br0tOC53oEdSkP8y8rfH+GpeQ/8QLTnv5rZ6gDsJD/8/R01jzhOf7Qthne6yaEEJcnCX5GvvBgI0uy3eFK1RGNmsJt5GVUcv1MlY82beKP779BW7uz3/1VVSXA4k/QaAsBFt5SQvcAACAASURBVN/gp7vYuFTq/VUqKis4eLiQLZ+d4PBJFzt21vJWTTR1VzzAC6mreEmfxJrWUF4JnsS2Vif7jtRjdzZQXXmSwk8KKTxYi9PmnuRH0+CDDR/zsyc/YvPGY9RV1/Q6rj0hCsPS5fKatRBCiK8NCX+EEEKIC8CgAw7dHfx0/g1rUlXQHWjoGIwqVt3K9tL3eXXvS2wv3oputBETkYChSSdYCSF+zBhqbCf4n4J/8Lddf6PecRL/MAs2VzsunFitNmwdGrrmBJfR/bF3/nuZ2rlz5wVtf9r4NMAT3uTwrlPH3hmoZD+S5hN0uKtsWOdZr2N3lrCaw5QCqQ/t5PDT093VRZ71nRUiG+/vnL/Hs3xdDqvS7/OGCL2PrfPuiuE4u1TScmD3I092CyxKD++CFd/gghY8vbiId7/he51+yPd8QqPBrsnQdIY0nT9DKOHIbshOT+22VWp6Duw+3BnsDGWbr/C6CSHECHKh7+Hiq9fQ0hXsxGepxGepzL/ZwPwb29i2fRs//uOvKD5y9EsfJ3tiDL//6WKWLZzI9VeOJTZyDDWnT1Jz+qQ3EDp1uonDJ12csKdSHHYt1XHzONFmYf32ZrYUwa4S2PLJST7YXU3hwVo2vLeXF/73KHFjo4jb9waseaHXcbN+/JM+5xISQgghviryPoIQQghxHnRdH3C9oigYTT63WSMYjeDs3M3gB8X1R9hVsY0T5SeIDozntrDbmXbFVKJGRxAbPpa4yGhe3/kGO8rXYfQLIjEwheuujMRfdw9roVpUzJ5bue9LkhpgHr5zvZSc61vD/dVGKT3+LX32Hlbtns7qv6aisIGnHtnF8nU76RrQayF/WrcSU96TbHroeRaUFVPIdJam+R4jlYc+fr7fYwBQ9gz/8eJ0Vhcv7Fq+4FFWT0vj3Y3Ps3BBX8fup60h6Ln9wud0joyfQZaxa820p0twPJTKUPj2Q+ljec9tvP+uWM+fvClJKotum86q19dR9tDDpA56TYbUNdj4pM/PsO9+91zW3zn03ObLXjchhBBS+TPSaZrG6y/+hd+u28w/5Qax5WONjHDITjOw6f1AXjS5h3xrqDszLMeLS44hLjkGTYMzp9uoqqmg6EgTh6pdtDS1UnP6ZLftTZFj6ADsFhNmh0YL0NLUyscFB4iNdFcrJSYkckViKPbX3u71X+0xeVcRMG/xsPRdCCGEGC4S/gghhBAXiEsHgwJOl4bTYKcDK9X1dXQobcSFxdIeaAOgyVnPKGsYds1FQLhKWEwoARb3LVpr12hrbScQsJrO0th2mur2k/jpgQRagokKjEZFwelyYTL2Hif9cjOs8wW8uAiTdzi16awu3slDKYBPsNNN2nim8TrFZbAgJY+l037IqnSFVQDTfs+Rjx9m0Cig5DC72cVuz34+ljPAsYdJ6bMzyHr9No44d7r7uvE+THlpXEsJ27+qIGOwazIUZc9wbd4LTHu6xP0zHGZfy+smhBCXGJnzZ2Q7XH2MV8o+pbaujtcK3MtyE7NZ9yR8GHsKgCxTCmdGW9E0DdXzuOpLPrVSVYiMDSQyNpurJrmXVdeeovpIFKXVNvZXtFNRWdEtDPKEPTWnT3q/BuiwOti0o4g0ux/EjgUgpLyYCf4BmO//164+CyGEEF8TcmcSQgghLoAz1kYCLYGYUVGMLtBd1J6t5YPP1lFz+hRpMVlMv24K0zJnEaiPIj0uk+jRYWzetYWS6s8JNo/itjl3MXPGNKyBLZiDTWSOz+RwyWE2F2zEZrUyZ8J1zL5mLpruh6oqoBgAI7pd986Xe7nN+zOsD41WrMfx3MLBt+tTKg99rPMQncHAIz8ky/hDYCXvOZ8fZCiwAbYZZJ6bL2cDqzurirxxxYLncawDU949PJu384IEJ0MzlOvWj433YeoMfi5MEPN1vm5CCHHpkOBn5NI0eG3nJo44ygj8Rg4tQPDu097Qx9fbe7aQdvIzkjLnU+WMJjTaQFxM1LD2Jy4miriYKHKBxU1WPnzfzrZdn5GedjVlZ4x0WB3UnD5Jx6l6/BISCQ8PpfpEV19LrvsJjhOVOOwFMC6VHcAVuzSud9aSkR3T71xEQgghxMUmc/4IIYQQ50HX9QE/gQFm0B00OhuoPHucDsWG3WzjRFMFRc2f8cWxfdicDlLjs1k4ZTEzMmcD8HnFfsoaijnV2kBNXQ1J/hksnnoT87IXEO6K5sjxoxQ1f8ZZvZEmpZlWZzsnmyspr6/EjgZmJ5qf5u3H5eaizBeQkk42uzhS0mN5yWF2k0N6jwf9qQ/txOHUcTjXs5wXeGegiWrSxjNtoG36O/ZwKCum8AI0+6UNdk0G0hn8LF+n9xH8pJE1DQqLS7stLS0+BNPGdwY5Q9jm63rdhBDiEiNz/oxkGrFV3SvUW6b1MzfOU39lz3svsPdEC1s3v83O8s/cQxpfYHfcPJ/7Vs7n0Xun8cB3prBs4USi/Esp2ltAS4sVP4u7/xWFB9m/Yxt7be7/mJwNmYol5Rbe2nWIx/9zLZ98UXvhOyuEEEIMkYQ/QgghxAXQodiobK7gwx0b+N/33+DAyc9pxYolNJD4yDjSEsdjtCqcKC5n79ufs//Dz1Gc/iQmJxGVE0549CgiYiI4dvIE7721lg//5z1ON54mJTGJsfGJJEYlER0bSauhiV379rDuo3fZX76PM9az6CbXZRv+XJy3hhey6unprMm7j648YgMP5L3AtKcfdVenbLwP08xn6BYZdA7ZltU5ZFtqeg68+DbdMo2Uh/m/K+jRtrt66IGN7mMvWQFrnvBpu+wZfv0iX15KHkun9Tx2Kc8+8QJMu41Fg1avlLL+9V2Qk94ZnLjn7tn9+rquvm68j6xHdp1jvwa7Jv305tkZmPIOsbpY95lPyFcqD/18JbsfuYdnvRVVnVU8P3/Yew6DbvOlr5sQQgiQyp+RTSUiNJTg3acJ3n26362OOMrY6gBHzo8A+HxfASffLeDs0YO4Wutxtdaja1Z0zQo4hqVnzY3NAMRljYXOIeIy08K46ZuTWT7vOoL2/Z4vdu6k9KyL/Tu28eme31Na/FdijrdQW1HO2MBTpCREEW1296e1yT4s/RJCCCGGgxSjCiHECOVwODB1TpzqcrkwGAy4XC6cTmev5b7b2jo68Pfz87ZhtbYRHByCwWDwhgkddjtmkwmDwYDT6cRoNAJ0+9rzvec4PdvXdR1N07zLe64bbLiynsfy8JyjwWBAURR0Xfd+3XO55xgOh/uPNd8+upwaFktgt+updo7hoOs6VsWJqqj4uxT324hGsBl12pwttBvsxNsjOFB3gPeq3qDe2EjhroP8dOnP+NH1v+TYyROMDY7jJOWsK36bOkMlpvJAvnPVCpZNWUZ14w0kmNIJCR7FC5/+ga2O9wAIPTWWW7JvJy0kC9USTGzQaN4q/Adv1P0FAL9SAxnRmQA00YafIYAgel+jkexizReQ+tBOjjCDLGPX72m3YcUWfIPleYs6h3rz8Jk3CGDB87y3QuEm4wvu7zuHmVvwnM6R8d3bdg971rnbcyWsnpnW1fa037N6BewetNcbeMC4iDWeb/MU1nTrt3uouvT7ffrk06/+bLxf4SZP+DTt9xzx2Tb1ob+y+nWfvq5Yz5GnD5F1eNDOdjPYNemtM4iCrnmXvHx+Dgue58jTM8jy2Wba0yVs9w2LBt3m/K6bEEKI7mTOn8uHbwDkWwEUvPs0uYnZJCaOo+2L/8a6cy2VrUHsWPsSAPGp9wKQmJYEgGJMp80STXiwEVOAgmKw4DRbzmnYtahxEVwXNoeg0ZZuy502jdqGBgBcte+TmD0RZ1gocz1/upws5Lp585h0XQ7733mGecCkJUvJmDoGIYQQ4utC0S/H14KFEOIy0F/gY7W2AeDn5+8NT6zWNgICLLhcLm9Q0zOA8VSSGAyGbu37rtc0zbusr2AG+g9tBlvX17aefnj4Bkm+gZYvTz9VVUXTNIxGY6/z8A2HrNa2biGQh62jA5NuxKC5+6sEKZSfLWVn8TYcwRrTw2fRobTx6of/RUNTI1PHz2HJtMUUnSmiuraG7LE5OC06mz9cR01lNXGjx7Fg3gJONh+nqrWGlOB0smNy+eyLPfzt0LMA3DX1fmIjMqipL+JMxxkmRE3iTOtZ/vzBMwAsmXgLaUnZFLYexlp/lqTkRGaE3zCk63k5OlTVSmZc0FfdDSGEEGLEOlrdSk78yL/Xev7vKPqX/+Rz/Hr1Y73CHoD4a6cSc1UcMQftZCclk3Pttaz7z+8AkBEO8VkqVUc0ihrc3/cUmz0HgID4HCKCkklJTvCGQsbQUO8LXOdi/7vvsvqfV7LVAXNNYJmxGJM5l/GlrzGz5gQA9oQoPk9xl3Tffsu3CJo3D0W1DNTssJPfPSGEEAORyh8hhBihPIFGzwqagABLr2WecENRFFRV9QY9vtspiuL93hPSeAIgz/b9hS++bfkGTJ5gyhOw9LV9fzzre4Y3ffGt+FEUBafLhUlReoVDvsf1VAr5+fl7++lhNBrxV/3ACTo6LtWJU7dxovU4e4s/4axeQ1N4Owvn57Fo+q04TmukxqXQ0NDMe9veosxYSsrhVL65+A5mzpxNa6SNaDWaAD2QLbs3UmYsJdmcjiXXwlVXXIkedD8AmbET2HZ4Mx9WfIApQMda18FNs2/mezc8jN3RRvKYDA5UfMLm8jcJ6DDzRd0BZiy+vMIfeWtYCCGEuDTJPXzkOl3Txuf7Cnotb5kW6Q2A5qkTiLghlNlzZ/O3z96jdMY88o5uJjZ7DvHJ6TgNxahF7iHVNK37ELI1hdvcXxRu4xjwaedyVZ1O7sIcMhY9RIDFf8j9dbXWs/+dN73fb3XA3J1rgbWEaAbwDwDgaFElpKSx7Der8YvsZw4jIYQQ4isk4Y8QQoxwSmfI4XA4vJVAnuAFwGZr71XZ4nmDrOdwaJ6wx3eYN0/w4nnjTNd1XC5XtyHSNK1rllZPW55wyGAwEBwc4l3fs6KoP55tPOflYevowOjzvcPhwGg0omkaTpcLfz8//P38ug1v5wl3PH32tOkJjHpWETkcDhRVQUFBMSsYUVEUM/Z2K1ZrM23OdnR/G34GA6HRozEGK4SFjKLVaXY3cMqFGuJ+KzDMP5TgZI0oYwR+gX4Em0dBjYu6oEq0dhdmQyjRiXEABCijAWhucP+RHD4pBH9DAMExZpqsVsIsoURaxuCsgVbsjE0KGPQ6jjTn+tBo4IhRCCGEEBeLBD8j156PP+IzVz3grvbxrf5pmRZJ+rQMsjJzaG9tprryJAAzM65iqiuBjoh40vL+iSsDjOialbZWMDnasNVVU350k7edU3Yz7VWHgK4wSNN2UbABkjKLCMiZOOT+tm3/mAllJZg1A5i6RhmYr3X9jWFPiKLZ7sf0JUsl+BFCCPG1JeGPEEKMUE6nE4emeQMOVVVRFMUb+ngCE4NRxeVyeUMgl8vlndPHE3g4nc5eoYwnGAJ3WNTRYcNgVPH38+s2dJviU2HjcDj6nF/H00fPkHR9DbPWkydk8rBa2/D3D/C25em351x1XcfZuf3Zs034+Qd0C6B85y/qGfR4ePqqqioOxY7LaMZfcc/547SbSQvJ4sZJN9Foq2XmqBtpqK1n/aE3abO1M85vHNdNmceM8XNJa5rARL/JWBxG3tz3CqebThPujGT+lG8wJXsmEYFjiFBDmJB4BbvKNvH3Ay8DcM/0lVw/aT5nmxoIMoZzReLVFFTv5dUDzwPQmHSGqxKnsGTiLZxsriMyJWbQ6zjSyFvDQgghxKVJ7uEjV3xKAr+4dSUrt+/pc33x7iKOaElk5eTQWLODcdZYZs+dTWjdf6Gd2o1WlkNHtPtlKH+9lrZTLixHdpFSdhznwtkExM0hZe9O1LPtaGdPQtYCbFW1mFbcjjV4FuaY0efV7wn+AWBr77XcnhDFp3Y/tNnzGDfzxvNqWwghhLgYJPwRQogR6uVXXqaluQWAjo4OAPz8/LxfW61WFi5cSG5uLiUlJWzatIngkGCyx2eTm5vbLVjxVAsBHDp0kN27P6Wjo4OpU6cyadIkDAYDBw58xp49ff9BFxISQlJSEpMn5zJq1GjOnm0iKCiYAwcOsGHDBhYuXMikSZO88w4NhWeINpPJRE1tDWvfW0tzc7P33EJDQ3ud+/z580lLS+PQoUIOHz7s3d5XRGQEqSmp5ORkM2rUaEwmE7aODipKSnjttde46qqrWLhwIS104Gcw4MKIYlfArBAdlcz0yFE4lCbG6DHsbdxD5Zkqd6VOPIQGRjA9M4XaljqyLWk0Gk/R1NTCiaoKWoytdJhamZI6lYTIRJJHZQPw+WdfUKcdB6CkoohrxlzHnTNWADDKEsQn+3ZT1eIed/x49THyspcQdc0STtAwpOs40shDIyGEEOLSJPfwkeuqSdlkZqaw+K3FrN221jvUm6cCKOZ4C58bCsjKyaG96hAWxf3CmXb2JM6Cj3BU1WLv0aZeWwSAEWiu+gem2iI8gzT7XX8n/oC6q5SApXPwMw/90Vf1sVpe33GYsKJKJvgHkJmRwNGiSjapLm/lz6d2P/yzxnH1rUuICLv8Ku2FEEJcOiT8EUKIEerRHz0KQHi4e1bUhoYGwsPDaWjoCgVCQ0OZOHEilZWV/OpXvwLg3nvvJTc3F6fT2WvyUIfDwaZNH7BmzRoaGhr4xS9+wfjxWZhMZrZu3Up+fr73eL48x77zzjtZvmI5MdExaJrGnj17yM/Px2KxMHHiREwmE0ajsVs1UH98q5AKDxXy1FNPdTtH3354vk9MTCQqKrLPvvru09DQwE9+8hPu/PadxMbE4mc2c+DAAfLz87n33nuZP38+wSY/zBhAN4AZnHoHladL+bh4O82GM1wdPhljuEKyOZH2kDFMjZoCwJbP3mVfzW7mxS8hMn40UX4xKOEu0uImEKXGsK3wQ4qrjzLasoMFE28hd0IuJ744jOJnZmLKVZQ1lbJx72tEGGOZesU0MhPSya65Cgc2rkiYRGPbad757F2am20kZMaTknTr4L8sI4i8NSyEEEJcmuQePrKZzP7MveFG1m5b22tdQUUhixOTCHM0UlFkBwo4sS2c5KpaiMkgKPtqtLMn3dU8tUUYc2dDfAy2qloo+AhPzb4jJgMAo2fbgo9wFO7Df9FdBM9bDOrAj8DarTZW5/+Fp37/M2Kio/mtrZ1MIDMjgUyf7T5PGcekJUu5YlL2sFwbIYQQ4kKR8EcIIUao8PBwUlNTWbZsGcnJyd4KmPb2dgICAmhvbychIaHbEGcAhYWFlJSUkJiY6J3zxlONU99Qz+nTp70BUnBIsHeouLa2Nm/AM3fu3G7HKi0r5Tf/8Rvy8/OJiYlhxYoV3Y4bEhKCyWTyDt1m7tGnvrhcLnRd9w4x19DQwJQpU/jpT3/q3ebMmTP4+/sTEBDAmTNnmDVrJqNGdQ37cOedd7Jw4UKampoAGD16NAcOHODdd9/lt7/9LWPHjmXx4jwslkDCwsK8+5lMJlzWNnSzguIyohvsGIwOTpwtZ8/hbTQ566kLP8F9t67iziXL8a8NJDokhMrWGnZXbKJKqWVDwf9yT84K7rn+O9jadYK1EJxBdj45+F9UuYogUiehdiwzE24kJc49RvmowFD+sWsNe1q2E2j1w+ZqZ9n13+EHNzxMi72N1OA09lR/yo7ydZjaAzluNfOtyyz8OeeHRjLpjxBCCPG1IMHPyOaw2ygoLOu2zFMBBBASm4wreAyRmbmUN7by+heV3Dbpm1x50zzvnDqu/8/encdXVd/7/n/tecw8D5B5IkAIhFlAEI0ig7ZVq7Z1oqi9l8H29Ng+ekrvj55zzz3to0eQe26p7fHY01ZrJ8UJsSiKModJiUAmEiBz9s605/H3x8pe2TsJBJUghO/z8cgjyVrfvdZ3rb3jkvVen+/35Am0H76FOjGWwM1fg8N74eNd+Ks+AECfmYo6JkMa+i2MP8M7avDj88GpXe/Q9pdnSU1J4SeVZna+Z2Nn/VnW5+VQmGijpsvMx3kFzPgfTzNleqm4oSYIgiBc88S1ShAEYZyyWCzMmzePlatWoRmY70epVEbMuRP62eVyATB79mwOHjzIvv37KCgoIBAI4PP5pLAjEKD6ZDXbt29n9uzZ1NXV4XF75PmATCZpnp6ioiLmz58vV+8Eg0FmzZpFQnwCjz76KAcOHOCxxx5DqVSiG6juCQVTBoORYDAo93Po3DuhPiuVSlQq1bAh4kpLS5k/f748dw9Iw8OFjmGooqIipk+fLu9ToVAwaVIJOTk5rF27lt/97nfce++9EecodJwKrYagx4tCp0XB4BxH5ngtPZ2Qq5xAVEDHp3Wn6fX2kGfMx0AUJncy6NuIS4oBoN59Fluti5TETNLMmQDEGeJwe81oAzraey9Q23eKoN5PuaKCFE0CJocOjdNEojoaq6ObM601ON1ODJlR8uv7dF4S1Rmf45NzfRNPDQuCIAjC9Ulcw29Mbe3tEb8bMgLkBBs435qLdto0OfgBiJlcRjC3gL6GWqIMCnTL7sJXkUcwrxRXfTXqmAw0X12O3pyH/s3fYn/5DPrMVKLKRn8YquNcG0e3/wWAX2+IpfJWO5Uro9n5WoBDtTq05XdRUl5EZvEc0nNvvHk1BUEQhOuTCH8EQRDGqdAQZm6XE5XRJIch4SGIPxDA67Cj1+tJSEggOTmZ2bNn85c//4V7vvY1DAajHLIoFAp27dpFfn4+paWlHDx4EACVSoVSqcRut0cMKafTavH7/fI+4+LiRhwS7mJC/QyFPuqBp/VCy0OBzdDjDQQCEcFPqDrI6/XiDwTQabXyfEAgDR/ncrsJ+H0YjSaMRhMGg0EOzxwOOxqNFr1eD4DdbpdCJzUo1XrwA34VWpWB6Tmz0BqMdHksLJpYydmOT/nr4T/RG2wlt7WYby9ezzdvfZQT545RNrEcv8PDzkOv8UndMbLUhaz/xlM8dOcjnL5wiiRjBtNzZvCnw7/jj3XPA/D41Ke4afJSomPj8DqCLCibxwfN7/KHA7+mS2XlW67vcNeMe9BO19NCM8UJ+Zd9vscLcdNIEARBEK5P4ho+vmm0aipK83jxIuv7WhvocTlxNis5251LRWkexcV5EW1aGto4//676FovkJKeRvzyO9AlT4F7pqCydRFwtKKKz0OhNhK4+Wt4P3gX74U2DB2foE6ecsn+nTzwR3a/8w7JZWYqb7UDkJntpHKlgeraNpQP3E3UxEKirsTJEARBEISrRDl6E0EQBOF6FB7EaDQalEqlPI+P1+vF6/Wi1+nQ6w24XC4sFguTJk2isrKSuro6GhrqUCgU+P1+FAoFbe1tbN++ndLSUm666SZ5236/H6fTAUgBjNFoBMDn86FSqVCpVLS2tfL6668DUF5eHhHaXIrf78c/MLyb0+nA5XbjcNjxer34fD65TagqJ/R76HsgEJCPW6VSodfp8Pl8dHd3A+B0OQHQ63QYjVJFT2tbK8eOHZP7qtFoh1UNKZVKHEEFtmAArx+CniAEVBhVSSSYJjDRMAGn0oPD78Cm7adLZaXFdR6f10lGYiGTUqZTEFeKJqjB7nJiMhvwx9no99hJMCeTljCBLEMOWnTYe53yfnsdvZi0enIzishPzwOFhp7ePuxGNwadiU5rMz6Hj5L4SWSkphCjvDErfwRBEARBuP6Ia/h4p8Ycc+noxGnr46zVhrnjNAV5+RiMenmdDzj81z/x7E++x49ff4c3P9qFq71FWgEozYmok6egwIjf5UMVl4R+2TcAsLWevuR+u6xO/vzaSd7zwi03RT4jnZntZOGd85iSnvnZD1kQBEEQvmSi8kcQBGGcSkhIoKOjg2ef3QqA0WjE4XDI3wG+973vYjSa5KqW6Oho5s6dxaZNm9i5cxeTJ5fh9XrQaDQcqTqCxWJh+vTpwypnjEYTSUlJWCwWXnnlFT766CMyMzPl4dw+/fRT9u3bx6pVq/jOd75Db29PxNw7IwkNSacaGI5tMITRRbRzu11y/6urq3n22WdxOBxyH91uNw6Hg/Lycpbeeit63eDr//Lnv9DV2SUPP9fd3U1jYyP79u3j0Ucf5Zvf/IY81Fx4wASgVUhDzmnUAApcXjd1nfW8c2A7LT3nWDR3CcWTipmXvoiOYBMV2XNR+PX8+u3/yznHUUooYfFXVjC79GY6Wpowa2MxBKPY/eEO9tcdIDrbxH2qR7i5bAmOun4AZmbP5UDDXt6seRVXr4f75z1CReZcOlpaAFhQvphP+z5h58FX6bBZmJ42m4eWrB7lkzK+iKeGBUEQBOH6JK7h45taDZl5WRHLQkO+paakMHVGBWmJKbzvggnJxWSXTYpoq3I4yPJID0VVNVYDULH9bcpyC1Cojfh8Pvzd3dS1+PH4LWhVCXhSC0idsRJ9s4aWlA40QRMGgzTho0GvxRPwobT3c7zqDMcDXfTPTeLCKScXCgxkZkv7cmpvxZzzMxRq45ieH0EQBEEYCyL8EQRBGMcOHjxIXV0dFoslYsg1i8XC7NmzaW5uoaCgAIPBAEhByYQJWcyePZvf/OY3rF79GEajiUAgwCuvvEJCQgILFi6g+mS13D40n04oUNq3b9+wfoSqkDo7O+nv75OrbC5FPTBPUUiXpYu4uHg0ajVen4+A34deb8BgMMr9Dx3v0H0nJCRgt9spKiqioKBArk6qq6uTzw8MDh0X+r2jo3PEkCoQCKB2DTxmqNOByo9S6cWqaKMjeI4mXw0f7IebSxdz95yv4nC5SDal0GnrpdH6KS2GNgJOPXP9XqZkF6NPKyNFl06fo5f9dQdo8tVAn5Lyjk+5vfAu7pn6Dbw+DxmmdHYdf4Pq/mMYDCaO1H3II0u/wwPzv40/6MRojObdT9/muP8IpqCOU5YjwI0V/nzW+QIUIyy7Z+PvAfjzpm9c8rX3b/sEgJeeuPQwIoIgCIIgjE7M+TP+pcQmUJFd5ebSuQAAIABJREFUKoc3qSkpEXP+qGKkB7rypk8jMd4gL3f6oPrgKQJ/f5W5E4rpC6ioaqzmozf95Ky6HW1uEQ21PTitzdLQcS4dBr1U6W9JzZU2cqxG3l6sXtr2/qrDNLZYATjlrQfgH/oM/OfLeTxmOEnlSiUTFjyF0pw4RmdEEARBEMaWCH8EQRDGsdmzZ/P444+j1+uJjR0MMdxuN06nk4KCAgKBAE6n9GRbd3c3ZnMUK1eu5Ec/+hGHD1exdOlSamtr2bdvH/PmzSM1JZUjVUfkbYXmBAIpPFm9ejVz5syR1+t0Onp6eti1axfbt2/nu9/9Hv/+778YtfInFCp5vV4OHTrE888/T0dHBwDJycl0dHSwfv16lixZIr9mxYoVPPnkkxHbCR1rVlYW2dnZEeseeOAB7rjjjohlbW1tHDt2jK1bt9LZ2ckPfvADCgoKItooFAoUOj0Btwu/14ci4Mamc+AO9mOMM5FgSOTm5MW0dLZzsrqKLl8fJROLyc0oYmLyRFr6G8mOn4TDa6P2fDtdR2tJSMhg9szFTCubgaMdUvUmslKyaOk+x47aVwConHwXU7KmU++uIVYfx5SJ02nva+e9k3/H5/Rxc9kS8ibkk3u2kF5tFykJEy55jsejK3XTSJ1exj0bf3/RACgU/AiCIAiCcGWI4Gf8i46PJjU7h7aD75GakgIgfzec3ofhrnu5f2Ul6SXS/8P6ALfTT29rJ81Veznv0aEuuABnsmhrb2e/BuY1NJFqTJGDHwCD3o3TpQNfJ6iTMOjdcuDT2tWO09aHrbefd/76ZwB2p3UQtb9T7uepufAPXikEeiT6NI8snoJB3D0TBEEQrkPi8iUIgjBOWSwW5s2bx7Jly+Q5doLBIMFgUJ4HBwbnyAkJBALcfPPNJCQksGvXLhYtWsTOnTsBuP/++yOqcXQ6HUqlkmAwiN1ux2KxMGHCBPkf76Ftq1QqZs6soLOzk3379nHyZPWo/8APDTcHyOFUSCgEcrlcKJVKuru7sVgsJCUlUVFRIR/H0LmFQscfUlRUREVFBQ6HHaVKjV6nw+/3M6NiBocOHWLfvn00NTWRnZ0tDy0nb0flR6HVEPSBUm0iVqVhTuZ8ohOk4ebKNRXUtDVyrOVjzvQd52x3If+Q8U+sXfoUX+lbQopmGs2es/yt+mUaOk8Ta02kYHIJt0yvZLp9BkGNnwLDFF5673e8W7MDZ4yTTM1E5pTOJ2HCk2g9euLUcbx3ejcfnn0Tu82Jw+vjodseZPWCJ7FqrSQb0i95jsejK/nU8F9/+g2++uPIACgU+rz8pFTtc98vRQgkCIIgCFeCqPwZ//RmLUuW3spvXv5P2trb5eBniQZ8vn3EfPQGOcvvQJeUhLuzk79tf4+u7m6+3rSLtJPNZN15FwBqdTWwhPcaq/m6W42ixzJsXwa9G6cN8HVK34FJRfm0drVjMEfT2HgOkIKfkFAVkokkFs9aQLQ+iv/69R/Ye7KKp7/6GJMmFoqbaIIgCMJ1RVy3BEEQxqnQEGb9/X0AGI0mNBoNwWCQQCAgf4UClhCNRkNBQQHz5s1j+/bt/PCHP5DDn5kzKyLCk9CcPuGBUIjL7Uan1QJSCBQ+L1B3d/eo/Q8NN6fRaFi6dCmlk0sxGgzo9AbcLicOp5PUlFQA9Hq9fLyhuYLCg59gMCiNAx4IyH0CcA48HRiaT8jr9aJSqUhLTWPWrFkcPHgQl8s17BwplUpsQQWoQBdQo/QEQanFo9ASbFNj81tRpwexeXto1TTjjHESkxYjnav99fQfOkbmLDPafLO0wWQlKi04TS40LiXdnzhQpSsgB3w6L84YJwadiaBJgUphwHK+G68jSEZZFvExsehjTah0ZowaNQq3Gou1D5u/j4nmAkgd9VSPK1f6plEoAAKpGigU+oS72sO/vf2Egjt5C/+2O0ZvLIxvTYd54O46bnvlfh7OGr35dbOvzyO8f3xJfb3Wz5EgXONE8DP+qdVqiqdPZvnsJVQ1VlORXUp0czXJZWYyS9QY3vw5fUdeA2C704gtuRj1B++w42wNxUVZ5Ky6HeW5s2Qf+z1T9WYO5RYTaKzDn5giV/0MZTBH09ncDEiVR5l5WVyob+LjI1W0TYwCrxT+9M9NInW/9Jr+gdc+UryCU74cfrjnP8hKzeTH6YWoxV00QRAE4ToiLluCIAjjVGjeGofTSVpqmlyFEwpFlEolvb09EcOvGY1GuWKmsrKSffv28d3vfo+6ujoeeOABoqKiI/YRFR2Fy+1Gr9MBRMwrpBmYs8fhsGM0mnC7XVRXV5OQkEBqamQioRt4fXj/gsEgCoVC/p6WmkYgEJCDpJiYWLxeb0QwYzKZ5N+9Xq88HF1omV6nw+v1yvvzuD3y+lA/AXp7ezh06BAJCQnExUmVPC6XS96Pw2FHPTBvEAovCrMSZ9DB0ebdvHX0L3Q7u9mX+j73LlnDt1mHvdfGvPgc1Ce6qLvvm2iAOp4j/+XfsXrBk5w58ynZxiIyghP4+c5fUct7ZLalYoxay9KC20jRJBAdG8ek/GL+fuwt3jr1R+k99ndwx4zbcbqlf+xWFM/hyNl9vHTs9/SpLCQnx/EfqX+6+IdkHBqLp4ZDAdBIwQ9IVUD3/fKTSw4TB1C/ZT6FTw2fE+vbbwYZixznSoZE9VvmU3jqn0Tg9IVZeeGBP7DldCLrhwYEe3ZSvqEGiufw6oszuRGzg6YXXuKuZ7siF47R+RhxX0DJugd58eH4gUYizBGEq0lU/twYUmITSM3O4euJTUATJJq55SY1pQUBat42c3qv9P9KrpxC5s6v5JOOiew8f5pj5k4e7PRRZm/FDhQm2tAe6QCPk64hwU9oyDeDORqnrY+q6nqy0+Pps/Zhae/m/X3HOR4Yfg3on5sk/7z70Ie0HWsh9Vw/pEF5dhEacQdNEARBuM6IS5cgCMI4lZCQQEdHB9Unq7F0deByedHrNbhcUmWM2+0mOTmZmJjYiGBDqVTicNhZsHAB+fn5vP766yQkJLBkyZJhw6h53J6IShqLxcL58+epra3F7XbIy9vaOnnppZc4ePAgK1asYNKkErlCB6C+vp6TJ09EbFunM9Lb20tGZgZpqWmAFAiFghy/349KpYp4TWNjI1VVVej1Gnkb0rE66O21MWfOHDQaDRcuXCAhIYG2tjZOnjyBTmeU+9vYeJ6PPvpI7uvkyaXDzq3RaMIW9KLzgUalAb8flKBwqQi49NhtTjwdQWKCBrwT9ChSfdh1emIuOIZtq18DSVNSSdemEQhdljsCODM99LhtFKdMxmSSboQYFdF4Ai66VFYMvdK45V5/gNzcHOmcuAarsmIt8Zi1N97ktF/2TaOPTxxnatm0YcvffkLBnc/N45naIOvywlbseBzV9h1su+PKhyq3bwviH72Z8KXoYst/1vPwpsEPw55dNZdoP97Vs3H6W7xePIdXj94fEfTs2biVH76QNxjIXElDg6Wmwzxw9x/YmLuWTQuBrJm8eHTmld+vIAgj+rKv4cLY8/mg7eQh2hrPQth/7W+hGfPuqXx4Zh871QEqfUr0JRNR5RRjq20C3qHjhI2XXtuJOlFFNtB4xEHGneU0zVsKF6n6cdr6eH/fcWr2v0tfdg6NLVYA+lobADjlrSdqf2dE6BPulLeeC42drLrvIRZPmSVuoAmCIAjXHXHtEgRBGKcsFgsWi4W1a9detM3q1atZt26dPJ+Nw+EgGAxiNJowGk2UlpZy8OBB8vPzmTVrFkBEaAODFTohv/nNb/jNb34j9yFUDWSxWFixYgVPPvmkXGGj1UnB0fPPP8/27dtH7OOqVatYv2G9XPmjUqkigp9AICCHV6+//jr79g2vrAj5+c9/zpIlizGZTFgsFrZu3cqLL7444rlbsWIFjz76KDExsfj9fhyOweDG7/ejVQXQaNTgh6BTiVKjZUJMDlOzp5PgjOErqd+kz9rHKydepMV1ninZFSzP/wre761BVyMNxefLNHLi3LscrjtBqS6bm2d+hdsnV2A61UtCXCIFqQV8+MlH7P5UGnbvtorbmZozlfPuhcQnZVCeP42jZw/x99M78OJicc7tVBTPYXF3G/Zep1y1dCO5Np8a3sGrz8HcZ34bGfwA3PEr/HLuU8ez8wv40721fLQ+X25ysaobKVAa+GXuZmr2ridPegE3FWxgP8CayMqfiNcwj2dq90b0KXK9VJX0/ZpQxdIyVKF18nZ38IRyGb8O71h4XwaO6SnClwkl6+aQ/+whXngsT6ooaTrMtjcKWbG8htfrItsOrVCJqEwZwZ6NW1n/Rui34RVGkethxea1bFooVSS9c1vktpteeIm7GmZxbNPwd27odqCQLUcrWRi2flvug/wrOwf6P0K1k9x2IPgZocJn4aa18jYv5/i+kKx48oG6BissjB+x8uezvh+X037EKqTly6Tzvmcn5RuIOLehsKxulH0LwvXm2ryGC1famQ4nVY3VgDTXD0Dy2zk0Nx1jqt4ALicx3/0Btz98P5+clOblWXzbbWyvbqZv/7tUlWbw8V4LxUVZaJ/4MdOKS/nk4zNcaHKAr1Pej8EczamTJ6nZ/y4AbY1naWs8S2p2Dm2NZ7nQWE0U0jw/qfulqp8SjXS9O+Wtl7fTPzeJu+bcQqJ5cLQEQRAEQbheiPBHEARhnPqXf/kX+vr60Ol08tw84cOrdXd3U1ZWhlKppHRyKWvXrmXJkiXynD4KhYLHHnuMzMxMiouL5TlxNBoNRUVFrF27lvLycrn9ihUrSEqSnppzOBzExcXJ+wUoKipiRsUM0lLT5MBoxvRpPP3003LfwvvpdrtxOByUl5cTEy0NN+cPBFAFAvJwcMFgEL/fT1FREd/97nfp6+uT928MDcsW9nt29gSMRhNLliwhNTVVbh/eLjU1lbS0NLmvoeHyysvLefTRR1m6dKk0nJzSC4rBy6hOqyUnMQtl4k24/LOZpC7h0NkqHN12LJYuqmng9skGpvzPNbhamtDH59Por+fwxyc4138Cb6uV2VMWUZo3m+T8LIqDhaDy83zTf3BcsR+DzkRmZxqPFq6leM5k7B4XOoOGgzUHqO4/BkBGSzaVpSu5d+Y3qXV+Qoou5Qt9hq5H1+ZNowImzYVfn6oF8kdtfVmeW8arbwbxb5N+ffsJBYVPFEqBTN56PgqsHxj2bZA8DFxgIAza8TiqgscpDPyK20PrP9lMTWAwRHrijTry1u+lhpECKCn44c3gkADr59SCCHouKY+lyw+wbbeVhx+Op2l3HayrZGlDDa+HtZJCgXi2HL1/4MZ/PRun/4EHGPmm/56NW1nPMo4dHTj7e3ZSfvdOcgeCgz0bt7K+bg6vHh0IWZoOs3G3lYh05bKFBy9SeLT+gfiIAOfUs3/gh+se5NjRSwUU9ex6A0rW5Y06tNtox/eF7anjdQrZcpFA5bO+H5fTfnib0HEOWJjPCt5i2wszWRjaxyj9FITr1bV5DReuJJfNgX3/m7S1t/NAZgqVPqUU+DR1yG36cgqZXJSNLi4JZf9+qs820NbYTGp2Dmbb+7hO+WHZUtSrvkZMcSmo1RQX5wH1+HsH5/5x2vrkSp/daYPbX9wIVY3VZC6cIy3Yc0Bel1qeTtuxFqL2SyFS/9wkVi1cxuIps8b2xAiCIAjCGBHhjyAIwjj17W9/W67SCZ8XB5Dn9QmfT2fdurXy/D+BQACfz0dBQQEFBQXydvyBABogNzeXH//4x/L2gsEgs2bNivhHe/h8POHzAoW2pVQqmTy5jEmTpkQMJ+f1elGpVCiVSvx+P4FAALVaLVXbaDQRbUMVRwUFBeTlSTcD/X4/arUat8cj73Oo8vJplJdPQ6PRDjs34efH6/XiDwTQajQUFBTwr//6r/I8RnqNNuI1Qb+CVms7B5sOYvP04M6T5hNKVkyEBMiOk/r3yvntnGk+wuT+GWTklFCanYvj+HlSTJkkGBKprj/IEcthqt0Z3LHoKxTml9LwaSMabZC8rALOdtZx4BNpNtoZhfOYmJ5LYXsJvU47henFNPee53DdAayuNhJiU7in9JsjnoPx6tp8ajifdf+9mT8VhFXOzP2ClTBr3oqYJ+j2729mbsE/8+z37xheXQRQv4V/fm4ez9SGveiO7/PM3AJe3fErbi8MrQ/rU956tq0fYVvyNms4yTzuLQxfmM+6vb8a8nuQdZ/x8G4ECx+bw7a7D7Pn4Xx2PQu3vRIPDeEt6vnPZ7tYsfn+sGAjj02bCynfcJg9Dw8JPJoOs+2NRNa/EvYBWDiT9cV/YNeeShZmhdaHVddkzWTTwwDWz97/TeH9iufhJwrZssFKE4MD+YxWFSP120odkJ87WrvRju8zHwKcPsBd0w9ELiuec5EQ6jO+H5fVfqQ2Q+WxdDm8/k49TQ/Hk8XAEIHLl12ZwEsQriHX5jVcuJI0XjuuU+dITZEeUJqqNwxrM0vrptmtpuQi29h//jTrVn+bstuWgVq6pWUw6pkytRTw4fX48HsCOJ1BMvOyuDBvGm1/fk6u5qlqrI4Y5i1z4Rx5+LfdfCgtnJuE/dWTmBBVP4IgCML1TYQ/giAI45harcbn8wGDoQogV8woFAo5QAkFP6Ggxu/3yz+Hqn5UA4FIKDAJhSMqpVIOZYLBID6fD41GQyAQkEObkFCwE6oYCoUsIIVUarVaDliMRtOwYd68Xi9er0ceOi60X6VSKVXkQMQwdOHt/X4/brdLfm1ofej1KpUq4twA6HU6XG43Oq1WrjgCpGMEFAoVCoMCb9BBU08Dp2tP0W6/wIWmVp64/4fcm12I1dJAnDmWvh47f93zNp6oc9S1NrKh6B+5ZdIq5ubeQZZuIkq3j//Y8wua4us4o40npj6BW4orqcici0atxajX81/v/YoD/Xukc9kKX6m4j9zYfLw+D7GaeI607OMD52t0nLSQmZR+w4U/n/WmkWL0JiO675efAPDyk1Mub5t569kbGEhS6rcwv2ADhcoNAMx9ppa96yMrghQj/Dx0uxfr+4jtaj5lP/vYX6DgqSHr1wCKmk/Zz2T+KW/k7Y7Yh7w7uXfuBp4KbXPuZmrF0G6jks9lVh6VxQd4dyO8vnwWx7Pgg7A2iiYrdSRSmTXkvGfFU0IdZ5tg0ZD2p+ji1N1b2TJknyvl9fE8MXR7Q/t1Gcuk36Vqn82nw7dSeNFtjGZwuxcx2vGNsJ1LbVMBUDyH7UOGmmt64SVWTbey5WjlsPP7Wd+P0dtfpE14H4FFj82h5O463m+aycNIIdiGV/I+93+/BOFaJYKf8U9rMjHh7q+w5Nn/DcDHLmdEAOTJSubjvAJm5GVhUENebhazTR4OZkvzW3acsLH4ttuYtuI2VPrI21lSDqRGrVaDEcyxkJQkzd0ZPoxbSGhZiSaP+3Wzacs+S9X+wWAoNSWFilkLuNXYi6/jE1TxeSjUxmHbEQRBEIRrmXL0JoIgCML1yOv1olAoIsIRpVIpBz7hc+aEz+Oj1+nkgEc1JJgJfYEU8qhUKrm6JhAIyEOxhdp4vF55v36/n2AwKPfH5/PJQ6r5B0KbUJ8DgQA6nX7wWMLaqtVqDAajHMKE9h0IBPCEBVyhfmk0GnlbKpUKTVjFTqivGo1GDn5CyxQKhXwcep1ODtHcnoHgSa0ioNYQCII34MWtluYE8mkceA12EuIycSs8NFmP09HTgcFvIjUqhRxNLE63HWVPkFifGY+1h/qzx6huq8IR8JEeOxE6AnidCgxxejQqJefbz9LQfAaAlNg0nG47dATQKvW4Ak4ams9wvv0s9qCNoN6PvdFBrCoRrS76c3xyrm979+79wtv4y6Zv4Gs5IQc8Q933y094+ckpIwY/lyVvPXsDQQKBILXPzGP/Uz9nxxfo7+Vbw5sD+w3/GjKV0GeQz/q9g8fB/g0UKBUolY9fpeO53knVMq+9YWXDY1cqMitky9G1HB/ytemKl4hIw5dtzl82uJ/NhaO/bCRZ8RQAtQ2XU3009seX9fAsVlLDu3uu3Da/sKw8Kou72LnbStPuOk4V57P4Ss1zJAjXkCtxDReubX6tkQlF2QBU+qR/E3zscvLxwFBtAEnFFUzIzgVAlVlAUnEFIM3ZM3dCMdO+sR5dUhKXy9Lefcn1p7z1vOQ+SNvEKDIXzmFxazIgVQStzSqku+5HONqfuez9CYIgCMK1RIQ/giAI41QouAhVxIRXxYQCmFA4E6rsCQ9UwkOc0O9yWDPwPbQdKVTRyNUyoX3pdTpUKpUcIIXWu9xuOXAJtQvfVyikcrndeL1eeTuh/YZXLIX6plQq0et0EVVF4VU94eFRqA+hbUjVQYNhWajqKdQu/HxqNRppODq0eAGPX1qvCupIK0ilaEoZM6ct4q55s2izfMrr7/2Vl3f/jr+9/VuUbh93LbmHr5Z/iw33/DMGv4kDH+zizWMv88qB/8LiamTFrSu4d8HDPFXyQ2YmLOBPe//Mz478hK0nf8a7p3dy86TbeKrkf/H40qcom1jO0bOHeP7QFp4/tIV9p/dQElfON+Y8wbwFi1k59+7L+7CMI1fqqeGRAqD7fvmJHPx8NjvYsqVuxDV5hZO/QC/DDFTuFF4sQyicxFyeY/vFUpnCSczlJDXDH4y9LHnr9w6ESW+x5lL7ESItzGflxW7kZ8VTQBcNTUOWD1Tw5Ax9TVY8JZcKLbLiKcHK2aHb+zz21PEahWzZdCVCqzxuWQ6nnj0sVz5FqueFF6yjH99Y+xzvx6jtL9ZmmHgW35bIqWd38oN3uii5bfT5kQTheiQqf8Y/hc/H+TON8lw/4VU/4QFQ44lPATDHGsmomM9sk4dKpZ+Zq7/NtAVlX6gP/XOTWDxrAYtnLYhYHqoEapsYRYkmj+/edj9zpnxMZraTQOAOUfUjCIIgXJdE+CMIgjDOhQKNkea2CZ8TJzy8GfpzaDuhsEalUkWEL+Hz8CjDhoAL33botUP3O7Rd+HaGhkJD9xu+fOgxX6zv4cO5he936H5C64f2NTQ8nDYQlL4Gjk0fNJEXLOWhwjU8Oel7JMYU4XDacStt9Pi76FT34dfbSYmNZ3b6bCap82n3OmgInAfAZvXQ0dNBXFQMU5Onk5E7AXXYoD5Otx2DXUemfiLzM28iKymbhIRogno/GqcJu82J1dWG3qBgaf5yHsz/FjNj5o14nsezK/nUcHgApE4fvNEQCoHCv0Zz6qmC4RUx9VuYf+dzsOYupOKbfJbfO4/9f3oTOYPZ8TgFT+0bZes7eOLO55j7zPe5aBFP3nr+aQ08d2dkH+q3zOeJHaH1+3jqW1sG912/hScGQqu8wsnw3KuR/d/xOMr5Ye0B6mv4hHmUyEUgdWyZrxjeThiQx6Yhw46Fr3tsXSKvbdgZForUs3FDDSXrZspDjMmyZvLEcoa0l4Yx27gntL6LzT88jJw1NB1m4wtW5HDhnfrBdXt2surZrpG7PSxIkvr1eS3atIyV1LB+emTf2bOTadPfYuflHN8V8sHGt3iNQm4ZVk30Gd+Py2ovBV+vbYt8T7a9MbxfUkVSF6dOF/LEaPMoCcJ1SlT+XHk+H/TYfFxoc3KhzYmtx8FAMfuX05/+bjpPV8m/hwc+Iedf+RsHfvQ9qnYfwefzMW3BDO776ld46J82MPPeSvlBLpCOT/ry0dlqp7PVLlfrA4x0qOGhT4km8iGGU956TnnrSS1PxxwThaXmIwDMacWf95AFQRAE4Usl5vwRBEEQhDFgIprsqDyKUsvIjC6kML2YbkUP7x7ZSWNLPTlxk5h383yKppSRdD6dopgiijIL2b7/DT5uPMrE5ImsnHU3NxUuxOXoA6Agp5SqzgO8+t6fidcmMnXaFIxxJmZMmond4SQvqwBlUJqjSKkapYPj1JV+avgvm77B1zb+/gtu5Q62Bd4C5TLuVD4XsWbNm0H2hiU2eet/yzN/KqBgYD4g1rxF7TMnKTg1ZJPPLSN8UyPNGzSsF9uC1JbMp0AZHqCu4c3A4Po3n1AM7htY8+bAPEV3/Io31ygG+7/mLQLb7mLNncsi2sM8nqndy3ox8c8VkfXw/WznJVZN3yovK1n3IC9d5Ob/ok1r2Z4b2V4aKm1w/ZaNW1k1/YC8duXmmQP7qmTDO38YXLd8GdvXWVnVMFLHZvJ/1tWx6u6tbA7tY3Mhr20Yoe1lyWPT0bXcsnEr66dHhkgrNw8O63bJ4/s8FU2nD0ScC0CaB+joyIHcZ30/Lqf9ok0PsuGBsPNePIcNy2Hon7wcFJE/QtAkCOODqPy5Mnw+sLl8WHtcOC02Llg9WL0BYgIBlLFashNcZGUYMRj1o29sDLhOnUPLyMHP6TNN7FcHeM8LFT/8R1Z/dRUTirJJnTWP5MRkHDYHfQ1tdPeD09pMa0+AllYrzvNHqGmOx+up4r6HHubmW28amAPIh9PWR9T+TgB5Pp+2Yy0ApJank0o6bcdaSC1PZ/ehD+W+1B89zmRpxDlsracxx5dEBE+CIAiCcD1QBMPH+BEEQRAE4bKMdvlUeBUENUG6A524caNDR5u9mf/e+RwnfSdIs01g9Tf+B/H6OOhTkBWdTV+wm5++tIkWQyMJ2ni+VvxN5uUtwuroJqhyYdLE8tbR1/hj3fMYeg3cM/MRFkxbhA4ddm8Psfp4oojD61Gh0noAUKK9ZD/Hm7179172zaOTF2yUZpgvq+2JE8cvuw9lZdMuu+1Y2vGEgjt5i8Dnn9RHEIQvwQcbt7Itd2ioVM/G6W/B5rGYw0kQxk51s43JmZd3rf0s1/BrjUKhGPX/DceSzwdur5/uXg9Nrb3Yejx0WR1Y+9w43FL9i1GnxqBVY0oyUZ4TTcGEaFT6qxtm2Hoc/PF7T6B9axd9OYV8mv91ALyeKsrO1bH//OmI9n0ZpQAUzr2FwoIZ1NQeoe6sNMKA1dqNY6BANT26ih5tBcXpFh5//EmmLZiBWg3Hjlaz8TvrqGqslod7A9h96ENKNHkx5Jr+AAAgAElEQVSklqfL+4rWR1Gz/wynvPWUaPJ4PCqaW5YdIDPbiV3975hL7+FazH6+7M+eIAiCcG27Bi9dgiAIgnD9C3qCBJUK9B4TMcYkVChwqFwkxaaT6bYyJXE6AI3NDZxraiFF8yllU6dRkl2EraWfdH0mseZEzned46OaPei0GqYXzSAlLYnM9gkkBjOJj4klSpmKCTXxymSCPg8oVGiAwJd7+F+az3zTaPgogiMqm3ZtBDqXbwfbn4O5mwsu+xgFQfgSfLCT+8/OHAx6mg6z7Y1EKl+Nj/zb/aCO14rnsF2U/Qjj2PUa/HyZfD5w2Rxc6HTRaHFgabZFBD4+lwe1XnoQKLTM0O+i6YISv8NDRl4isearc1vI5wOVVsn0VV/j5Fu72H/+NBcKDUzLSEZDFuemaIg5U8cnjWeJj48DoMfaDcD7O3t5f+d78raMiVCcbqF0fi4peXkU5N1LelYG0fHRmGMH5+bx97rk4Cek7VgLi2ctoO1Yi1zxA9Dn6ueUt56o/Z1UtZ/kQkoKqQWxxOX/OzEFd6IQd88EQRCE65C4fAmCIAjCWDCBT+FGrVajDAJeyNRPZPm0r3DOPZVZUYu4QB1/O/4yDRdOE6tKJGlKKpXz72JS83RStCnkJOWzvfpPvP3JXyBZSYwxhvnFi4hTp+DW2JhomogJtVRl5AkCGjAAalByY477dj0/NXxF7Hgc5bKwodlGGQpOuLqmlW8dvZFwA6ph2pbIJafuCg2pF2lVeeQwdcePrR27bgnCVXbDX8MvU/iwbq2dNlpbW+np1mLpd0W0M+rUxCeZiDNp6bZ7sPa5CXp9WPvA6fJj9ZqALsyliWM+nJnT4WLvB1XUn7VTU3uSmqwSqhqr4e2nCRQ+RHx8HLrkRNCriY+PwzoQ+oTcXBlDdno82dkTyczLIiU9ibjoaDRa9Yh9dzpc+D0B0ksm8MD96/hV40uAVPETqv4Jr/q5GO3EJ4gpvROF2jhqW0EQBEG4FonwRxAEQRA+B4Vi9HIKX1Aaek2l0KL0SMMxFCWUkqPMR2PTYu6PQ+EMEJ2QRJTBRJ+lG5Vai1FlRNmjxW6yY+lph2QlJpOWXkcv8SQTn5RMv6oLHVEo/FI/FFoFqPygUuEniOoGDX9u+JtGd/yKQPBXX3YvhIsQN+oFQRAu7oa/hl9CKPCx2bz0tvfS1OqgxeIMC3yk70admvhoHYnxRsyxWpLizAS8HpouSBVBzgAwUAFEp53z0WpiurykJqrHdEizXTs/4WfPvE58fByBtncBqMiWhnTrGWjTeroWkCp6bvXVEX1WmgNu6v9cT8F3/wGT4fL+3/bY0Wo++PN2zrugr7WB0pxcFrcmszutI6JdtD5K/rnP1S/P99M/N4kKzRz+5a6bWbL0FhH8CIIgCNc1Ef4IgiAIwljwgFqpwq124MBNlCER/IAPVAHpH68pybksLb8Ta28PqVEp5CRm8dqHr3C88SgppkweSn6EhVNuwR8TxKiO4vYJd4AfHD47JmM0Sr+WoHNgjG+9F6/SA2jwBJWYFZov7dC/TOKpYUEQBEG4Polr+HA+H/TZfLQ2ddHU6pAreEJDuEHkXD5x0WqyE4xoDVp8PujstmHr8WD1BoiP1mFwqXF6Bl9rabZR7QxgyzSTlWFEo9WPSQhk0LsBaZ6eWCA1O4epMyqYiIfzr/yNnW0q7KnLyWh7gwUfnGKq3gB6AwClhdFoDAG4jAebWhra5Dl+QmbozNxZBPkW+LXGIM/3Q1jlz+5DHxK1v1OeF+hfHtzA1ImFV/QcCIIgCMKXQYQ/giAIgjAGgp4gWoMRX9AvLVD5CTqlCWpVBjU2nRc1aspzFhIf1KNQaOlyNVPTUUcgVsEZ1cc09tezKOMW8ksL0Pi1KAJagp4gfrMTpcck78unVRBUefARhKAH0MsTv15OhdJ4Im4aCYIgCML1SVzDJaEqn44uF53dNnrbpSofp8c3YuiTnmBAGatlgkGNyijN7+O02Djv9NHdJ7WfmKQnNkVPTwAaG3qkKiCPTw6C/G4fFpuHspzIOXOulMWL5wDQZVWQGL+CSeWFpKcmE3Q4OOFxsn/bMwDc03QKgI9dTvm1F+q3kPmXfkoWPYIuKWn4xgc4HS5+sfV5OfipyC4lNTuHypV7yMyWtnfL39W8+5GPjzTS3D+nvPVS/2YtYM0DyzGYo5m2YDKJ5tgrfg4EQRAE4csgwh9BEARBGAMKowKUYCQK8BPAj8/sk4eCM3uj8GjdKHBhU3tQBXUA3DRtIVVnD5Afm01xYglarxmHpp9+hQudRoFJo0YV1OHRSk9QogU1CggY0SKFSwS5nIcjxyXx1LAgCIIgXJ9u9Gu4zwc9fU66LE6aLtg439J/0cDHoFcRZ9ISk2IkVokc+mgNWqJUCgxJegy2ALW1VrqsDnoDAWy6wds/Qa8PZ0DantPlBzyoetQ4nUHGIvdQ6dUsveOmYcsVRiNlT63l+8DH/3dw8rOpA1U/nqxkjp7qBJ4HIKe4ErsxheSJqcMqlF59cTsvvvRsxLJV0z6K+L3yVjuVt0L12XnUZkzjv99/lbZjLdxRsZgVty774gcqCIIgCNcYRTD0aLAgCIIgCMIN5OQFG5MzzV92NwRBEARh3LpRrrUKhYLPe2vF7vTTb/diae7hgtVDl9WBtc8tBzQGJRhNegx6Fdm5sSSYtWgNWrRqFXot6JVBVFrl8CHbfNDQZuP0yQ7qW/sjQqRw4RVEuXmxFEyIRqW/ys8J+3wc/7dfRARAxUVZJK21UF2rpLQgQGa2k51/N/GrVzN4YPUa7npgFQajHpCGe3v8gQepaqymIruUqsZqvl5hZt0j0oNRocqfEKf2VqJLnsdmc9DQd4Hc6MwxqXi6Gr7IZ08QBEEY/0TljyAIgiAI48aN/tSwIAiCIFyvbqRruM8Hbq+fdouT1k4b5zpd2DvtOD0+gl4ppFFo1GRG64gzaclKM5KcHEV8nO6ygxkfkGxW4kyTQo1uuwenyy/vwxkYbKvwu+i2q2i0OEhMMJB4tcMftZppTz9NSnoaf/318+w/fxpHVieVDAY/IW8cfI+qxmq6urv56lfvwuRo5yf/vJU3Dr5HakoKAPmFD2EzW6iu/YjKW+3DdhcI3AFqL+ZYI1Njxdw+giAIwvglwh9BEARBEMaNG+WmkSAIgiCMNzfSNbzP5uPQ6TYszTY5kHG4fRh1arnKJzHeSFammeSkaOLN6su7e+MDp8eFrdeP19lPn1+LJsbMzOQo/BoVDpcPp8UmVxjJ+/arCbr8BHo8dFmcxEYbhg2rNubUkPbIt5iTXUr9L+7jjAV4LUDlSmVEs9SUFNra2/nfv/hf+K1Wqs828Mb7b0S00ZUt5Cywuz0X/v7fEQGQU3sr0TmLAc3YH5MgCIIgfMlE+CMIgiAIwrhxIz01LAiCIAjjyY10De/qcXGhvhdLvwuDUqryMerUxEfrSMgwk5saS0aKAZNhcBJHn89Hd6cbhU5JYrRh2N0cv8uHtduNxebG75DmmExO1g2vFso0k2Hz0VzfxfG6HrkSyOH10RLalsNDyoQYTHoFWqUalfoyw6croGLxDFQx2/l/P3uGM5b3yaxVAtIcQBdORQ5d9+7ud6lqrKatvV2u+lGm3or1fA0maxsnyhZC+7fg7/9NaYFU6hSXfwdKc+Jn7lfvyRM4Dp/AOLOMmOIycTdNEARBuC6Iy5UgCIIgCOPGjXLTSBAEQRDGmxvpGh7weuSfFRrptoxBqybOpCU7wUh8tGrYa7o73dS09QPQl+QnK1Evhzqh4Kejo5+eAMQqIS4KKfhRq/HJmYkPr8eHt99PT2DYLnDYXdR7fHTbPSRaPZhjtSTFmclL1UsB0FVSPr2U7/zjU5zbBe/ueZ93P5KW/7HKRlt7OwBt7e1UDbR/IFMKfvoySgmUzkfxyht8dOpnLMydRMusB3m+sYKcj6pYmNbAzUWffZi3oMOBZ9tPaX/zGKxeQ1luAQr19TlHkCAIgnBjEeGPIAiCIAjjxo301LAgCIIgjCc30jVca9CSnmDA6RmsZHF6fLRYpLltmi7YCBqUZCcYiY0zovL6qWnrp7GhB4DedgeevFgyk/QA9Fn76JZyIWLDRklzujwY9OByeeiwBfA4PfgdHnoC0jYA4qN1xJmi6LZ7sPa5CXp9WCw+nC4/BquK/gwfcbo4ktKu7u2j8umlWNof5o//Lg3pFgp9QBr6rSK7lKrG6ojX9BV/i7Rog9xGEyVV+Hg1BpoTbiO/MhNTcSJBh4O+hlq0uUUYjPpR+2J7/x12/HUfAPfEB1BotVfkGAVBEARhrInwRxAEQRCEceNGuWkkCIIgCOPNjXQNTzYrqYnVEm/X0eHxoXb5AbD0u7D0uwAwKOHCwPw/gDw/T9ArBTMqnXQ7J8Gsw6U1ExdlQ2OIkvdhMCgw6LWo1GoMetBbu3BKeQ8JZi2xSogJGEkwazFHGeht7+V4XQ8WixRIOewuQI+l2UaNTo3BoMAce3WrXcqmlVORXcobB98DpEBniQaSy8xAE1WNUrv3vJBf+BCxGbnY+5wEC1MpjP03EjNTcDeeoa+jlVyS+bg9kY/bL6DxdfPbTf9A4dxb+P9+suGSx+Xu7MT11u8BKC7KwrNgGYarPiGSIAiCIHw+4oolCIIgCMK4cSM9NSwIgiAI48mNdA03m40UZgaoAWi2YR0IfwB8LmlIuH6g3+EZ9lq1XosRMMdqSUwwEButIQ41YOZimYRKrUZjiKKnt59+t49s42DlitagJTPRgF4LiVap+sfh9mFQDgZAve0OLpi1FOi1kfMHjbGkNBNrvvc9qtZK8/qEgp88ayb7z5+mIrtUbtscn4qyuYGE5DQySisAsPc50QApWi/nvSo+/H+voKhpwzxrEv2py6l66d/ITo/nyaeeuOi5s76xg78PVP1ob72L6NyCsT5sQRAEQbhilKM3EQRBEARBuD7cKDeNBEEQBGG8uaGu4WqYmGpmcnYCifFGDFopeTDq1Kj1ow8pZtCrSDBrSYw2oFarUauRwgsfdLbaaWloo7PVjt81OKycwaAgVgndfT6OfNzB8boeznW6aO20cfqslS6LE79bqiwCcA7MCeQcmAOo6YINa7cbfCN0aAwtvXMJTz+yDpAqfEIW33YbD6xew6rSDFKzcwCoeftpGmuqidP7KEk1EKf3kTQhkdgZN6FNiMdkbaPF+ltStF6WfetB8gsf4p2//hmXzTHivt2dnZz/7S8BmKo3kLPqdhRGMdePIAiCcP0QlT+CIAiCIIwbN9JTw4IgCIIwntxo13C1GtJiNfTGa/G7DXTbPTgHKoD6XJEVP06vD4Mm8vaN3+HBZnNgNhvx+3w4XR6amvpoapWCjKw0iI/Tye1NWlAZtcQEHLTa7dhdoOhzY++0k55gkIeRM5r0YHfhDEgBkBFpyDm/20e3O0jSGJ6TkRiMelY/vQGAp/7Pj/hjFXy94gJZybfh98TiTC7GqCwnqrmDY+3tpAGlSdEAtAEtbXbSUyE61oz21ttJmnMLcRMSwdVLWnEB8xJiUGlHfi7a+sYOTp9pAiDjznL0KelX45AFQRAE4YoR4Y8gCIIgCOPGWN80Wv6zDy+5/o1/XDCm+xeEca3pMF+/q47KV+/nkayRm3ywcSvrWMaJTXlXbZ9fpit+vGNs7Ptr5b/u/wM7Kx/kjw/Hj9E+xlj4Z45r+/N3td1IwU+ISq8muzAJQ4KT2lorXVYpuAkatXLljc/liQh+fC4P1j41F6weoA/ooycAve0Ouu0eXHY7epMJlVVNcrcbg8GD0xnEYnPjHxhGTm8yEVT5Ufhd4PcBBrIyzWgNWnKdUpVPl9UhzzME0G334O214U/Vo7rKc96YY42sfnoDqvh43vnrn7GZczjvgvPHz5OWVM6kDCU6Ywa2kn8kEzf9/Q469SY82iiaj3xIX3M8C26bh1edjMagxev00GnpZ1XlTay6ZSIGo37YPntPnoio+vHNWIku6WpHX4IgCILwxYjwRxAEQRCEcWMsnxpe/rMPmVScxrSZ+SOuf/F3H3L8+HGmTZs2JvsXxremF15i5ZauYctXbl7LTxeFtWmYddWCgKu9vyviGg9zrkXX5fv8mdTz4/K3eG3EdYU8e6ySgT+xYX+HJeuvv5Dpir6fV/nv6Uar/AkxGVRMTDUDkGnRykFOi8WJw+7CqdfK8wCFBL0+OSjqsjpwDVTyDLLTBRw+4ZMresyx0nByMSlGspRGVEYtfoeHC1YPfrcU8EQbVejNehLMOiw2Mw31PbRYnDg9Pgx6FU2tDlTGPgomRF/VuX+k/ht55NvfIhgzk/frLPT2nKP1dC1WXRo6o4YJ2jpuuvtm1I5jfFjdQPGMKZQmq0kpLea8V0VHvx+Fx03Qp0LhcaNyOUjISMYcGzmMm93pH7ZvT1YyxpllV+tQBUEQBOGKEeGPIAiCIAjjxlgHPzNnjRz8CMIX8cHGrax7PZENr66NvMH6wU7K3q3np4vG6035MZA1kz8em/ll90K4puTx02Nr+emQpU0vvMTKnfFkhxZ8sJOVWwj7O6znx+V/4Mc5gwHsDecq/z3diMFPiHpgDiBSzSh8Pjon+Ig530NjQw8Wi31YAOQMSEOxdVkd0vqBKiGDEkwDRSwuu50Wl18e0i1WCXFRoI2NwaRXoNFKDZM77XR09ON3eAh/BCFUJSTv0+UHPDTU9+B3eEhOjiI+TndVQyBXQEGvRoU2IZ4upxd7fD864JRDh9uRJYVAsfGct3s5feQTOpPTSE2KIklvpLfHBoDn/DkmaPzMmp7DrOJUedstDW0cOXKUQGMdZ6028qZPI+0n/5ep+3aRV16EObfgqh2nIAiCIFwpIvwRBEEQBGHcGIunhkPBz01z8nEHoO7wp1QdOkrFrOmUzp40yqt38LhiGc9dqsm8zdTuXY+IlW5U9ex6HUrWVw5/sn5RJSfCq362dAFvUfb6wPoV0vBaH2zcyi9zH+Tf2DnQJpENr1bCD4YPjzVSVYAUPg3uduXmtaw+e7H9xY047NbQ7Y7cp/vJ/c/IfQ2tvLhcEX0unsNrL80kC0asVPis1RyX037ESq2B94MPdlK2gSHHJVWf1H7OSpKLHu9I6wfOdej4h76/4ef8Up+rkY1QRTNaf0ZYfznneKTP5YghzAc7KdtQ8xmrdOr5zZYuVm6+f6BfVv5rm7SNwb/DPFavT2TltsOsXhTZ/9Fc6pyPZvRzc/H3gFHez9E+J8P+Zjfns3ND5N/TZb8vn8ONWvkTIo+kplaTqlfj88XQ2+7A2ueGgcqcEJ/LQ7vLgzosFIoyasmfGEdMilTJYusZrOiRvmuJS40dNsRZUpqJ+DgdzrBwyRVQ0AWodB7SE6T5iEAKgJwuJ912D4lWD+ZYLQlmLQlmHQaDAr3ZyFiOCFdVY6G1ywZIx5CfHIXv/2fvvMOjKtP+/8m0TEvvBRLSSAhSpIMQBRSJEJFdC2tldUXfFcH1p+6+Lri2VdTdl+KKWBbFgr0EhAVpASJIKFJCQhKSCelt0iYzk8lk8vtjkkkmBRIMS3s+1zVXcs7Tn3OSM+f5Pvd9q+Q0Ael1NqhrxDBwKJOjT7AnG8rKS1D4xOPRWt52+hd86vYjC4rAUCbBbPYG/Kk9cZRN//cPzBlnODrQ/o1MlrKVsriB3D06DsvAQZgVauSIRTSBQCAQXF6I55ZAIBAIBIIrhgsl/EybaF8IcJXAwQOHee+5e3jo+Y+5dsK5xJ+ZrGlpYU3bYc4KJkV/wR3ZqSwSao8AAC8iYiE5txroeeE67IF5JNOzO6eMFZ/wzKK7OXqkrQ49a3vResrSVTyePZ7kI+3iyZKd+rO0p+/1yLr2CVKcFpzt8Vsen+fdRRw4Kxs2sW35Qo6+0D6GpKXe3c6LfSHdm5VH5rUuvNutOe6ie6GgN/m75mmLddNKQhRJbGL1B2NIaGsjJYdkYlh5Pi7EnMZrn7NnPoh09McRZ+dI6/hTtjB8zhYiHGLDWeb8HPeVM3bRgeULHaKkvb40dNB+/c7R397McU/3ZRf1JD+NuxZn9VmASFm6ieTY8SQ7ylSTmwnRjzhfn7BB3pCpdx5frzi/+/zcc3P2a5Bwlut57vukm7/Z/DS2dK6j2+vSP67xrmbhpzs8lS1IPBWoqmQYG61OQk8bbccypQK1RolHgJrBYR54qeWYzBby8+vQ5VZTY3NBqpchLTIS6mdDq1U7rQZJlTK0HSx4tIBKZXcLV2NTEOvnj6nKwC85NZgbGjCZlRQWVNBSrETjp2Ggn5KYQDeU2gs4IVYw6CswmJuw1BvxbiwhJnowelwwmJsw1YG+IItSVTzefvFMjk6njMHktFpF2U7/gkfdfkd1WdmH+PqjPK6bNpkz21PYuXUrEwbEMvxMDgBjFY3E1B7BkG5EWVtETdpYfLUN1MZNxD0iGhe1urteCgQCgUBwSSG52B0QCAQCgUAg6C9SU1P7ra424SfxuihcJTg+o8dey0PPf8zosdc6nf+1bF7ggotLx88CNnfKk7NiUqc8Lrgs6JhrMws6p09aQU57DayY1Pmc4OLizfxXxxO3YRPDR66yf+alkd/HWs4rNkl+Gqs3+LL41Q4L0mFjeLGfYpx016eEFzrGDvFm/iMxjsX1XjM70WmhP+HB8cRtOMDaLpPWZt3R0eIikheXx5CxIo2ULhX3Jn93eToTyfTZkLHltOM6pmzPgtlRfbZwAjqN15upM3zb6267hg92WOhPGMPi2Cy2tQ6wX+YcIF9PNr5EhHc86c389Z3m4mz97c0c9/a+zE/jrjn7ie6r5Ul+Gqs3QNIjfbPm6QvnN+e9mZteXoPO9OI+gXP8H7nA/y+gf5/hlztWK5hMLbi0+nPzcVOidu15765KAiqlFIA6YzP66kYKK8zklxgpMdqc8ppMLZgsZrB2rafZbKXZbAUrtDQ22tvWKvDXSggY4IFPiJYWqRKTxYqxWYbJYsVWb6a2zEiVobGfRt8DMggKCsJQ30RVeQlWz4GcrDChVSoZGeXHqBHheA+Ioaq8hDNmKwXK0fh7qImSmFCWljFAU457UATDRo1m5k1TiIkeha5Yz8cffc8ZFDz1yBPcea0v9wRXcU9wFYOGhgAgLz1F88EUZIeSsVbWIDmTR4vNeGHHKhAIBAJBPyEsfwQCgUAgEFwx9Neu4Tbh5zdTuprnTJ08hKmTnS1+vt7dH1LKRJY7LIJyWDEpmsRJQxwu4XJWTCJ68VA2taQys7XE5gUuJDrK213MsamFlrYM5LBi0utkg3ArdynTMa5G64J20kj77uQLGnBepycDbx79LwRyb8duBbE8s+O5mAvTVOtC+YzwTufDvYkjh9z8ToYkvcrfQ55OJDw4nrg5OezIH8N8WhfNv7sAsZt0ejKoJGPOKpZ3Skpy/NZPcx4WyYzY/Sxva6sbd27npDdz3Kv78jRL5uyHRXf32eVYyvv7yYgdz7ILGsfnPOa8N3NzvtegV/dJb+q4sP8vhOWPHasVqlvj8AAE+6jwCFBjqLGQpQNjo7WLBVC9sd0tm05Zg8ncjEuzmQazPV2l1BDqrSAsRO2I9dMdFpuV/CJnYUMiV6BSKlABA1QyqpRSjK0Vu8hljlhAVQYLgWYrntoLt8w0OMyDKA8JVeUgqzmD1XMgQb5KtFoZI3yUtBgDOJwF1WYZFiOU1tQB4Gc8wgAlDJ0yhaDgKLzcwGQ4TFa2vV5dsR6/0QkM9rbRWHoKsIs+HSkKGoM1djrx4+KRqHueQ4FAIBAILiWE+CMQCAQCgeCKoT/iBcx6bQ+T4nxIvL53csmmXSc5mVnFSze5/ap2Z65pF3UgikV/fZjFiSdbhZvNvL74Jx7e1DFPJ3KyOMFE7nCKRxzFotQ1nY5bWPSreiq4oHQQguwuoNJIeaDvMXEuTVpjlcxO5Oj6Dq6nFl/cXl0QWhfpt+zUM5UcMmKjWHbBFs3PFk+mP+fcm/nrFzKftnuzTaQ8v7hNv4aMFfvJAOjr30eb1c/yC2f1c2Hv819zDf7716mvXO0xf9qQyUDtqcQfUPm0AOAmdaFK20il3khLlRVTBxdwpia7CY+p1orK2H5OJZfhpra7g/PSKKixgaG2GS+/1oWgblaD5Aol7tIajue3xwuS6i2AN16uLtTYaBV7wGQDVZMVF6kVk1mJocZCeaUZN5kSqbL/l5qsVis/Hiyj1CYlQNEEQPTgELRaKVpXJYZGM7VICPZXA1YMVXoqTU2o3N3BewLo9xGod8FkLgBrBTrdGaf6D+tMxFwTz4DAwQ7hp6n1d+noBGiG5//yNDETpnHPvbdyzbDByC5kgCOBQCAQCPoB4fZNIBAIBALBFUN/LhopJef+bNp1ktSMduFnxIgRv6LFVpdsbe7aEt/pkGQXdoZE91yaqFu4Y+JPLI7uzt2b4NLlNGs/6D6OTtigC2Tx00a4N3Hoye2rj7nzpS3uzTljy/SRVouEiM6r+WHeRFNJrq4f8/eUpwut7s5WbOGZLZXEzYi8MGJDuDdxOLvucuICzXnYA/M4emQhR48kknS29rsU7MUc9+K+jFt0N0eP3M3i2Cwe74ObxDarn4e6KCD22FvZec5/i/l5eoj1JryX9dsbOc857+P92qdrcK77pDf8F/5fCOGnHY1Kil+QhohQLRGhWrz8NPhoXfHSKHCRtwsObcJPT/j4aIgb4kNEpCc+WgVVhkbKz5RSfKaUipIGp09xbinVFQ3UNStobrRSUl5NSXk1lXojOZnlHM6soras3SpI1bqaZGy296dSbyQvT0+1san/JwQwGyzknizBXHCaMosc5YBIovyllFaaySmq4UhmJbVGGxaFG9VmGQofbyJjggga6MfAyFBiokdRW2vAUJXbbf3NlQcoapShTLyHpsDBfOUxks8PV/KVx0hO+k9gyYatbPx5B/9c/iyJidM4fuxUt/UIBAKBQHApIZv0m2cAACAASURBVMQfgUAgEAgEVwz9ES9g49OTSc2o4psdJ+0+9Hv4fLOjP4WfzSxwiWbx0E20tLTYP5se7mMddquelpYWspdPhJ8WE91D7CDBpUXuik8YPnKLcwya1kD2HePEhA3yhg053cSq6Y7OsVaAlC0krahszxI2hkdnV7L8zx0Wz/PTWNIqRnXfXi/q7Ykui8enWbI4q1ej6Rl7HXGLxnRj0RDJQ4t8SV7ccW5/bX57PJ/kt53nbPWGrj0Le2AsSVSSkRnDoxfKdV/YGB6dTac+261ClqTQqznv9X2VsqVrPKpuY9CcjV7M8Tnuy3a8mb8+kaTM/SQtPX3upruLWdOxrkdiyFixpUPsqNYYPH2NDXTe93kv5qYX16Db63mu+6Q39Pq6nD8i5k/PyGTQLJcidZWhUshQSUCmVKCSy+wWPm5q3NzUQLsgJFMqAPCUQKifklA/JT5aVwCq6+FwZhVpR8tIO1rGgf1nOHK0mgP7z3D6RBm1xbUOl3GuKhNhQWqio72JiPQkbogPPj4ae1s2uxs6k6VdhGpptHUbT+jXovVUc33CIIL8QhznsnUGCg02SioN6G12V2wNdSY07irCfFX4+di/o+mLyjhdLcVdUUPstUMJ8g3otg2d7gy2gYOwjkrCnHGGfQWZmGIn8sXxfA7q0gEIDAigtKyMvdv3YDKa+3+gAoFAIBD0I8JGVSAQCASXFan7fmbxY49hszVjaWzkhVeWcdutsy52twSXCP21a3jj05OZ9doe4CSPzBxCfRO4yXH8fHtzfwo/wObveIeH2bSmB6duUTEM5SdO9jJ4T9SiVFoWQVscoO82r2Fmj/7iBBeXSF48kggjN/H4SOcF4qTlC/mso0KRMIOVs1e155udyNGzWBeEPTCDxVs+ccQPYnYiyYv0JHXY9JzwwkJWLl3Vnge7S6yztdebervv0BiWLcohyRF3JIaVy2NI7qs7rA2bGN5BbDlbXKSwB+aRzHqSRq7qt/wJL9zN4nkdxh87nsWzsbshc6JVKCLqgrraSnhhIckRzn22u/gC6MWc9/a+SogiafEmp3sFfFn83Tzm90Ed6d0c93RfdhYaInnxu/Fkz9nE8Oyzxb/Rs/bP+8mYnchnPfU1YQbJi9Z3mKvWfvX14v2K+/ycc9Oba9DD9Tz7fdI7zvr/oh8Qlj9nRyuzEeqtoFIvxaUZMOPk/q0jqlbrIH1dI4V6C1DnlF5jg+ZGK7XFtRhlNgBapHbxxKXZTKCXGvfWvC4SV6RqBf5aCWiVKFQKasuMFFY0YDVbcFMrHG0BZJXaLYwUKgWeWiXuWhn95R1t0shAYCRu27I5Y7ZSi4RYXwWZleABmGpqaWhd5sqvNDFQbeKGwb7U5TSQVXwIAiIJ8PShjKoe2zCmHaXgw9W45+VzQ+JNmIBP16+ktKyMwIB20Whd2n+YZ74flbp/xiYQCAQCwYXApaWlpeVid0IgEAgEgt6SsieVB++9x3H88uv/4M7b517EHgkuJfoSL+BEoYGhodqz5mmL//PIzCGOc79K+MlZwaToL7gjO5VFUWc7bxdt3uFhNrWsYSaweYELiSeWk526yK7/5KxgUvRifnp4Ey1rZsLmBbi8NKQ9vdt6c1gxKZrFLHfOJxAIfhUpS1exOqKzqGSP/cLyhbx4KQdaEQguIL151rZxOcf8cXFx4UIurVitUF3RQHl5PYV6C5V6I/q6Rlra4v3Y6BIDSCWXIVMqULdZCymljvoktSYAbB4qPCUteIZ74aNVONLdpRbkKjeaTPXk1YKhxoLW055eW2Yk50w19a3xhWRKBSoJuMhltDRZUWuUqJRSJG5KBvopGRzmga+3qn/mofw4J3Zv5uDmE2yoGsLoW29Gq5SRWWnBVFNLtVmGxl2FwlLPQKWMmdOjGXdNIE0WM+k/p7N36xYKzBAebP9frSt2FpRHx0cSV6Zj7w92m2lrwk1s37mdjT/vcBJ+RofH8/CTTzLztpsuetyfC33vCQQCgeDyRlj+CAQCgeCyQyKRYLPZdym6uLhc5N4ILiX6e9GoswVQv1v8tBG1iA+Xf0F0tAv2zeEPs2nTw7yT2J5l5ppslk+KJtqldfv4xOUsfxh+cmSYw8OJie3p9kws7yw0CQSCX0fKFu7KG9Mu9LS6E5vxXSdropQckmPHkyyEH4GgV1yuws9/C5XKBX9/N+QeLYR6K6ix2UWZNiHICE5WQKYmKzRZsZpl1AFuagUaZauFj6uCYB8VYUFq/P3d8PZyRapsXR5yctmmQV7RQLmkXXSqqmpwCD+0tmlSKqCxtWCDGZNFhjdQa7NR56fF051fbf1jqDGSs3szHi7vMS0RrMk/cWhLDlUD78A1fDAGcwNF6QfxHhDDDZHePHznMPyC7O7pZDIlo28YhdRDyccffd9F9OnIwVy7e7e8cTdRl5frcPcGUFpWBsDvXlrBzNsS+82iSSAQCASCC4Ww/BEIBALBBaXJan8RlPfy7chms9FssyFxcUEqlXZJr683UFRcgq3FLv4EBQTg5eV51ralEgkSSd/C3DU3N2NraemxH//t/ILe0d+WP23YBSA7/S78/Ao2L3DhpSHZpAp157JluJMLJsHVwNEjC3uVT9wblxbiuvXM2eZGWP5cIKx2jcZsMHI0r46Mk1WYLFaMjdauAhDtVkA+bkqCfVR4BKjxlIC/v/07jUrlgqo1RpC+upEqQyPNRgtStcIRJ+hwZhVZumqHtVGbhY/J3IyxwdzFEsjHR4Ovd2usoF7eAz0O1wrHNiVTfPJp4qNthIbbLZfeX+nKD6fCkE95Br8BvmQeOk59jZ5Vz81rdRHXuR4rm7/dyq6ffum2nTuuCSPi8LfknSji3cB4Nu7a6OTubXR4PDETpvGH/3mE2OgLFMutjwjLH4FAIBCcDSH+CAQCgaDf0eUX8OVXX6HT6airtfsY9/LyJCo6hmlTbyB+SGyXMiWlZXz2+ZdkZmZgNDQglUlxd3dn+IiR3P6b23B3t7+c5ubp+D55I2AXUG66aTrDhsY76mkwGvn6m+85mHaA6uoaAFQqJRGRkdx1552Ehw1w5K2uruGDdR/T2GgP1qpWa0iaPYtvv/ueE8eP09hoRiaTER0zmN/Pv5+gQOfgsDabje83bGLP7t3U1NbQ1GhB4erKwLCB3JKYyOhRI7uMM3Xfz2zbto3CggLMJjMyuYyg4BCmTJnMjdNuEELQf5G+LEgB/PJL+0LBRRF+Ni9gUtZT7UJPTy7kBAKBQCC4ROjrs/Zy5WIuwOcWGsjO1ju5gutomdNRAHJTK/Dx0RAe4UmQnxY3qQtVhkaqDPb8hhoL1poGSuuNNJjtrtwiPBVIg9yw1Vg4rqsGINRPw6hh/mjdVBjqTeQXGsjSVVNXa3RyNRfsoyJ2qD8DA7W/ykqmOLeUtK/+yrDI3Q7hp40tP2poifwn3lHXknm8iJCYAKaPD+3ZzY0Vis+Ukvb1F+wuNjhOD1DC9Vop4Uc+JqtSy4rTeXxaaBd+Zl0/i6nTbyRh1g0EB/qf/0AuAEL8EQgEAsHZEOKPQCAQXOWYzY2czs3jdG4uJpMZFxcXAgL8iYqMICQ4qM/1bd22g+eefZaKstJu07Xu7ky5YSqPPPoIQ2IHA/DFV9/y1psrKdTpui0zZPgIli5dyuhRI9m+M4UF8x9wpHWM+aPLL2DJkqXs272r23qCQgfwh0ce5b575gFQWFRM0i23UFfTKhKp1QQPGMjpU5ldyk6eOo01b69GoZADUKXX8/zzL7Lp++96HOfs2+byp8WLHJZJr//j//j3mrdpsnQNzAtwy21z+dvSJT1aMgnOzYWy/Lkk2LwAl8R3OpwQLt0EAoFAcGkjLH/+C1ihss7EqfxadLk1DgGocxygNuufNquc8AhPfLQKh4VPfqGBU9kV1BstDsEIcCpXb7QgUyoI9bOXB3sMoOIqE1X1ZkeZNvFH46dhoJ+SmEA3vPw05yUAWa2w+dtNuJz+k5PVT0fS8xay65AVbXkmtz/xJB5Dh/eq7iOH09m7fQ/Nej3a8kyGnc4GYMXpPHY02d28zRo3lTWffkJwRFdLoksBIf4IBAKB4GwID6UCgUBwFWI2N3LoyC/s27efn1L3knH8WBdBwsfPj0lTrmfSddcxbuxoQkOCz1lvYVExry9b5iT8ePn4YjYZMRmNABjq6vhx8yZumjGDIbGDSdmTyl+f/n+OGD7dcfLoL7z88su8/967KJVKp7S2mD82m4233lrtJPzIFQpUarVD3CkpLGD1qpVcMzSekSOGdWnHZDR2K/wA7NmxnT2pPzHtBnvwhn/8c0WPwk/bONd/+AFarRvPPPUnvv1+I2tWrXSkSyQS3Dw8MDY0OOb+h2+/ISYmhj8+uqDHegVn53JdNOoVM9fQ0rLmYvdCIBAIBIILwhX9DL+QyMDXW4Wnu4ogPy1ZhTVUFRns7thaBRuV3L70YzVbqO9QtFZjd/UmdbXH86k3WqhtaHCkKxSumJqs+LdaDKk1SkwWKyZzMxknqxzu3jpaFwEYW8ur6s3gp6RZLu3z4pPVasVssLA3U8/aNBmDmu4jPvqDLvm2/Khh+953KD9qwH+4ltt5stdtjLw2noBgP9LW/S9B+7Id5ycMiGVHbvs7QXF+0SUr/ggEAoFAcDaE+CMQCARXGUd+Oca7777L1h82njVfVUUFyV9/SfLXXxIYEsr8h/7A3NtuxcvTo8cyP+37mbzsLMfx4qf/zPwH7qW4pJQdO3ex8fvvyTmVyd9f/wezEm9Gr6/mH2+84ST8TJl+I3PnzkUmk7F1y1aSv/4SgIqyMk5l5yCXd//o2pmyh28+X+84njE7iYcf/gNBgYF8/c13rPnXKgx1dVSUlfLe++/zr1UrHMJRR8ZPnsKk6yZjMNSzbetWJzEoPf0k025IYOu2HXzx8TrHeb+AQOb89nbGjx9HTs5pPvnoQ87k5gKQm3uawqJiPlr3oVP+Rxc+zqzEmzly9BirVq7kxJHDALy7+i1uvHE6MVGRPc6zoGcu513DAoFAIBBczYhn+K9DJoOIUC0BPiqKAk3kltZQVWR3J9zZmsdUa3cNp2s7brJisTQ60huNTbiq7dbuKrnMYSkEdtdwWk8FPloFuiojhadrKauow9RkdVgYAa2xgVzxlICvp7LPq08Nmems27yPnRUR6LLSqfIM4c29D3BD9jpm3GgXqAp1KgozrMQHTOT6hQoGTn8Cjw7uoHvCUGMkP78OS3MVUaXZTDxTQx4Q42ugKXAwMaWn2FcAn/atywKBQCAQXHII8UcgEAiuEowmE+s/+5I3XnnZYWkSGBLK8GuvZeDAMEJDQwkMDMBkMlFQUEhpaQkZJ0/yS9oBSosKeeX55/j6yy94dskSJk0Y120b5eXlTscqlQoXFxeiIyOIjozgt3PnoMsvYNRIuyuGg4ePcPJoexyVIcNH8Oorf8ffzxeAm6ZPxcfXF6u1icf++Cg+3t6k7Enttu1du3Y5fr923Hj+8fprKJX2ALWPLngIvV7P2jWrATjw00+UlJYhl8ud6pArFDz9zNOOGEIREZE888QiR3pbbKD/bP6PU7mn//dZbrt1FgAJkycRFRXJhx9+yB133MHNN03n62+TOXbooCP/gj/+0eF6btoNCWg1Gu69605sNhuGujrS0g4J8ec8EYtGgsuR/A/Wk5Q7lqMv9OLvPj+Nu+bkMOO7ecwPu/B96y9Slq7icRK7jLGn8+fPaZaM3ERyt2kxrDwyg4TWo/wP1pO0otKRGrfobj574NII4C0QXI2IZ3j/oFFJiQnX4uXqQlqNBX1dI9Bu4d8m8nQUezrSaGxy+unmpsZkbkaXW4OvtxoATwn4+7mjUCmw1Vgoq6jrUo9ao8TXW41UraC6ogG1pxKNqvexLXMtMvZky9CVp1Oyfxku3vdTdP/tfGGZwM6P9zElKJeKUxZOVf2EQavg+fv+TnCgP9ZWjaujizlDjRGpQgJAdWkNKTtS+PS9dwgMH8Q4jYXf1p5i0NDBNAGeCdOoSQGoAOCgLp29W7cQPnwIvt6qXvdfIBAIBIJLASH+CAQCwVWAoaGBZ/+6lB++/Qawu2Kb89vbeeD+e88a18dms7Ftxy4+WLuWA6l7yTqZzkP338fry1cwK/HmLvm1Wo3T8SvPP8e/313DhEmTiRsyhKioSIbGxznST5/Odcp/y+zZDuEH7K7R/vz0k7i4uCCRSLrto1QqxWxuZOe2bY5zLTYbaz/8CJutmZYWkCvklJWWONKrqyrZvSeVm2dMd6rL3cODgQNCHce+vj5O6S4u9j7odHmOcz5+fowdM8op3+RJE5g4YRzy1rfOEyeOO9LkCgVFRcWsXvMezc3NSKVSDIZ6XJVKh2u8o7/8wt3z7uh2vIKzI3YNC654wsbw2ZExF7sXlzCRvHhkIS92Opv/wXqStngT3nYiZQtJK2DxdwtbRbTTLBn5CUsGLeTFBAQCwUVAPMMvHDKlAhU4Wf+00SbynA2TxYqxwUxhhd3ipsBNiWeR/bt1SZnE2aqoyYqbUoHGT4PW024dVGWwMNhVgkbVe/HExT0Az1HX4bbvZ9q+xXuoJdTixlHrcLJqJxMRaOCLH7ZSWvY+U6ffSMLUBE6eyqGiqAi/kBCGDI6iOL+IfQfTaNbrkXp7O23IArjluulIA+YiBTi2DWPcRH7SNfFp4dcEBgRQWlbGsrUrGTplCtNnXtfr/gsEAoFAcCkgxB+BQCC4CnjppVccwk/MkHj+9sLzjB096hyl7OLLTdOnMnnSRP65fCVr16ymyWLhqcWLcHP7NwmTnV/QJ06cwKDoGCfXb2XFxXz35ee0RccJCA7m8See5M7b51JeXuZU3t/Pv0sfpNKz7xCUy2UUFBVRVdFudXQk7QBH0g6ctVxxcTEtLS3dun47F5UdLJxCBobh7eXllC6RSJzEqvq6du/qTRaLwwKpJ04cP4ahoQGtRnPWfIKuiEUjweVGu/XJJoZvaD05224Jk7J0Fasj7mYZW1rz+LJ4eRRbFjtb/nS2YOlYR9d2es6TsnQVj7f1AV8Wd2ij275cEOujbix3YseTvH4MYbRbCq1kU3tfO6T3VOd7KypJWj6vNY+etW9nEbfo7g79j+ShRb4kvZ3GQwlnq0sgEFwoxDO8f3Fxbf8uqpJAPe0xeTpa/bS5d+tJBKqvN1Jfby/T5g6uqgocPuM6oVDYLe9t9WZ09XarebcIT5SSFkceq9UKyJysc9porKhgz8FTbM1RUlJqQu7mS1TM/UgihmCqqcVS34TK3R1TXR3pQMzNyxiduY5P33uHT997h5gJ08jatx3A8Xtg+CA27trI6PB4x/k773+AIYOj8BwYiEoGNUe/RHoMNP4SSjWDASgtK3P8zDhxgmk3XouLTN3jnAsEAoFAcKkhxB+BQCC4wln38Xq+Wv8JAIOiY/jXW/9iUHjflrVUKiXP/uVpAgMDeeX552iyWHjphReI/fgjAgLaBZuYqEhWrFrJc0uW9ii+lBUX8+xTTxIYGICrq+v5D6wViURCbU2tw5UdgEqtRuvmjs3W7JRXrnClpcVGRWkpzc3NWK3Nnas7Jzabjebmrrsmz1WmY3+9fHy65JFIpEikEkxGI01NTa0vxYK+InYNCy43wh6YRzI9u33LWPEJzyy6m6NHWt2R5aexpUO6XdTxZuWReQ53ZnaBpG95HO7XjrT2IWULw+dsIaKDm7Qufel37MIPyxdy1GF9o2ftvDR00C7IbNjEtuULOfpCe9+Tlnr36DouZekmkmPHk+yos5rcTIh+xHkcYYO8IVPv3JZAIPivIZ7h/Yunu4qISE+krjIq9UbUGiXGBjMY7SJQ5zg/rmp5twJQWx6FwhUPjcZRrnPeNhEJwGq2UFhhF518fDT4aBUotXbRxFBjxGRqwcvPeTmqOLeUgl3bOZ66hQ+zg3AdPgWVu7v9M9nuXrm4vA7f0AACJWZ+/nY3xfoPSXhiI1E3vc37f5oMQGD4IALDB+EeFEFdid3LwLBRo5k6/UaiI6Mc7UV550J9CZLq66lPS6Vp0+dIQwPtY27Ic1j9tP3MTXmDkt/MIThCiD8CgUAguHwQ4o9AIBBcwZRXVLL+k48B8AsIZOnf/tZn4acjD86/D72+ijWrVpKXncXnX37N44896pRnSOxgPvhwLVlZOejyz6DT6Tjw834O7d/nJILs3ZuKt7fzwpter+/SZluZnty+NTVZCQwMQKVWO9ymTZk2nWWv/h1bsw1bi728TCajpqYWjVqNWq1GJpNSUlpGS0tLt/X2hEQiwcfPn7LiYgCKzuRTW1eHSqXs0u+2PisUCqfzf3/tdSZPmojRZO+vVCKlpaWFeoMBP19fLE0W1H1wiyFoRywaCa40zh6Hpt2ipWdPZb3Ik5/G6g2+LP6ug3iSMIbFsZ+wLWUGCQm96Usv2NDBuqkjs9v6oScbX2aEd0z0Zv76GZ3yJzq5Zkt4cDxxcw6w9sHIrpZI+Wms3gBJy4U1j0BwqSOe4f2LTAZRg7wJ9VNSbrBhMVnIPV3D6ZJ6jI1WOn/TtFgaHQJQRyEHwEOjIcDPHZVSir6ukYLiCkdaW5nOYpAKQK3AS6PA10eFTGYXfgorzPhoXZ2sfhorKkj76q98sWojAA2jnqGhwO5JICR+NBp3FQ11JlTu7oT5qki6NpT7fYbx3tZZNFrqKa/XcseDa5k+wv69PiLmWgIGeFCgy6W51ozUQ8nIa+Md7dWeOIrl7c9RhgZi88jBnH4IbfwoLJMTkWojadZvcAg/d43WAloAivOLCI4IPP+LIhAIBALBfxkh/ggEAsEVzNoP1pGdcRKAvyxZwuRJE351nY/9z6OcTE9nz47tfPj+u9x8803ERLUvGK77eD3+/n7cfNN0Ro4Y1laK1H0/88iDv3cINA0NDQwfPsyp7o0bkpl72614eXo4zm36z1a2btnCgw89yPBrhnbpj81mIzQkmBGjxrBvTwoAOVlZmM2N+Pq0L1IWFhXzxOIn0Gi1zP/970mYPOm8XL4BDBg4kJNHfwGgqqKCA2kHSZqV6EgvKS3jpZf/ztCh1/DQgw8QHBLiVP7gwUNMuyEBhaJ9nK++9ga7d+3i1rlz+d2dd/QodgnOjtg1LLiq6FYsOY88Oj0ZVJIxZxXLOyUl/epOdqCTmznoZIEUFsmM2P0sb+vHOd25nZuU9/eTETueZSKOj0BwySOe4f2PTAZaTzVaT+hoVF7dYAHa3QubzO3W8CaLFWOjlfp6Y/u5JitV9WbUFhl1te3nu7MW6ngssymobrBQVlBLS6ON8nK7K2SvQc4bCcxlxezavQuAupB4vAfEUL3dbtkzdNR6ov1llEhc0NuUtBhNaNxkhMycwzjXEaTpG6mtMeAfH8X026JRdVjl8vWOd2qnxWqkNv0Hmt793N5uYSkUluKZMA3pzNtRae2xRwd5awkMCGCqHKZdJyM+2kZ6toQR8QoEAoFAILicEOKPQCAQXKE0GI3s3W0XQ2bMTuKWmTO65DGb29w4yLuIDTabDYulCRcXF1xd2190VColD8yfz54d26mtrmb//gPEREViNjfy5ltv8/bK5bh7epKaOoe5t91G7OAYZHIZZ84UOIQfAHd3NyaMH0tQ6ABKCgsAOH74EH9dspSHH/4DQYGB7Ny1mzdXLKeksID/bEjmzXfexbODMATQ3Gx/Wb05MdEh/pw+lcmzf13CX/78ZwaEBpN5Kpvnn3/e4Yru59S9vLP2A4bEDe7TnLa0WhFNnDiJLRvaI1K8sWwZJaWlzJk9i9Lyct555122bEhmy4Zkdu7YzpNPPknwgIEUF5wBYP1HHxIaGspv587BaDTy1tvvOOIAvX4ynbraWp568ok+9U1gRywaCQTnSwwrO7h4uzh4M3/9QubT5qpuP0kj959/34TVj0BwWSGe4RcWmQwGhHrg66PCanNB2tRMs9weW9NqbcG19XtufXMLpioDhXoLlXojVVUNlNcaqaqqpqpTnT3FCWo7X18POrOFqqoGfHzsYpNPiBb/igb8gtrFJ2VAMHfNfZ7jAVv4Pr2IpvpK1L4Q5Xs/g92U2IDSCiNV5adpCIng08063LQyDLZ2C6UzpwtZ904us28e3sU6p7GiAktaKgDSYylQeoqmwMHIW392pLi0HFqOtVr8tDPjxgaMZf+HRf1PfLWevZhxgUAgEAguPkL8EQgEgiuUnbt2k3H8GAAzZ85EKpU60o6dSOeDtR+i0+VhtVoJDQ3lzrvuImGy/aV746b/sHnzZoqLinBxcSEqKpr77ruXofFxAEycMI4JU65n3+5d7Ni+jfvumUdBURFff/4ZAHU1Naz/8AO++/ILAkNCaW62UlJY6Gjfw8uLxMSZ+Hh788gfH+O5vzzjSNuyIZnd27chlckw1NU5zo+eMJGJE8Zx9NiJbsd784zp/LDxOg6k7gVg++ZN/Jy6l4CgYMpKip3qunFmIpMnTaCouKRPc2qz2V1J3HXHb9i9O4XtmzcBUFxwhtdfepE1b66iyWJxErmumzyFcWNHk3TbXN5ead9Tb6ir46XnlvDv996lyWJxiEIAgSGh3HJLIoLzQ+waFlxVhHkTTSW5OnoOUtObPOHexLHfycXbxSbsgXkcfQDa4gCdtW86PRl482in8fVs9eNFRCxsydNDQvvu8/w8PcRGEd5fgxAIBH1CPMMvPBqVFM05XAv7AYRqCTc1U11robas1kkIqjdaMDW1mxGdSwCyWBoxNVmpN1pwU9s3lB0CRgHeXq5IlTJc/fwY9/u7kQ6K5ec1q5HUlFDgHYhGX0p5RQ0mlRdaNzkV+09SB9QGXkOtwUat0URAXQXVFUXUlleysfRHsrKncc+9tzrcvLUYjUh2fYU5Zbujb8rRCbh6hED8KDS+nhjjJuKuVGMymvlixXssW7uR52ZoCY2zL5mlZ0sAFY9nKYH/5b7r53DbmKnIZGJJbJkoaQAAIABJREFUTSAQCASXNsKnjEAgEFyh7N1jF0HcPT0Z1sFd2pFfjvHoww+T/PWXZBw/RnbGSbb+sJEH772HnSl7+Pb7jfzpsT+yZUMymSeOk3H8GN98vp4Ff3iIE+kZAMhlMmLj7ELQz6l7OZGeQXRkBGvXrWPK9BsdbZmMRvKysziTm0uTxQKAl48vz734EsOG2l/Ifjt3Di+//g8CgoOdynUUa266ZRavv/4aWo0GS2s9bbTF7PHx9ubVV19hwpTrHWmGujpOn8p0quuOe+7j+ef/5lS2r0ilUl7423NMm+ks0tTV1DiEn4DgYF5+/R8s+MODACx6/I8sWNgeXr3JYiH/dI6T8DNk+AjeWvM2Q2L7ZpEkaEcsGgkuR8IGecOGHFL6XDKS6bMh+e008ttOtVq79ClP2BgenQ3Ji7c49SH/g/Us6Xunzp+ULQyf16Gf4HBbFxHeU6HTLFmcRdyiMc6WQW1xjF7tzurHm/mPxJCxYgtr89vreW9FJUmPCCshgeBiIZ7hlxYalZTQQBXx8YFcNz6EGTeEMWpMiD32j1yGQuF6zjo6C0MuchleGgUDVDLKy+vJLqijUm/CarW7pTuUUcnhYz7o9dUMwO6hYE96JnU1BgC8vb0IixxIi0INQEBdBTLjETzq9uOvzCEwfBB1Jbl8/NH3HNx5iMaKCqw/fEhNynbkpaeQl54CQOYRgmVyIsr7FyG//VE8hg7HRaamuq6O7Tu3U1pWxg+nwti+18r2vVYKM6zc8fkQdh7Yw84De1i36zvKK7vGKhUIBAKB4FJDbFMQCASCK5T0E8cBCI+Mws/X13E+ecMGyoqLCQ0P5+VXXmVofBwvv/wqOl0eEomE77/7FpvNRuTgWF5dtgxPTw+ef/4FFAoFEmn7noHw8HDALmJk55xmaHwcsYOjef21V/nk05Gkp59AX1lJTU0NcrkcHx9fBoSFccstiUyaMM5Rj6urgjtvn8ugQWF89eXX6HR5VOv1yOVy/AMCuHbUaObffy9ubnbXC/5+fsy5/U5729YmQkPb4+kMHBDKG68v44N1H3Pi+HGqKitoamrCzd2d0NBQpt94I7MSb3a4uFMqldw8KwmzyQSARqtx2sHn6+PjaMtkNhEVFeVICwjw543XlrFu2DAOHzpMRUU5JqMRT09PBkVE8tvbf8PY0aMc+eUyGU89+QRhYeHs3bObgoICDPX1yOVyQkJDiYqOYd5ddzBwQOivuOoCsWtYcFmSMIOVs1fx+Eh7cOvuYuP0WPSFu1k875NW92hA7HgWz4aMPudZSHLEepJGrupwNoaVR853UOdBQhRJize19xMAXxZ/N4/5HRWZDZsY3kG8ilt0N5890DF+hJ61f95PxuxEPutJyUmYQfKi9SR1iHMUt+huPrtELJ8EgqsR8Qy/RJGBRma3GPJ0V+HnpSUvT0+Wrpq6WiO1NAA9WwA5qlEq8HZ3xSNAjbTVAqjZaOFQoYFQbwVStYLT1VJaYgIxZpUC1cQGV5FZDFn79uDm6Y1PzLUEBftTbYVQrQRPz3x0RnAPigBgdHwksdcOZe/2PaxP3kL26Uiul2pQlZ4iOdXutK5uUCUc3sLRlNNMnX4jCVMTHG7iUjbu5KAuncCAAA7q0jmog/oJflAHcNppPAqtiP8jEAgEgksfl5bz3fYsEAgEgkuacWPGUlVRwW/n3c2rr7wEgF5fTdLsJEqLCrn3wYd4bsmzgD32j1LpSp4un9uSkjDU1fGHPy7kmaf+5EiXyqTIOwgjqft+Zv7dv8Nms7H46T/z2P8scGrfZrPR1GSl2daMxEXSbVyh7mhubsZisb88KhRyJ3d1faG5uRmT2QyATCpDqTz37sTzpbm5GXNjIy0tLb1uy2QyY7VakUglqJTKXs2NoH85UWhgaKj23BkFgsuMlKWrWB3RWRDpe55LkZSlq3ic3otjAoHg4nK1PGtdXFzO26L8ckRfYyXtSDGnsiscbuAslsZuBSBXtT0uj0Lhir+H2hH7x1PSQo3NBXNDAy1SJSqllMKKBn7OrUKXlY5LVilqX7u1D9jfYzwnz2JIhP25Fa2E5tpCsrIPERM9ivC4OPw96gHYu30Pxw4dxD0ogpjoUQQ2nKLg22/YV5Dp6Nf3o/0AmOc6jqnTbyRxfCxrP/mBJ159lsCAAKcx1E/wczqOk0cy/w938/ANt110129X270nEAgEgr4hVpoEAoHgCkelbvfrbTKbMRntu/M0mvYX8Taxorik1OEiTaPROKXLO73YeLi7Iz3Ly45EIsHV1b4jztps7TFfZyyWJpptzbi6Kvok/DRZrdTV1WMy2QUfqVSKVqNBq9GgVLpiaGjA0NDQ6/oMDQ3U1xu6TWtstFBbV+cQqaRSKRq12tFWR8zmRmrr6jC2Whe1oVIpcXPTolGrexR+DA0NTu30hNncSE1tLQ0dYg1draSmpl7sLggE/11StnDXBx1cz7S6O5txg3ff8ggEAsFFRjzDLx+8PWVER3s7hJzOuKrljk8bKrkMkw0ycivIyK3gl/wadAXVlOotlFXUUVjRQH29kQHyZrwHxKD2BWMlFGZVo9dX4+3tRZy6Ea2kCa2kiSy9idPV9neFrOxDWCpPUFVWTeZhe3zQNmugrOxDmIJHcd2fEpk8VcvkqVrqQuId/Vrf+DOfvvcO/++lVUi9vVn52mpCp4x3Go/bvgqn44ym0zz91gss/XI1Vmvv33MEAoFAIPhvI9y+CQQCwRWKRGJ/GaqtqXWcc3dzw9c/gNrqasrLyhznC4uKyT9TQFBgAH4BgVSUlVJWVupIP5l5CmODkeHDr3GIQGXl5Y44PnJF+4sdQHlFJTt37SbtwAEOH0rD2mRlcFwco8eOZfy4sQzvEIMIoKi4hNSf9rN/3z6OHzuKyWhkUGQU8UPjmTx5MmPHjHK0u+/nNFJTf0KhUCCXy5k4cTwHDx4mNXUvWRkZBAUHM33GDO747W9wd9Py4/adbPtxGwfTfkYuVzB8xEhmJs5k2g0JVFbp+fKrb2hqaqK5uZlhw65BqVSyIXkDB37eR6PZzKTJCQ4XbkePn+DHH7dz6GAaudlZxA29hhtvmkHSrESHWzqA2ro6UnbvJS0tjVOZmRTodPj6+3Pt6NFMmDCBcWNG4+Xl6Zirr7/5ztGHyMgIAvz92fjDD+z/6ScMdXUMHjKE2Um3MvuWmSg6zPXBQ0fYtn07hw8dokCnw8vHh6HXDGP0mDFMGD+WAR1c4l0tCHcxgsuN4U5u1s6XLIavcD6T0cGdWe/z9I2jRxb2Kl//jLEjzm7fLgS9HZtAIOg/xDP88kIhs79ryJQKaLJ2iQHkodEQ4OdOsI+K6ob2mJ1VEqg32o9NTR2Ek1broTZch09BUl+J4cBJcrI+ZNb1sxg84EbyZBoqquo5nVWGu0rOkODJBJCOTncGXy8vtB5uAOiK2zc9VBQfJ2ZwLEHx11OSvgv3onQ+mTuLopEzWPvuJxzU7QddOqW6PGImTGPp7Q/zAnDwy+8JDAjoYvnTxsov3uGhyfOJuAqs2wQCgUBweSLcvgkEAsEVyu/uvpcDqXsZFB3D119/hbu7/UXoX6vX8H/LXsXd05MFjy0kbOBAPv/sM/bs2M6Ly17nyOHDfPP5ejy8vPifxxfj6enJ22/9i7zsLD76/AsmjBsDwPtr1/HK888B8OY773LzTdMBOJWVw1NPPcXJo7902y+5QsFflv6N++6ZB8B/tm7j+SVLqOggNnXm7vm/5+mnnkSjVvPmW2tY/tqrjrq0bu5UV1V2KTN1xs2o1Gp++Pabbutc/tZq4ofEkZSYiKnVYiZ4wEDqamsc1k9tBIaEMnPWbL754jNqq6u71NXRhZ4uv4AlS5ayb/euHsczesJE/va3vxE7OJqTmae4c+5cRx/8AgIxmYxd+gDw5F+e5dEFDwH2+V/24vPYbLZu2/ALCOTRhY875vlqoS/xAq4WVzQCgUAgEFws+vKsvZxj/lxtrreazVYyT1Wy70QVZRV1DrdvYBd93NQK1BolA4LdHPF8OlJlsGCosVCpN2JuaKBUb6G2ocHhNk6XfpQCXPEeEIO7Sk7F/u0ADGmNxXk6qwSVuztDIrwJCvFDWlIClfsIDx9IaGQYmYdPcDDdOUbP9RNHYNPlsCtlJfentxByy0gUjyxhd0YRn/3p9wB8WlhGYEAA/3zJvlviT39dRGlZGZo57RvX3PZVOIlBa5/+B7dPuKk/p7dPXG33nkAgEAj6hrD8EQgEgiuU4SNGciB1L6VFhRQUFhE/JBaAO++4nV07dnAk7QCvv/SiI3/MkHimTb2ea0eOYF/qXkoKCxziDsAtt81l7OhrHcc6XR4AHl5eXDPU7jpBr6/mmWeecRJ+JBIJrkoljWazPQ6QxcILf/1fQkKCCQoK5KnFixzCB9gFHZlM5sgP8Mnaf6NQuPLsX57GxaV9jE0WS7fCD8COLf856/zs2L6DmJhoJ9d1xQVnus1bWlTI2jWre6zrk7X/ZtasWYwYNpS//OUvpP3U7rak8/gBDu77iRdeeIFPP/kIudzZaupsIljq3j08uuAhTmaeYtX//cNRn0qtRuvmTmOjGUNdHTabjYqyUvLycs86B1cil+uikUAgEAgEVzviGX7p0mBqxmRqt96prDLxS04NVfVmZ+udVkw2oMFMls5KQbGMYB8VUlcZYaFafLSuhIWoabbYMNtcKCuoZd+JKgCO5qcD4Orvy4DySmrqK5E1NuE3fhp1piaKS+0unH1DA4iKHoivGir1tbg1Whk1dCieSlW3wg+AobYeNTDP4Ef4KAOUnkKd8RMhriH4D7cLlL/DLgD9c+t6lt7+MLOun8V7n7/vJPjUT/DDbV8Fo8PjWTCniOvUtVjLj2MoycQ98gYkWt9+nHmBQCAQCH4dQvwRCASCK5TrE6bw/up/YTIaOXb8hEP88fXxZtWbq9i+Yxc5OdnYbDYiI6OYNvV6/P188ffz5d8ffsC+fT87xINhw4Yz7YYERwwek8lM+gm7P+2EqdMJCQ4C4MftOzlx5LCjDyPHjOWxxx9nQGgIR4+d4I1lr1BWXEzk4FhkMhnrPvzISfiZv+BRbk2ajcJVQW5uHu+/+y5H0g4AkPzNV9x/3z3IOoklk6dO455770Umk/H5Z5+x9YeNjjS5QsEzf13CkCFxfLb+c5K//tKRVl9f18VHt0Qi4cn/fZaRI4azc2cK7/7L2VXR3fN/T+LMmeSfKWDFP9+grLgYAJvNRklJCRUVFU7Czw03zeC+++8nMDCA6upq1rz9DinbtgJwIHUvH6z7mOsTErpcuz8+8SSTJk0gLe0gK15/zSHyVFXaha7k5A0OyyCtuzuffvEFg6OjqKys4sTJDP715puMHTeOp558okvdVzqX865hgUAgEAiuZsQz/NKk2WyloLCO/EJ7LMzmRisl5dVUGqG+3v49vqO7ttqGBugQZ1OhcKWsQoa7h5rmRivuMWqaVe6olAo0NguVagVBagmqAV5APEdPpmP1HIjHgEgGS5rR5euoMzXhGxpAQ509hqaHWgLmWuprG1DVmhga5snwEbF4+bnSnJdJQ10mPzcoHHF/ACqrq5lsMUF+OcmnTBhvUhOka2LjoWS0wLTrZHCdJ/wLduzej27MzcQPiiAwIKDLnIROGc/KO08SGm4iPTsPj5xnCQ03Yci7Efe4f4uVNoFAIBBcMohHkkAgEFyhjBwxnNETJnIgdS+ffvyRQ9wBCAzw5+55d/RYNjoygujIiB7Tv/kumWOHDgIw6brrALBYmtiYnOyUb/Gf/sSkCeMAiBgUTlNTE/X19dzx27mUlpfzw/ffOvJOnjqNxYseQ6NWAxATFYmXpyf33nUnNpuNqooKvk/egFKpcmrjvvvv54aEyY7jjuLPzNm38sB99wAQEhxM2s/7KSks6HFcN94yiwUP2d0+jBo5glOnMtm97UcAIgfH8sTix/H08GDc2NFkZJzko/ffc5Q1Gk3s37fPcRx3zTBeeeXv+Pq0B1QPfv457svN4UyuXVTbt28fY8eOcbI+unbceBY8/CBqlYqxo0dRVFTMFx+vA+wik6GhgYKC9jEYDQa2bduBj5cXAQH+BAT4M37cGBQKhUOsu5oQi0YCgUAgEFyeiGf4pUmLTEaonxKA3NM15JypxmQDq9luCdQm/LS5bHNVt2/Uajvn5qZGpbB/382rBc96+yYmk76I8kYvALw0CqR+Nsr9QihoAq1SjgE5Vs+BuLfWp3G3vweYamrRm42EyKW4qRWU1hs5nFlFHCEMKd9HhMqIX+xodhcbnMYy2NuG4ZaRLDlYzc66cvjpXQBuPWqg0Kere8L0Dlb0bdY/cfJIvmgVfgp1Kv71VRbjNOO5/392YrPNFKtsAoFAILikkFzsDggEAoHgwqBQyLlpxgwAMo4fY91Hn/RLveUVlXz2qb2uQdExTJo4vvV8BenHjzryBQ8YyJDYwU5l7/jtbTw4/z7c3LTk5emcrH4Srr/eIfy0MSQulkHRMY7joqJiLJZ2lxNyhQJ3d3fHsVarRa5o9ykeERnp+N3bywu/bnbudcTf39/xu1QqJSwszHHs7u6Oa4dAtj4+zi4dqqqqOPrLEcdx/NBrnIQfgNCQYIZeM8xxrMvNxWQyI5G0P479/P1Rq9oFruDgYMfvNpsNrUbD0KHXOJ1b+cZrzJwxg6Rbb+PxRU/wwYcfUVRUctaxXqmkpqaeO5NAIBAIBIJLDvEMvzSRyUDrqWZAqAceAWpc5GdXN9oEH4XCFX8/T3x8vFC7yhgQ7EZEpCc+Wvt39UK9hZxiM7XFtQA0m6poaVQzPjKQKA8JpRVGDOYmtG5ytG5ySjLSKclIp6HOhEXhxuThoVyfMAgfHw0NZsjSVVOy+TPMhaVo40cxtTmLuLpMAOpKcmnW67GGxeH+3GpeeGsl9ybOI04eidu+CnY0wZ4dBvbsMLCjCUaH211al+ryKC0ro7SsDIA33E0O4acN96AINBNuwWXAJjzib+nfyRcIBAKB4Fci9iQIBALBFczv7rqTlF272LNjO2+vXI5CoeDxxx497/osliZeeullMo4fA+CR//kjgQF2waSuvp6mDsJMQGAgKpWq23rsdVmcjtVqTZc8crkcD09Px7GtuRmbrdkpT0urS7TOv58PtrOUbz5H3U1NTbS0tOdRqbsfe0fLpcZGMy02Gy4dAhmdawxGk4nfP3AfJ04cZ8uGdkurupoaTtb8wsmjv7Dpe1j37/d59rm/kTQr8az1XWmIXcMCgUAgEFyeiGf4pY1GJSUsyIPaMiM5Z6qp75DWaGzCVS13CD8AKrmMkbEBVDdYqKpqoKDYXiLU2y7++FBBs4/ddbS/azUgAU8bwWEh+OxPoTr5BLXu41EOiMSicEPu5ktTvd0F8iR/OYnBtSgDNPho/ckvNFCpN+KaWYi89BSNpadoChzMrSq4tekwnwy6lsixN+IyMR5XTzUj/fz4Z2wk6VHp7I3cwl8z17NjXwWAXegJj6dZr+egLp3AgACem6FlRpIEn5jrUFl+dIxxwOSveXKkH2p/X2RasbwmEAgEgksP8XQSCASCKxiFQs7iJxaTfeoUpUWFvPnPNwDOSwDKzdPx4osvsWfHdgDuuOc+5iS1725Turo6uS+rqanB2mwFXDtX1do3hdOx2WzuksfabKVar+9zX/uLs4lBnelovQPQ2GjpNp/Z3L5TUCq1z1dLS0uf+qRWqXjjtWXMnTuXw4f/P3v3HlfVded9/MNN7gh4BFQEBAW8RMXEiBI1RuM1Jmln0pSapDWp7UyimaY16TydJI5tps80cZ62MclMa03SGkttOk1aIl6iSYziJTZqrBdAMICoKEdE5SY3nz8OZ3MOHOCAB5Hj9/168SrsvfZaa++D3WH/9u+3DvDpJ58YATmrC2VlvLl27S0X/NF6ASIiIn2T7uE3vyiTP5cGBXD2/EWutCTw25V6s/3+7PmLVNXCleo6rlTXUV1VS4kfRAUHEBc/hIkRwQD4+0dZ/tevH17e3pQeiSeo8jWCKj+h8vLdVMZ8jYTEQQysDSEuZw1js0+Q+1vLGEmv/Q9RE0dz3lzLoBOnqI1K4vSgiQAMObsfv+goRiR9Be/QQL748jKDBjYRExWEf4Afd8y4nZTJ45h+7AHeWfcXflWYwR0+qXxjdjrnCgr4+h1BPL3YEvRpraTQH98hkUTER+jBmoiI3LR0jxIRcXPjbhvDd/75SX78/I+MEmGNjY1867FHCAsL7bwD4OChw7zyyit8lr0LgFHjxrPk24/brSkT2r8/wSH9qbxsqeFderqEs6Xn7NYOOl9mJjfvBFPTJhMeFoanp6cRYPnSpqa21dnSc5SeLjF+DgsPx9vHp027m0FISAgDBpiM9XzOlZbS1NRkFxSqrqmhpKTlfCIiI+nn269LQSary5cvc+cdtzNzxnSeevKfOHjoMAcPHuKj7duM9Zg6Wt/IXemhkYiISN+ke/jNz9sbBsWaGHS2mqrai9AcALKu+2Mb+LlUVUVNfQP+zWXiggPsX/zyCuhHeJjty2MNgDdlZVWYK08y8y7L9pLjn+B9oY6Bpn6MTfiUsH2+FBZVc7j5haqRxV8SPGYc/jU11AENt9/P8Wu3cbn2PFH9/KkOi6T6SjXXqpvgDFQEXORsXBiJUcEMHBiIl583KRNGMyJ+GI+cfIDI0AFEBJVRfW4LMM2Y78ebPPnk008AX55e7MnzxV9h+bAyIkPDwU+P1kRE5OakO5SIyC3gsUfSaWpq5PVf/pKLF8y8/vP/YscnH/PoY99k7NgxxERH4+tr/wfZpcuXyc07waZNm/nDut8ZJd0mTErlP376HwyLi7VrHx4exqw5c1i39jcA1FRX88c//olnf/AM/fr5UF1Twy9+uZo/vvM7Zs6bz9e+9jXGpEwwAhV/WPc77rrrLmbOmA5AeflF3nlnvd26QHfccTunTt2cAQ3r+R/c/xkAuz/9hIwNf+IfvvIAfn6+1Dc08Ju1bxvnC5A8ciTBQUE0NjQ4PY6npyeHjxzl+X97nuHDR/D008uIix1K2uRJpE2eREREhDHGzRoo60l6a1hERKRv0j28bwgP9SY+IdTI/vH38TaCP2BZ68c24JMwMADv0ECCQlv+1rh0rpqikkpCvOoYFBVCVR3U1FyjvsbMxStwoXoQwcDoEU2MHuEJ7CU6roaSQn8KP7f8bTC2uZRy5bnL1Fc04LM/m9qSUs6OCsV8wZNqTxMVwSZoAP8mgFo8fLw5izcVJyu4dK6a2EEBREQEExDqR1CoD+MSI6n88jmqq1rO99ONu/nV+0P4W+FRY9san4HMuNNSxq6mtg6fKxfxDg7DS0EgERG5yejOJCJyi/jWY4+QkjKe//y//8n+3dkcOXiAHx48gE+/fowZN57kUaOIioqiurqaU8XFHD1yhKKCfOP4/mFh3P/Vf+CpJ/8Z04Bwh2MsmD+f9979o5H989av/ptDBz5nzNixfP63v3Hsi0MAbN+UxezZc/jOd7/L0u9YAhX1dXUs/e53uGfOXMLDw8ne+amRRQMwfdZsZs6Yzn//6jc9dYmuS1NTEwvmzWXdW29RerqE+ro6VvyfH/KX999j9JgxHD1yhAP79hrtIwcP5usPP4yHh2cHvdrzDwhg32d/48kl36a+ro5jXxziow+3sPArX2XEiEQqKip4/89/Mtonjxrj0nPsC/TQSEREpG/SPbzv8PTpxzUvP8Dyclj/QPu1O4MD+jFgQCDjh4cSERGMv78HXv08aayzZLsXeULhyYscutrAxSv2fXsF9GPsxOnsefVOSo7vZs79nkbgJyzDl0tU09qBPXsp/N8/c0f8RM42jiA8xIN4z35UNHlQea6IY6cs49afKuL05QqGD2tiVMocLlbVEXbWEgQawk48PTcBcCFvF1v+2sTG3Fj+VlgBVLQZ8+PPduK16HsE9oO6evBsqkOP2ERE5GajO5OIyC1k3G1jWLPmV6x7J4OsDzI5/vfD1NfVcXD/Z0bGSmthA0xMvusuHnvsMe64PaXD/u+4PYUfvfjv/OTF542MHUd9P/XMD/iHr9wPwHeXPc2vVr8KWAJAWzL/2qbfiVPSWLHiBQCamhqN7Y4yZjrKomm9ts61JufX2ulsXZ6amlqihwzmxZUrWfFv/0bZuVIADuzbaxf0Acs1/eGP/o2kxOHk5J6wn38HJeCu1tYyYngC31ryXf78xz9woayMysuXyfjt223aDoyM4rFvPubk2bkPvTUsIiLSN+ke3jc0NEDZxUpq6hrw9utHQ23LOpfefv0YEOzH0MHBxEYHETskwNjXWNdETc01LlRasoRC48KoKLxI0VmMDByAbRs/4G9HCxh2vJiQL6spK4olzFRJmTmIS0XnjXJvW7ybeNY7kI27tlEZkQwRyezs15+RfhdI8vPHP3wIdY0X2HXyS7yrLWuIeg+Aprzt/H7vUb4BjLzjAWpqa4iqO0LgkO+z5cNASk/cyfGQbxE3JpzZY6B0fzDH6wsI3lPGlckDjfOZcedU4/t+gYF4tFrPVERE5Gag4I+IyC0mKDCQf/7ut/nmY4v4dGc2+/bt44LZzMWLFVy5chk/Pz+Cg4MJCwtnWHw8c+fc26bEW0e+9o9fITZmKBs2/JETebmcLz1LQ0MD/cPCSB45ivkLFnDf/LlG+2d/8AxTpkzhvT+/x7GjRyg7dw6wZLkMjo5mStpdLP7mowQHBwEwcGAEt024naCgYLy8PAkKCmo5t6Agpky/m8bGJiorrxAREWHs8/DwYOSo0fj5+XHt2jXihsUTEODPxNTJ1NTUcLW2lsFDhtidy+AhQ0iZeCfePj4Mi0/Aw8PD2BcR0TKP+vo6TKYBAMyedQ9xce+wbt07fHHoEGWlpTQ0NODp6cGQmFjGjR/Pw1/7GslJIwDw8/Nj4pQ06q5epa6ujvj4BLs5WMfx9/cnKmrUT9wLAAAgAElEQVQQ4eFh/PDZ7/PgA/fzhw0bOHL4MCXFxcYYAwZGMHbceB599BFGj0p2+nNzF3poJCIi0jfpHt43VFyu4dI5y0te/p5QYxMAMgVA9OBgosP70Vhdx8kTdYQF0ya7JywYwgDGhQEQEh5CUGgAZWer+Gjbh/xmw1p+GzUIgF8WfAkFMKfhAmP9/Bnr58/h2hrmNHhyuKGG2uPFeCVPIS4uhsLCYo4fOUIMdVSHRTJwyBAm3zERU0E+5osXiYuLYagf8LFlHv5+Xly4UMWnR45w4PwM9lX1455Z9/KvC+5j4KBArpaV8Q//8CDHcvPZFPcpvyrMAOCBafP54T88wW2maAAa+wXgradrIiJyE/K41tmrzCIiIiJ9RFfeGj5SUsmY6KBO29kG/RzRf0qJiIg45uy9Fvp25o+Hhwczl37Q29OQW9D21+7Tf4uKiEi79G6CiIiIuI2eemh05coVh9uDg4Px8PDQH90iIiLXqa8GfkRERERuVgr+iIiIiNtw1VvDX8bGGN+fjBlKZUwMdf5+NDqo6XHlypVOA0A7XlzN05n22+7/xTJ+Mt3yfdHbGdz/S3Ob42zbdNQXAMmp/DVjIs4XaRQREbl59OXMHxEREZGbkYI/IiIi4jZc+dBo4NFjLT88/TS8+qrd/rLRowBL9g/QeQbQwvl88ePmNZ12bGHc91aDbXCndfCmaD9ff3A14xwFdWz7EhERcQMK/IiIiIi4lmdvT0BERETEVbKzs3um4z17YOLENpuvXLlifHXJ9Il8Lxn+ur2g/TaxE/nDwfncn7OX+1/soJ2IiIgb6LF7uIiIiMgtSsEfERERcRs99tawvz+cOwfvv+/SbkfGh3XSIoFv/4sJMvPZ4dKRRUREbi7K/BERERFxLZV9ExEREbfRY+sFxMbCp5+CyQSHDl13d0Vvb+EXOSa+95/hnQ89LBwo52QRTLfWfsvMYpzduj+JvHpwDtPbHi4iItInaM0fEREREddS8EdERETcRo88NHr9dUhNtfyv2WzZ9vTTXe/HLmBj4nvvp7M4tqMDOqA1f0RExM0o8CMiIiLiWgr+iIiIiNtw+VvDMTEwfTqsW2e//dVXYfSorvXVzYBN0ZflQDjx3Q0UiYiI9AHK/BERERFxLa35IyIiIm7DpQ+N3n/fEvj51a9c12eXFfCbX5oZ+S8TVdJNRETcmgI/IiIiIq6l4I+IiIi4jezsbNd19uCDloyfgADX9dkVRfv5ekoWf01O5Wff6nxtIBERkb7MpfdwEREREVHZNxEREXEfrnxruKyrZd2uV85e7k/Za7fp/l8s4w9K+RERkVuAMn9EREREXMvj2rVr13p7EiIiIiKu0JX1Ao6UVDImOqjTdh4eHly5cqXTdsHBweg/q0RERFo4e6+Fvr3mj4eHBzOXftDb05Bb0PbX7tN/f4qISLuU+SMiIiJuo6ceGgUHB/dIvyIiImLRVwM/IiIiIjcrBX9ERETEbfTEW8PX+zbluJTVLppJ5744uOyGjSUiIuJKfTnzR0RERORmpOCPiIiIuI2b8aGRAjIiIiKduxnv4SIiIiJ9mWdvT0BERETEVbKzs3t7CiIiItINuoeLiIiIuJaCPyIiIuI29NawiIhI36R7uIiIiIhrKfgjIiIibkNvDYuIiPRNuoeLiIiIuJaCPyIiIuI29NawiIhI36R7+M1t+oQhTJ8wpLenISIiIl3g3dsTEBER9/P9f/o1x3LOGj/PnDGKhMRB/PpX241t/n4+/OadpQwwhfTGFG+oq7X1/L9XdxFhCuSJx+/s0bGuXKnjZ6s+YmRSJIu+kdKjY92MsrOz9fBIRESkD7oV7uGJMf15cfEdRJn8AKiqaeT3206wYWvBdfc9ITGSEXFBLunLkRcWjydjayE7Dpzukf4BQvx9eGhWIpNGmfif93I4kHeu3baDIwL4fvptjB9uAuBQvpn/l/F3zpyv7nScBVNiSb93OFEmP6pqGjmUU8Z/ZRzmck29wzal5loy9xS2ubadtQnx9+EH6WMZnzyQQH8vTpZU8pedhWzcXdS1CyMiItJNyvwRERGXq66uo6a2wfiqq2ug7mqD3bbK6jquNV3r7aneEL5+PtRdbaC+vrHHx/L39+Zq3Y0Z62bk7g+NRERE3NWtcA9/ZelkggN92Ly3hIythZy7UEOQr59L+v5++hiWLEx2SV+9YcGUWNatnEn67DgASiuutNs2xN+H/14+jRFDwti8t4TNe0sYP9zEy/88mRB/nw7HGRwRwDPpYyxjmGs5d6GGtJQoVj09xWjz8OwEo03G1kKqaxtYsjCZJxaO7lKbVU9PIS0lip1fnGVNZg4Az6SPUQaViIjcMMr8ERERl/P09GizzcPDfpuXgzbu6MyZy5SUXKLp2jWqquo49MVZEuL6U15Rx5UrVxkzJpIrV+o4f/4K/UP8OFVyicGDQ4iMDDL6OHeukjNnLjMsLpTQsADOnLlMfv4F6uob6efjxfDhAxg8OIQTJ8xcMFcBcOVKLUeOnGPMmMjeOvVecSu8NSwiIuKO3P0ePn3CEAL9vSg117Jq/RcArM3EYbBicERAhxksne3vavsQfx+7rJfWP3fW/nrGAsu1eSZ9DCdLKln/YX6n2UXzpsYQ6O/FmswcI9PmVFklSxYmM29qTIfZT2fOV9sdB/DOipnER7f8t/fCyXFU1TTy5Mufcrmmnne3+fDGc9O4f+pQ3t2Wx+WaeqfaxEcH2X3epeZaXlg8nuFDQns0g0pERMRKwR8REZEetHdfMXs+KwSguqaO9X/4nG8umsjBgyUUl1Tg6+vFH//0BZXVV1k4dxTvfXCE+bNH2gV/jh07R9bW43xz0UQulNfwm7f30dDQZOz39vZk0cO3syv7JAWFFwAoPl3Buoy/8bP/WHBDz7e3ufNDIxEREXfm7vfws+ZKAIIDfXh4doIRfLANhLQuC7d5b4kRONi2egGH8s2E+PkRHx1kVzLunRUzjWO2rV5AxtZC1mYe7bS/zXtLSIwONQIfazJzGBUdSlpKlPGzbZBkZHyQMVZVTSO/fv+4UcKss7EythYSFuLN1HGDeOC5zXbXZsnCZKpqGln+6u4Og05W1mypUnOtse1gjhkW4lQmVevgUHVtg/H9hMRIokx+ZB8sNeZyuaaeQ/lm5qZGkzIygiuVDZ222XHgNKXmWoIDfZg+YQg7Dpxm4khLibr80xWdzlFERMQVFPwREXFTWz84QGNjS+kvLy8vJk5JJCw8iKama+z66AhVVZY/mK41XWP0uFhi4y1ZIubzl9i/J884trGhiYTEQYy8LYaik+f48IMDXL5seaPP29uL+BGDuHfBBHz9Oi6z0JGrtfVsfG8fhQUttb2jYwcyfdZYIgeFtml/8sRZPtp0yJiHp5cnMXEDmXf/RPwDfY02OUdO4dGcZRQY6Me0WbdRUlTG9s1fcKHsEt7eXqTNGM3tk0YA0NDQxB9/u4PSs+UAhIYFMfu+CUTHDrQb/8qlanZ+dIS8nNM0NTbh6eXJ4OgBTEpLMq4jwLixgwgM6MfO3ScJCfZj4u1DGRQVxEGgsvoq72QcwMvLk/G3DcHbx6vT67Qr+0uCAnxZMH8UpgGBmC9U8dcPjvLxJyeYcfcIhsUNYNsneUQNDGbiHTFd+ATcg7u/NSwiIuKu3P0enld8iYythaTPjmPJwmQWTo6zWyMmxN+HV5ZO5tyFGr763FYempVI+uw4TpVVGm3GDzeRfbCUvJIKpo4bxDdmjWDD1gIy9xSycHIcUSY/MrYWkn+6wqn+5qZGG/3NTY1mycJksg+WGvNcODnOLlBiHf9QfgNzU6P5zoMj2bi7yKmx7p86lEB/Lw7lm+2uizXYcrKkkjeem2YEj7IPlrZZh8eq8qrlb5h7xkdx8Ph5AFKSLYGVsJCuPeZ6eHYC8dFBbN5bAkBwkOX44rJau3YXL1sCRMOHhBrBm47a7Dhwmh+/9TdeXHwHLywez5KFyUSZ/FiTmaOsHxERuWEU/BERcVO/+dWHnCurtNv2zDPzePDhKZw7U85//vQ9qqpb/pj6ygMT+N7/+QoAH289zGuvbW1z7Befn+Tdd/dgvtC2lMMHf9nPsh8sZPS4WKfnaA3KZL33GRt+v4vCUxfbtPnTH/fwLz+4j7S7W+pnv/FfmWzZepiKS7Vt2m/aeIBv//NsJqUls/Ojo7z51g5jX9zQMErPXiRj/S7KK2qM7ZlZh0h/eDKTp43k//3sffLyy+z63Jh1gGX/soC7Z48F4M8Zu/jfd/dScuZSm/HffusTZkwfyff+z1fx6edFQsIAEhIGsO9vxYQE+zJjRoLRtqGhiaAAL/5pSSoDTIEc+uJsh9ervr6RixU1REUGM37cIACio0NoqG/ii8OnGTMmkjFjItn2SR4RA4OYNm1Yh/25o64+NDpSUtl5IxEREelx7hz4sVqbeZT80xXcMz6KtJQolixMZujAIFat/8IoZbbvmJmUkRFGgGHiSJMRQLHNpgFL8Gb6hCFs2FrAwslxxhhgCWp0pb+5qdGcLKlkxZufAzBjQpQRiLGybR/s601aShQTEiMZERfU6VgAT76yi7xi+/9+tgZbAvy8ydxTSGVlA3cmm0hLiaK4rJb80xW8sHi80d6a1TQzJZq0lCgjS6mqxvLSmzUA44yHZyewZGEyJ0sq+fWfjzl9nLNSkk1GhtCggZbsqpkp0WzaWexUhpOIiMj1UvBHRMRNjRsbw9bt9n/EnDxhCS7kHjttF/gBKC5qCXjkHS+x2xcY4MPuncfZ97fCdsc7nneOF3/0e37802/Qr59zt5egIH/efH0L697JpunaNYdtzpVV8h8//l/+taGJabNuY+UP3+GjHbnt9pmXX8bKF/7IT/5vOv4B/Vr1dYVf/c82Ghrtx6qra2T977PJzPzcLihkZb5Qzf9uyObu2WP51S+y+P0f9rQ7flV1PR9sOszQ2IF8/Vt3A5asptas5ztjWgIDTIGAJQOrI76+3sQMDWPPZ4WsffMz4ocNICYmlHFjo7jjDsvCsVeu1AHQ2Elf7qorbw2PsantLiIiIr3L3TN/rHYcOM2OA6dJjOnPK0snMzc1mt9/eMIoVzZplIkZEywBjVJzrV1pM9vARmdBjq72B5YATEds2xeX1ZKGJXjjzFh/3XmqTeAHIKh5zIwP840Scgfzy0hLiWLGhCgO5prt+rFm/XznZztYMCWWqAFBdgG1g7nmNmM4Yhv4cVRuLmag4/JxpRcqnWqTGNPfyKSyBtSsY/4gfayxTUREpCcp+CMi4qYmTk5qE/wxm68AkJ/TttRA0akL1FRdxT/Ql8Ii+8yXq1cb7AI/nh4eJI2IIDw8iNwTZ41MIPOFan7xyl/w8e68fJmvrzfbNx1k/e/tAz/eXh54enlSV9dSsq6qup63f7Od/NwzbQI//fp54eXpwdWrjUY/VdX1vLoqkylpyXZta2rb/yO5ofGaw8CPlflCJZv+sp8/vrvXbnvc0DBiY0wUfHneLhPo3Xf3MGt+CqaI/g77s55y3LDwdsdsranpGrNmxHP6dAU5J86Tc+I83t6e+Pv1Y+H8UaSkDHa6L3d1Kzw0EhERcUe3wj08xN/HCDLkFV/iSlU9gf5eBPn5GEGN7QdL2qxJ44g18HCl0vF/33a1v66yjn/WXGlkCHVnrLPNgZ07k01G8MeqtKKSA3nneGTlOUeHGu0fnp1AWkoUm/eWcCDPcVtbHQV+dhw4zfe/fhsJQ+3LTluDWidKKsgrvtRpG2sZumMlLev7bNhawJKFyW2OExER6SkK/oiIuKlpM8fwh3c+paDwgrGtzHyZhoYmjh071aZ9eXkNhw99ycCI/pz80v6NOdtMGW8vD/7lmfnc/4+pAJSeLuenK/7IF0csAaW8/DK8vTw6nd/Vqw28/ebHdn0nxA3gu8vmEjUojKNfFPFfqz4w9hcUXqDoVLZdH7ePH8rSHywkIMCXY38/xcv/+b4R4Ck8dZGKTQfx9PCwCy5NTxvB3feO43zpRd5+e4ddQMjby4P0hyczeOgA1q/71C6YYy6v4tf//WGb+b786mJMEf25XFHNz//vn43glPlCNe+s/cgopdee4ODOF6WtqrJk89TWNlBztYklT6RSVXWV8os11Nc38fnnp/jDnw4SFNSPmJiwTvtzZ7fKW8MiIiLuxt3v4dMnDOGFxeM5lG/m+MlKYgb6EWXyo9RcS17xJUrLqvnGrBF8Y9YIKisbqKxtYPiQUMJCvI1Sa5NGmSi9YMl2SUuJ4mRJZZtgx/JF49h/3MymncWd9tdV1vFHDgs1xnd27u05kHeOkyWVpKVE8cTC0eSfrmDRvcMB+Hh/abvHhfj78J2vjmL88JbSatbSbYMjAvjdCzM4WVLJd362w+64BVNiWbLQ8oJYXkkFD81KNPZZS+b9decp0mfHsfLx2/noUCn3jLeUwNu8t8TIXnKmDQth4eQ445rcM94SHPr4QPvnJSIi4koK/oiIuCk//36MHx9nF/wpv1iF+VwFRacs2zw9PPD19aKmtoGma9c4eqiIiKjQNmXRWtu2+RAfbjpIY2MT/fp5U9acUWTV2fFgycKpqbVfb2VSaiKTmrN1YuMjyc89Q2lpBd5enpgvXOFojv0fSrPmjCd+hGXtm6gh4bz/pz1GEAposyaQt5cHDz823ViX6C/v76em9LKxP3pwKN9+eh4AOUdPUXLmkLGvrq6R8jr7zKBLV2r48Y8yaGhoxNvbi0uX7NdCOnrUEmTz9PTs9HrYumiTgXS1tp5jOZY/6hsbGvnNm/uYmhbPtGnDjHJxCQkDOPLjzVRW1uHVHHjz6Dz+5pbc+aGRiIiIO3P3e/iJkoscyjczfriJ8cMtWSEnSypZlWH5783LNfU8+9oeXlx8B8+kjwEspdMy9xQafQT4eRv7bI8FS9m07zw4krmp0YAlg6Wz/rqi1FxLfHSQ0dehfDM//vUBp+fekeWv7mbV01NInx0HWNbvydha2CYTyFZQsI+xTtGazBy7jKMR0ZaXobYfLGlzXNSAlrK/1mtllX+6gh0HTrM28yhhId7MTY021hTKPlhqF8jqrE1e8SXWZOawcHKccU3Asm6SNcgkIiLS0xT8ERFxY2kzRvPeXw60lEOrquPTj45w+cpVAHx9vbh7WjIfbj9KQ+M1Ck+eo+y8fS1ufz9vu5JqDY3X7AIsruTnb79Gz9P/+qDx/SdbD7PixXeNn729PIgcbJ/lEto/oMP+fXy8iBxkKbNQU3W1zf7AQN8uzdd8odooeedI+cUqamvq6Ofrg4+PF+fNVfz5vSOkTYnDy7NtdGbw4BC8vT3Zf6CYkBA/ggP7seezIsqaa4sHBvkSEx3K1u251NTUExkVzNWaeg5+cRofby+GRvenob4JT08PCosu8sEHx7nvvpFdOqe+zt3fGhYREXFX7n4PP3O+muW/3Ndhm7ziSzyycjsh/j4Abdah+fhAabuBg427i9oESzrqb9ayjXZtW//8yMrtHf7clbm37ru1yzX1fOdnOxgcEcCI6DB2HOj8b40z56v56nNb21wjgCiTH1U1jWzaWdxm39rMo04FX1at/4JV679g+oQhHDx+3uE4nbXZsLWADVsLmJAYSXCQt1PnJSIi4koK/oiIuLEx4+IYPCjEKF929WojH245RFNjEwD+fj488NBkPt2VS0N1PUdzTuPn62Mc7+3lQXJiFF/8/bTdtoiBwR2Oay6vsluzp7tqqq5SXWMJ0lSU22cJNTVBbU2d3baG5vPqiIeDoEt39Q/2JTjYj6Ymx5lO/n4+1NTU4effj4m3D2X7J3ns+ayQxBED6efrjbe3fUZQZGQQ8+4dydbtuWzZlgNA1MBg7kgZyqG/n8bT04PZs5MoLqlg2yd5xnGenh4smDMK08BAmpquMWFcNIf+fpqde07ecsEfd35oJCIi4s50D2/hKNBwM/XXU2OdOV/NmfPtv1jl7FhBvn4cyilzyXk7E7DprI0z6xCJiIj0BAV/RETcmK+fD+PHxVJy5jAATdeukZdfZuyPjRlA/IhBBAX6UlVdj/lCNZ429cIiBgZz9z23cfBwS8kEX19vfvHfSwgNC6SpsQlvH298+nnZjbvsif/m8NEzXZ7vhTL7rKNn/nkNhcWWEnWNrQIsTdeucfxwMWl3jza2FRXbr1XkyLV2AjXdMWZ0ND9e9Rj1V+vx9PLE18+nTRtrYGjWzOHcMWEwly7XYTIFMigqiNRJsfj729+Kp00bRlLSQM6cuYyvrzeJiSYa6ptInRRLeHgAwcH9+N7T0ygqukh1dT1eXh4MHhxCZKSlhIWnpwcPf20c82aP4HI7CwC7M3d/a1hERMRd6R7esc17S8g/XdHb0+gTVFZNRETEQsEfERE3d/ukRD7YdNjhvsSkwfj6+dC/vz/nyiyZNdbybgDJSYO4e8543nrrY2P9nKrqejb89hOjJNvlimp++z87qKyy7G9qbOJMaed/mPr7eTMgPNDISgLYsTOH5Pc+I3nMUN7fsJvjrd6S69fPyy6jaGPWQWLiIxmeNIg/rvvUri+AuKFhFJdU2J1Td/n7eRMWGsAZmzWCDh8pofjLc8SPGERT0zUy3vqYc83n3tTYRPLoocz/yp1G+9CwAELDLKXpAgN9GGByPFZkZJARzAHw9vYkNjbU+Dkw0IdRoyI6nG9IaAAhoR02cUt6aCQiItI36R7eMdv1ZkREREScoeCPiIibmzw1mciBQUZwx9ao22IBCAsNBMra7L9tfByhYQHMmT2WDe9+Zmz/3/c/59ixEiIGhnCi4JxdQATANKDjtXfAkkE0b14Ka9Z+YmyruFTLz36W2SbIAzB29GAmpSbatS+vqOE/XnrPYfu4oWFMSUum8A97Op2LM3x9vVmwYILd+Fcqr/Jvz77DiIRIiorNFJ66aHdM8uihLhlbnKe3hkVERPom3cNFREREXMuz8yYiItKX+Qf6kpw4qM32wAAfxoy3BH/6928brOnXz4sp00YB8PiTc5h0R5zd/uN559iRfcIu8OPt5cHSpbMZHGWfctLQ0EhTk/16PJWVV3nga5OZP+e2NmO3DuSYBgTwT0/P55ElM7lnelKn7QMDfHh6+UL6h9qfV329fbu6evuyaLZr9zQ2OjffM6WX2ZF9ok3g5755Y+2yfuTG0EMjERGRvkn3cBERERHXUuaPiMgt4O57x1Hw5Xm74MaIhEhMEf0BGDchniNHS+yOGRodjinSEsTx8+/HT3+xmLff2MKBAycpOX2ROptASkiwH3GxJubfP5G7Z4/l7we/ZHBUiLF/YER/+ocG2m3zb14f54crv8bAiP4cbO63pra+Tb+Lv3svI2+LAWDFzx5h6Otb+Nv+fIfzGJ4QyQMPpXL7pBGcKixrM6aXt2V9Ig9PD4YOCaefT8utMGJgS9sBphAiBwbh5eXZZr4xcQPZv+8EZ0svcbGi2q5/kymI4QlRLHl6QUcfifQQvTUsIiLSN+keLiIiIuJaHteuuWAhBBERERERERGRW5CHhwczl37Q29OQW9D21+5Dj/VERKQ9KvsmIiIibiM7O7u3pyAiIiLdoHu4iIiIiGsp+CMiIiJuQ+ViRERE+ibdw0VERERcS8EfERERcRt6a1hERKRv0j1cRERExLW8O28iIiIi0jd05a3hIyWVPTgTERERARgTHeRUO2X+iIiIiLiWgj8iIiLiNrKzs7v08Cg2wrkHUiIiItJ1Reedf9Giq/dwEREREemYyr6JiIiI29BDIxERkb5J93ARERER11LwR0RERNyG1gsQERHpm3QPFxEREXEtBX9ERETEbeitYRERkb5J93CL6ROGMH3CkN6exnWbkBjJw7MTemXswREBvTKuiIjIzUZr/oiIiIjb0HoBIiIifZO738OfWDia9Nlx7e7/yVuH2HHgNC8sHk/G1kJ2HDh9XeNtW73A7ueTJZWs/zD/uvt11vfTxxBl8mPD1oI2+95ZMZMokx+zlm287nEmJEYyIi7IGCcxpj9vPHsXh/LNLP/lPodtutOviIhIX6Tgj4iIiLgNd35oJCIiN59Jrx7u7SncNPY9Pfa6jnf3e3jl1VpKzbXGz1EmP06WVBLg52383BMythYSFuLN1HGD+P7Xb+Pg8fNcrqnvkbF6Q+sgU2lZNYfyzRw/Wdlum+70KyIi0hcp+CMiIiJuw93fGhYREXFX7n4P37C1wAgkWLOAOsvECfH3aTdQMzgigDPnqzsdd23mUeP7uanRpIyMaDNm63E663tCYiT5p8p7JIjU0Tl3tM/qck29kfHTU5y99iIiIr1NwR8RERFxG+780EhERMSd6R7eIizEm1//cDrx0UEA/DzjCBt3FwGWsmYvLr7DyBTavLeEVeu/6LC/EH8fEqNDAThrtmTEbFu9wC4r6IHnNrfp+2RJJctf3W0EXKzl2qxs97c+tqqm0enz3bZ6AZv3lpAYHerwnJcvGsfc1GijfcbWQtZmHrWbj/V81mYeZdvqBZSaa3lk5XaHbfJPVxjl9azBsc6OWZt5tFvXXkREpDd59vYERERERFwlOzu7S+099NWHv8r5/WOruWvSau5aWdCLfeirR752brF8LpNW8x87Xd2/k5976zkU7+cJ2597dI5d/zq1LsOYz80yp1vhS1pc7/Xp6j3cnc1NjeZsWSWb95YAkH7vcMASxHll6WSqaxv46nNbydhayNzUaB6endBuX9tWL+DPL88mPjqINZk55BVfMvbdP3Uoc1OjOXH6otF3cKAPP884QsbWQuKjg/hBeks5v4JTFazJzOEnbx1i894S4qODmDc1xu7YNZk5rMnM4UpV17KC2jvn6ROGMDc1moythfzkrUOsycyh8qqlfF7mnkKjlJ41qNOaM22cOaY7115ERKS3KfNHRERE3Ibr3xouZ/1j63kjF5g/n+wVXfkDvyvHFvDSpCw2tdmeyMv75pBm2xeQtO/ONLwAACAASURBVHQRbz4aDkDxugzSXzNDUioZv5tIjO3hO7eQtjyv7XA288leuZrnshzPynYcW8aYwLxVy3h+atvx7I5tb7v0Did+L1zjev799EW9eL47tzT/m7T+f4ZI36PMnxa2GSW2GS/zpsYQ6O/FvmNmUkZGGIGMiSNN7a5NY5vd841ZIziYY7YLAD35yi7yii/x8OwEAv29WJOZY2TcTBplIi0lymi74s3PGRwRQMrwgQT7Wh4nBfn6MTVlsHGsdR4LJ8e55JytJo0yUXm1lk07i41MpA1bC4xxbMvb2XLUZvqEIR3OxdEx1uvTlWsvIiLS2xT8EREREbfhsvUCivfz+EN7yb3+npyUwPP7lvG88VDexJPvprMoxnHr3Nf2k/1oRw94bYNF9g+DLcGeLF66xyZoA46DR+2ImT6cpNfM5AInC8thqiWYk/1RS0Ah9+RFoDlAVVjevNXEzOkK/PSmlmCf7e9F8+9LVj7ZKxJujsDB1Dlk75tzc82huJP9vcj4N5YUztDenYpIt7n7mj9dcfFyg8PtQb6WcmOTRpmYMcESlCk11xpZKo5YgxfHv6zgmfQxLJo1nBVvfg7AX3eeMgJB1r5t+9p3zGyUYYOW8msnSyo5W1ZpbI8aENTm2K5q75x3HDjN8CGh3D91KEsWJrNkYbJdkOlG6c61FxER6W0K/oiIiIjbcNlDo5iJvLlvIu1n5FjZZ+RYzVu1iGFrbLZnZZGWhQuzAfJYu24iae1k0BSv29I8tokn37UPEqWtWEZGfAa/u57hYxKYmbSX3FzI/bCA4kfDiaGAj20ziGwCCadOWrKESBrOVNvokoMMFLtMolaZFBnxn9lkOTm4jrb9Gde6vc+oVfAL+4wmhxkUXZpvKk8W7LUZ18mMjO5eE2fGKN7P2ubPKGnpRJt24Sz63TLiVm5xOEabLDG7QGF3/g2EOTzGrl+bAKzl/J09b8fz6Si42e7n3noOsW2vZ8v+9s/3ZbLaD7g5kyXUye+EXfZe7l7SJ+3tUjBX5GahwE/nrOXOth8s6XbwIzDY8WMga9+2a/pMGmUyvn94dgJzU6ONwMv0CUOMrCBHx1bXOg7mdMfazKOszTzKgimxPDA1jiULk10S/AkLcf6RmCuuvYiIyI2mNX9ERETEbdzY9QIKeGmS5eFt0tJFZO9bRva+Zbw8HywP0xfxZFJz0/nzLftdEPhJWprKPJqzf9qZ1+9eayfY0izm0fQ2gY+uCSfOeiq55ZwCKC7nJEBSIvOSAMopLLbMxwgKJYQbD6OL12VYHmgnpZKxbxnZ+yzXa9Py1Ty+rpw2srJsHtA7UsBLbQI/HX1Gbfv/d+YY84A8nlvZ8nCn6/PNh5dsx8vjucf2t0kesdWda9LRnDuS+9oW1reaTNqKrpYL6+6/AUuwydremH/uXtI7uUZAJ+fdxb6Nvpz/nBxr/3zT7kls3pjHxzubvy0uYHtzoGjePe3//4IzvxNpK5aRsdT6gDaRl/ctI1uBH+mDtOZP5zbtLKaqppFvzBrBgimxTJ8whCcWjmb5onHtHvPEwtE8sXC0sYbOx/tLner7iYWjiY8OIvugpb018yXI14/pE4awqLk/gIM5lvvzN2aN4ImFo1n5+O12GUPXY8GUWFY+fjvTJwyhsrbBLuPI1vJF4zot52Ztc6LkIgBTxw3iiYWj+fUPp3d6THeuvYiISG9T8EdERETcxg19a9ga7ADi41oycNJWtM0oca0EHltqwpL94yAgYDMv22BLp3L3kj5pNWnGV0ab4ICtlgfaliBP8Y58S5m8hOHMSAAws31Hud18Wh5ytwSo5i2xPqQOZ9ESS5+OAhPGw/R2Hmxnr2zO0EpKJcMaZOvKZzR/fvNaRDaBrYLy5iBAd+Z7p1G2z7hWufnsbPeadu+atD9nB2ISmGkNTmDmjYdsP+8t7QQTO+CyfwPhTL23OXhhDSZ2pEvn3UnfRl/Ofk7dMHWiERTa9JElSGX8e0lK5bF2r1U3fidE+jBl/nTuck09z762hytV9TyTPoYXFo9nxoQoTrUTEAFInx1H+uw4qmsb+HnGEWM9n876Tp8dx8mSSv4r4zAAm/Z9Sam5lvTZcXz/67ex71jLCxl5xZdYk5lDoL8X6bPjGDSwJWh0vSprG0gYGsoLi8fzwuLxjE8eyJrMHGN/xof5VNU0Mjc1mokjTQ77aN3mzPlqNu8tMeabV1LRpnxb62O6c+1FRER6m8q+iYiIiNu4oesFxIQTD+RieQvfWhouaeki42Fyjw396J3Mey2LTa/tZ+dSF3Xa1TJRU4czjzw2YebLIohrLu02754E0kiErDzLuj9x5c1rJyUyw/qQe2d+B6X0gOY+nZ5MVhbPAWDiyZdszsFVn9H1zjc2nCQgt6N2rr4mDlnLu9mUCTPk8dyk8g7Xmmrjuq5vO+XZXKKbfbf+nFqXees2SwDqjVxzcznEMAo/tPx7Sbo3of2P9Ib8TkhPupYcy/H7+ttt+/iDwzyV084Brh4fP559PJHHw4ETxYz6S8WNGbibbqU1f6xlzByZtWxjhz/nFV/ikZXbCfH3ASxBG2f6cWa/te/BEQGcOV9tt+/M+WoeWbmdxJj+xjpBtuewYWsBG7YWEOLv0+6crB5Zub3Dudj+vOPAaXYcOA3gsO+Nu4vaBLRa9+eozar1X/DrPx9rd66OjnH22ouIiNwslPkjIiIibuPGPjRK4Pl3U0lqtTX3tfW8tNPhAS4d25r980brUmjND+SBjrNArlsYw4xshi3Npd2aAzzND9HJyuelj5pLsd2QhejNvPG8bcmu3vyMbl5pKxyURQOMbC2ndfP6Fu/n8Vbl4lrKll2nnuz7OsRMH958nfL4eJ215JuJmdN7NlAsvWfUXYnNgZ9L/GjVYUauKuZjYMZ9Y3k9ubdnd3O6VQI/rnK5pr7Hgg+tAz+2rIGf9vRkQMTVfXe3v5689iIiIq6k4I+IiIi4jRu+XkDMRN40HqLPZ17z5pOFXXmA3s2hH73TGM+eNTBEu+WritdluCD4YVNOKyuvueRac4DHKC+Wx6bmDBO7DIepw9uZu5WJYV3Jupg/n+xV1pJde/md7bm54jO63vkWWbOfOmjn6mviyM4tDtYOCmfRSy0BHNvybU7pxvU1Sp6RyBMuzpK7rr6d+Zy6y6bk3qbX9lrGsSkN6NCN+J2QHnENP+YnNi98f+IS7wMeVPDhCcumGVMiGdXOsQ8+MJZjy8dybHksD9r0t/zx5u0PhLaMkxzb3LblyxpYssv6ARgR0+b4UXcltjo+keU2sVK7cR2M4Wpa80dERETEtRT8EREREbdxQ98a3rmFNGOReRysf+LkOizdZhPkaSXm0TnN2Rxm3njIfi2X7JWrSW+dLdRNLdkMFi0BHpvAENA2w6Fl7pvWWDN1ylm/xpIllLR0jvOlx6ymzuHl+ZZvNy1vPudOPyNnXc98C3hpeXP2U4cP+3vgmjiQ+9p60h7bb/f7mP3W3lbrz9j87mblt78WUDf/DcQY196yXhTAqZMu+p3sdt/Ofk4d6ejffMtaPVYta2C158b8TkgPMPXnnuZfxcILLeuI5Fm/D+/P/HYS0t7LtWZV9Odea5DFpr+Pcy2l24zMovJz/OOqw4xclceb5ZbMoqy7/PCgllfetGwDLGXfVh02Sr89+MBY/pTqR+HePEatOszIDy4Bfjz+LUvQ6RqhvLHcEjyythm16jA/OuGKC+SYMn9EREREXEtr/oiIiIjbcNl6AcX7efyh5gfiVllZpGVhyTJZkWC/zWCyWzMlbcV85mVlsSl3L+mT9tofa6eAlyZl2azvYeaNh1bzBom8vG8O7Z1RzKNzePJDR2ubWNZ2WbRzC2nL83huUp7d3qSli3i+3UXmu8BmzRewD6hYHsJbH7qHE9fqIXXMo+lkx20hbXnztWk2b9Wybs8tbXEqSVl7ySWP5x4LJ2MJnX5GzuryfFuN68w6OD1xTexMncPL8/N4Lsu+f0fzS1uxiCcL1vNGbtvfHzvd+jcwh4yl5aS/Zv09h6QkEy2/L9d3jl3qu/X82/036pwO/80b62SB3RpYHejx3wnpcV/aLCJ/1HwV8Ov4gJxzvDmlP4+Hw4ykUMipYHRyf+IAuMSHOZbAzFOpln4+3n2OY2AJ9uy+xOP39ScuNYblOXm80s6v/TVTJN8ZAVDLRznN88u5xMf39WdGc9DpPbMvwxycw/t/Ocz7Xb0ITrqV1vwRERERuRE8rl27dq23JyEiIiJyox0pqWRYRFBvT0PcSjnrH1vP67nA/Pnsvo4ggrgjS5A3C0uw7S0Xl7yT3jHx1cNttl0zRbLpW5HEAR9/cJincpq3J8c2rwNUy5tv57GqneDMqLsS+VOqH5b1gs4x/PGWDJz5u2pt+mmvf8v2J3NsSr+dKDayfmzbOVK4N495u/x4Y3kMMxzsm7+r1uFx+58e22bbl+crGRPt/vdaDw8PZi79oLenIbeg7a/dhx7riYhIe5T5IyIiIm5Dbw2LyM2qeN1nWJKMTMyarsDPrWKYyQ+wBEtGm3ydOuZoziUKU/2Iw5fhydaSbzZZOtepZR7tB6E8qOXJt32NIJZVXGoir5tbAk6upHu4iIiIiGsp+CMiIiJuwxUPjaZMWu2CmcgtLyuLKVmdN5NbkZnXH1rN6z08yu59y3p4BGmX+RIflUfyeDjEDWgJ/iQOaC75Vn6JrI6qHBrH+/H4fQ6OMUq0taeWLzvovyW45MewDqoiepjPMX/VOcC6BpAlE8g2oOVKCvxYDI4IYER0GCdKLnLmfHVvT8elJiRGMiIuiA1bCzpv3Ae42/mIiIj7UfBHRERE3IYr3hrWA1MREbkeHtSSlVfL46l+MKI/D1LBe4Ry7wjL/sK8Sxxz9njaHuNBBa/vjWBGqh8zpkQyKuccR/Hj2SmWUm6Fe4tZZbb0k38BCAcG+DIKLOsDmc/x6xOR/HQEzLgvlgdziniflgAPHxzmSWI5nnTJKBWHyfEaQK6kzB9YMCWWZ9LHAJCxtZC1mUft9j+xcDTps+MAePKVXeQVXzL2Jcb0541n72pz7DsrZhJl8mPWso12xzvyk7cOsePAaReekb3vp48hyuTnMFiybfUCAGYt22i33Tr/np5bd3R0PiIiIjcDBX9ERETEbdzqD41EROTmcGxXHiPNlrV1frp8LD9t3m67Rk9Hju46z8ep1jV3LvHrVuvstPQfyZ+WRxrbW/f/3l+KuXd5DDPCm9s1r/3z/l8Ok3dXIn9KtZ8f1PKmGTABI2I4tjzGZtSO1yq6XrqHQ/q9wwF4bvXfyD9V3mHblGSTXfAnJdnUaf+VV2sptQneRZn8OFlSSYCft/GziIiIuA8Ff0RERMRtdPmtYY+em4uIiNzaPHKKGNXNtXE8qOCpVRXX3X9H/RzblceoXe0cZ+7G3K/znnorZf4MjgjosKTbgbxzDrePjA8yvp+ZEm2XcTIzJdr4Pmag4yDOhq0FxjHWLKD1H+Y7lVEzITGS/FPlXK6pd7g/xN+n3X09wZXzudnOTURExFUU/BERERG3cas8NOoxn25hyvI8AOavWsbz03p5Pn1OOesfXc/rucCC+exekdDbExIR6TNuhXt4Ykx/Xlx8h5Fhc7KkkuWv7uZyTb1R3gwsJdDWZOa0KScWFWoJ/hzKNzN+uInEmP7kFV8iMaY/8dFBxvaEoaEum7PtvFrPedvqBWzeW0JidCjx0Za5/TzjCBt3Fzk836qaxh6fT8bWQsJCvJk6bhCHcspIS4mym9O21Qs4lG9m+S/3damvB57b3CPnIyIi0pMU/BERERG34Zq3hm0e4ANJyxbx1qPhABSvy+Drq82QlMof1k0kpoNe5Eax/7zsdCsAowCOiEhvcPfMnxB/H15ZOhmwBEiiBgSRPjuOH6SPZcWbn5O5p5CFk+OIMvmRsbXQrjybraqaRvYftwR5po6LJq/4klHyLXNnCeOHd17+rSsKTlWQuaeCUnMtE0eamJsazbypMUZgam5qNNkHS8krqWBuajTp9w5n4+4iu/Ndk2lJI1s4OY5Af68Ox7Ou/dPd+dw/dSiB/l4cyjfzWY6ZtJQoRg4LZePuIhZMiQVg/3Fzl/vq7vmIiIj0JgV/RERExG30xEOj3NX72fXoHO5yec83oWlz2P3ZnN6eRffZBOV2rVzNcxuzmLLRxFPvprMotrcnJyIiHXHnwA/AvKkxBPp7sSYzx8hCmTTKRFpKFGApybZwchwAazOPttvPlap6dh46y5KFycyYEMXazKPMTInmZEklOw6c5oXF46mubXDZvFe8+TmDIwJIGT6QYF/LI6Qg35Zsmc17S1i1/gvAEgiympoy2DhfazDFen4daR30Cg70sQuwdDYfgCdf2WWsh5R+73AjIHZnsomqmkZjPl3pa8GU2G6dj4iISG9S8EdERETcRs+8NZzH2nUTuas5+8cRIyPIYBtwcJxJYglOYBOwsG/3h/jP2mYZ2ZRls2pbns1xJoxdOwf9JC1bxFvTClj80F5yW7XvyvkZ8wYgkZc/axU4a2/s1tlVDsdy3l0rFvFU/npezzXz+vP7mdr6GttNwMFnALAxiykbaf7cwjo5ti37c7G9Fp3Nw6rzz7Lz6+XE74OIyE3A3TN/rEEF2+DGvmNmo1yaM6JMfpSaazlzvprsg6WkpUTx8OwE4qODjGwUoEt9dmb5onHMTbUEl86WVbbZf/Gy40BT1ADLHNrLYGrPIyu32/38zoqZdsGfzubz152njMAPWErkzU2NZkJiJOOTB3Iop6xbfXX3fERERHqTZ29PQERERMRVuvrQyKOdL6ukZanMx5L9k91qn7Vt9srVfH21maRli9jz2TL2rEoEzLz+0JY2x7Qes/U2w8Ysuwf6HsCpdRmWoElSKhs+W8aezxbxVBJkLV/N4nXlzX0U8NKdlgf9xnw+W8YrC1r6yV65ulU/1jk7nmuXzm9jFiuYY8wN8nhuZYHdtepobGfG6ujzsr++4Uyb3Vz6JjefnUWWbY+sW2ZcF2OeuXv5+qP7OUU4j6yzzh1YMN/SbkWCE8e2dy2s1z+P54x2zvTl3GfZ8fXqvA996Utf1/clLa73+rhz4Aeg8qolaGC7xsykUd0v0fZZjuW/E74xawQAB5t/duU6NA/PTmBuajRrMnP4zs928NGhUqePdXS+15uR1J35fLTf0uafvpJMoL+Xcd262ldPnI+IiEhPU/BHRERE3EZ2draLe0zgm8tMQB6/WVfednfRfn6zEcDErGnNmUHThjMfgDw+/rSbw1qDDp8tY8+6icRQwG+bg0Hzl1gzQ8J5ZIklcJK7egvvFAFF5ViXhk6IbclUumvFMl6YZjtf236AaXN421FmU1fPb8H85n7CiRvevC2/nGK7vtoZuweuZYxxDcx8WeSohW2AqHmeTuvkWONawF0zEpvb5fOps/Nw+rPs4Hp11oeIyE3E9ffwm8umncVU1TTyjVkjWDAllicWjiY+Oojsg84FVAZHBACWTBaAjbuLqKppJNDfi5MllUaGypWqepfN2ZqtFOTrx/QJQ1h07/BOjmhx0CY49cTC0ax8/PbrzkjqznwO5J2j1FxLfHQQVTWNRsm9rvbVE+cjIiLS01T2TURERNxGT7w1HPPoncxfnUXW6v18uqzVzqJyLNW0zLz+0Gpeb7W7oMhBwKg7Ps0nq8MGzcGNaeEkALlYMoKsxyQtW9QcYLHO18QwZ8qoufL8OhvbqbHaL73nvHLecVRyrSePjQ0nCci1fk6xTvQV6+xn2cH16uz3QUTkJuLumT+Xa+p59rU9vLj4Dp5JHwPAyZJK/ivjsFPHj4gOA+zLrB3KKSMtJYrtB0vatJ8+YQg7Dpy+rjlv2vclMyZEkT47jqqaRv6685TTAY+84kusycxhycJk0mfHcbKk0ihVd6Pnk7mnkCULk9n5xdlu99UT5yMiItLTFPwRERERt9Ez6wVYsn+yVufx+mr7PcVG8MOyzsojDgMqLgoAOSWBF95NpaB53R6r3NXr+UnsMl7oYm838vycG6v7fQ6LBYr2863ma2MNgBSvy+BhuzVz2nE9x3arr44/y286db3CO/59UPaPyHX727+M7e0puA13X/MHLAGER1ZuZ3BEAGfOV7fZ33q9G1s7DpxuE8xZ8ebnnfbRXp9rM4+yNvNoh/M9c76aR1ZuJzGmv5FZZHvMrGUb7dq3/nnD1gI2bC0gxN+HyzUdZyS1Pra9+XdlPq3nYaur59bV8xEREbkZqOybiIiIuI2eemgU8+idzeW0Wm2fNhzL8jDtlRVzEaOcV3tssmliJ/K2sZbMfOO4gqJyIwPF2fm69Pw6Gdv117KcT7c2B1OShjMtFoo/zW8OgiTy7S5mvlzPsa2znpzuq4PP0unr1dHvg4jITcTdAz+2HAV+bmbW4Eh3uTpQcr3zud6+FPgREZG+QsEfERERcRs9t16Ade2fVmIn8u0Flm+zlm9hl7GjgJ/cuZqffAp2699szLdp073xs9bsb15fppx31uQBkLRsjiXz49MtTF5p82Zr6zVfbOdr9GM57luO1jRy6vyc1NnYrhwLKF63pbmkWiKvrLOsMdSyBlA5hc0Bk+KTrTN3HKxX5PSxjhTwk+WWz4kFd/JIrJN9deWzbO96ddaHiMhNxN3X/BERERG50VT2TURERNxGT741HPPoHJ7a2naNlrtWLGNDfAYPr87j2TvzbPaYeCrW2mYRT+Wv5/Xc1m26Mn46e2K3MHn5Xh6+c6+xff6qVuW7NmYx2a5SiX1ZsJb52veTtGyiw3GdOT9ndTb2dY+Va98vC+azZ0VCy8/T5rBhWTkPr25ZJycpyQTYB17uWjGf+RuzyLL2t2A+e1Y4d6yh9edgOxcn5+H8Z9nO9SrqvA8RkZvFrZT5IyIiInIjeFy7du1ab09CRERExBW6sl7AkZJK4iOdW7RYREREuu7kuUrGRDt3r+3La/54eHgwc+kHvT0NuQVtf+0+9FhPRETao7JvIiIi4jb66kMjERGRW53u4SIiIiKupbJvIiIi4ja6+tawh4NtqXeudt2ERG5iez9b1ttTEBEx9OXMHxEREZGbkYI/IiIi4jZc8dBID8RFRERuvFst8BPi70PKyAgOHj/P5Zr6Hhlj+oQhAOw4cNrpYwZHBHDmfHW7+yckRjIiLogNWwuue34iIiLSsxT8EREREbeht4ZFRET6plvlHp4Y05/l6eOJt1kL6WRJJf/+1v4Ogy7d8cLi8WRsLXQ6+JMY0583nr2LQ/lmlv9yn8M2308fQ5TJr0eDP08sHE367DgAnnxlF3nFl9rMESBjayFrM4/aHWu7/+cZR9i4u8jpcbetXkCpuZZHVm5vsx1g1rKNxhgvLr6DKJMfAFU1jfx+24k21+R65iIiIuIKWvNHRERE3Mat8NBIRETEHd0K9/AJiZG88exdxEcHkX2wlIythWQfLCU+OsjlgZ/uKC2r5lC+meMnK3t7KoaUZFOHP7d2/9Q44/sZE6N6Ykq8snQywYE+bN5bQsbWQs5dqCHI169X5iIiItIRZf6IiIiI2+jyW8OOFv0RERGRG+5WyPz5p68kA7AmM8cuS2RwRECbthMSI8k/Vd5uSbgQfx+7fa1/7qx9e/vby/jpTGJMf7sMHVudlZJrbWR8S1bUzJRou2s1MyXa+D5mYNuAy/jhJkrNtcb3XR27M9MnDCHQ34tScy2r1n8BwNpMy/W70XMRERHpjII/IiIi4jbc/aGRiIiIu3L3e3hiTH/io4MoNde2KQ9mGxB4Z8VMo5wYWErCLX91N5dr6tm2egGb95aQGB1qlI1bk5nDqOhQ0lKijJ9t+x8ZH2T0WVXTyK/fP26UH9u2egEZWwsJC/Fm6rhBPPDc5jalzxyVOLNlW6KtqqaRQzllJAwNZU1mDmfNlXbHbt5bYgRMOhIVajm3Q/lmxg83GYEl6zW0bk8YGmp33IIpsUSZ/FiTmQP/n717j6uqzPcH/tleZkDxEoOFSYKw2YHaERgxLhGTGSIEWdPkoE2jx0SdExcnbc5lxLTmd06pyaUzKeboNBnV6ZRC3ExrkDaSFOCkQpuNiWFS7sEbCnPQ+P2x917ste8bFmzYfN6v13qNrPWs53nWs3Znvc76ru/zAFiVFISYkKmSTlF3QaPNipowfiyWxAUIdRsH1gajL0RERLZw2jciIiJyGUql0tldICIioj5w9Wf4VC8P24UANH9zGbuLGvHC3nqUVbfC38cDi2KmC8fjI3xw4WIHyqpbAWiDCoB2/RsASIr0E9UXIvdC8zeXUVbdivHuo5G6OFh0PDnmLsRH+KDp/CWTvkx0HytMcba7qBG7ixpx7XpvkCNMcQdS4vxQcOgsFqQVo77xIqJDvVF07CzqGr7H1mcicaPrJh577hAKDp1FfIQPlsQF2DUO1ztvoaZBAwCImaPN9tFP+VZU2Wr2nHm643WNGtQ1as81zBSSgurcFRQcOovx7qOxKikIb2560Ow1DUZfiIiIbGHwh4iIiFyGq381TERE5Kr4DNfa9KcvUFl/AR5uYzDhx9rJWgzXkymrbsWmP30hZNCcae3Apj99gT1Fp9Cm6RJlDRmXV9a1Ybz7aIQp7hCV+c3WT81O9xYTeifGu4/GW4eb8M6hZpOslam6ttTnLwMAjuuCHG2aLiyKmY7x7qPx2WkNQoNvF8qEB1tfs0fv2vVuVNZfAAA8EKbNanow1AdnWjtQUXseAHCj66ZQfqL7WIQETcGZ1g6ozl2B6twVnGntgL+Ph8n19teeolN4YW89lHVt8PZyw6qkIKxfNscpfSEiIrKG074RERGRy3B0vQAu+UNERDQ0uPqaP9c6btouBGD9sjmIj9AGOS5c7DA5fumquJ5xbtZf6xiWP3exC9EAJnj0nlNY+Y3FtXq8f6LNVtKvW2Ossu5bpC4OxrKH5JBPm4x7Z2rXuKmoPY+VWftpigAAIABJREFUSbMAAPfO9BKCN22aLot1idr1ckObpgvffn8Dyro2RId6Y0lcAPx9PIRp1AAIU98BEIJN/j4eOJyXKKpvfrg3alXf2WxX37Y9KmrPo6L2PBTTJ2HrM5GIj/DBWx814dvvb0jWFyIiov5i8IeIiIhchiu/NCIiInJlrv4Mr1V9J2TmGK4VA2gzRa52dmNJXADiI3yEdXtiw6YJa/lIYfoUbWBDv26NLR3/0AZqDAMihtk2Vzu78dbhJixdEIgHwrxRr9Yg//3TonOP1LX2a52b440aRId6Y+mCQAAQplC73nkL491HC+X0U6rpp7/TS4nzQ8ycqXatNaS/P7Fh04TsotiwaQC0GVZ6+vsFaKeBu3a9G+PdR8PDbaxkfSEiIpICgz9ERETkMobuV8Pt+MuT+/FR3DK88ZSnsztDjlDn4IHgd/HzBiWekTu7M0RErmvoPsOls7uoERtXhGBVUhDCg73QcKYD06e4ISRoCl55+0thejePH2sDEMse6v+D596ZXmj7uy+CZ0xGdKi3MBWZPeoaNUASsHRBIDx+7IbpU9xE2TZA7xpD9WoNLl29idDg21FRex6lleewdEEgli4IREfHTXR03YR82mTcNnEM3vqoCW9sfABnWjuQ+lKFqL47bx8n1AcAxVUtSF0cjPHuo0V91wdcAEAxfRL8fTxwprUDe4pOieoL9vdAiNwLiVG+qFNftNguABQdO4tVSUH47S/vEaani5kzFQBwsPIsAG0waOOKENSrNcL902cqqc5dsbsvxVUtdt0DIiKi/uCaP0REROQypHppdPT5PNwbrtuerME5SWrtQx8stt2OvzyZh3uf7/uXtHb3wUwblvYPJc250XBfW+rsbhARkZ1cPfADaKcKe2FvPc60diBE7oWUOD9Eh3rju793oqn1Eko/+xptmi6kxPnht7+8B5+d1vSrvTZNF/x9PLAuZTbiI3xQr9ZgfW6V3eerzl3B7qJGjHcfjZQ4P0yd4gFlXZtwXB+ouXa9GwqfyUiJ88PGFSHI/10srnZ2Y8Orx3DtejfWpczGxhUheCDMG99c7ECgz20AtFlBxvTHDKerq2+8aLF8bNg0xMzxsXi8pkE7ht4/8bDaLgC8c6hZyNaJj/BBfIS23t1FjUKwpqn1EurVGtH9O9PagS17PwcAu/tCREQ0GGQ9PT09zu4EERERkRQc+Wr4ZGsH5N7W/5/vc28U4BeH5PifN8MxvV8960PmT0sNnnpcjYfeS8GvfB04JqGjz+dhAxLw2fMBdu0fSppzozG74ffofG1R/ypi5g8RUZ+p2zow28e+F93DOfNHJpPhwWc+dOicie5jhSwZY4rpk+zOzhkshlOd6W3LuBcT3dxEWTSb//mniA71xm+2fipcw0R37XRo+vOXxAVg6YJA/GrTEZM6B5Ij7YYp7kDb5Wv49vsbg9S7vjny6sPgaz0iIrKE074RERGRyxjol0ZHn8/DhmLDPQpsrVmI+62USdyehizDAkLBctz7rAp3p1kICPkG4KG7q/Hq3mb8yijIcq5Cja/uluNFX/v6pQ/WbEVJb7m7IyQIahn06Y0C/CKv9wtl4+s6+nweXvdfhhdRrivnhWfeS4Hv3r73rXytDItf1/8Vha26AE1zbjRmP1sFIAHu+uNPl1gMBInrAYBUHOjehYX2XjwREfXbcA389NXVzm6zgR8AQy7wA8BssOT6tZsInOaO9cvmCJk6IUFTUFbdKroG43M9fuyG+saLgxr4cbTdWtV3g9AjIiKigcVp34iIiMhlKJXKAW7BC8+8l4bPatLwWc0yPHO3ChsMpmY7+nweNqgj8D81ujLvRQBn202raanBU8+qkLg9zUomkCdi47yAYjWOivY3Y1+eBnfHBRgER6z3CwBQXIK/zjcog2r8/g0zfesDbeDHE1v1112TAHnefjxlVP9XefvxeyzUlTHIWupD38rXyrAYJejs7tFuRbOxIXg1ygEEpCtxcnuUNuCjP241AygKWxt05bqbsDUyH4vvz8HQntiOiMi1DPwznKS26U9f4K3DTbh09SamT9GuV5R/oAHb9p+wet6eolPY9KcvBqOLQ6JdIiIiZ2HmDxEREbkMR78altl5XKbbYp9PMTjqiadSFXj12XacA+DbUoM9xV5Iey8cwkxsvuHY9BQAtAt1yFpq8NTj1ZBvT8MmcxlBBnyfmofEvBL89ehCxAppPGoUQ4HtT3kK/bPaL+i+9klMMGjPEz+L88Krh5rxzVOeFjNsRgFAcQnuLTZzMFE/PtpgVOL2FMQKBwOwabsC856twadPLUSMrq4gM1lOfeqbOgf/9XoUtjUs6r2H8RuwLTIQRWW7EB8vvne2xL+mRLzwlxxp/56KDUmn0QxAP9Ob/v4REdHAGGmZP67inUP8VIKIiGioYvCHiIiIXMbArxegXbsn7yvDfQrt/7S0oxGeWGV1DZ5mbH68GkhbZjPwoxWA+YnAsx83Y9P92qnfKj9WAYkJiLG3X/2VmIDjRtPOVT6fh2f1f7S0oxleeMj4un09EQQ1zrYAMVKvS6Q+jWpUoTpYhvVGh1b2rUK8en8g1h8z3Jfa194REVEfDOc1f4iIiIiGIk77RkRERC5jYF8aNWNz+H7kyRNwvCZNu213LMDSmFeNYgCNeTWotPOcmPkKoPg4/tKi7cPHxUDifMNgTP/7NTyl4mB3D7qMtv+Ot32mWCn+ZWwg1s8q6a2niIEfIqLBxsAPERERkbQY/CEiIiKXMaDrBeinWzPKghH4eiII7TjbYrmKoLRlOF6zDGl3q/Cs8Zo8ltwvRyI0+KiiHefeOI7iuyOwwjBryFa/BpqvJwKgwRnj69ZlQvlJnfUDAPKZiEA+CsskqKvsAPYgFQetrglEREQDjWv+EBEREUmLwR8iIiJyGQ5/NSyztrWj4pAGkHtiugyAny64c05/vBmbn1X11uMXjlWJGuT9Rw3O6es4V4PNb7SLF4uReeJX+xOQ+FU1Hn++2UYfAMgCsCLNC42HarD3kAZBcQHa/ug3W/0StW1jn/FmqYxov7Z/xc+Wo1Ioo+1DUFo4Yhyqy86+BWbg31YBe5JWo9xgf3NeNP6lTPvvAMVs4PUDouPm65qJCJxEU7N+Xyn+JSnfdPz0/y5bDbexMqEdbty4ceNmZXMAM3+IiIiIpMXgDxEREbkMKb4artyUh3lz8zBv7n7kIQLvbdZl1PiG48U0IO/n+uNqzH9FPL1azOY0bJdX4/G5ujI/rwZmeJppJQCb/jcCQcUlmLfMdgbQ9J/JEfSVCsVfeeGhnxnVZ0e/Btr0X6fgvbR2PKu/7rklaE5bhjd+be7apbHwtR6ceuUkHhkjg5tum/Xb2UjWJ/As2oWDq/J7j68tNV+RPAN7XgHWB+nrOYBkTvtGRDTomPlDREREJC1ZT09Pj7M7QURERDTYTrZ2IHCqh7O7QURE5LKaLnRgto/rP2tlMhkefOZDZ3eDRqAjrz4MvtYjIiJLmPlDRERELoNfDRMREQ1PfIYTERERSWuMsztAREREJBVH1wswtxxB+Nw8aTpDkqj5PM3ZXSAiokHANX+IiIiIpMXgDxEREbkMpVLZ75dHDDYQERENPime4URERETUi9O+ERERkcvgSyMiIqLhic9wIiIiImkx+ENEREQug+sFEBERDU98hhMRERFJi8EfIiIichn8apiIiGh44jOciIiISFoM/hAREZHL4FfDREREwxOf4URERETSYvCHiIiIXAa/GiYiIhqe+AwnIiIiktYYZ3eAiIiISCpKpdKhl0eyAewLERER2c/RZzgRERERWcfMHyIiInIZfGlEREQ0PPEZTkRERCQtBn+IiIjIZXC9ACIiouGJz3AiIiIiaTH4Q0RERC5jpH41XLZWhh+tLXV2N4iIiPpspD7DiYiIiAYKgz9ERETkMhz+alhmfitbK8OPxoi335RbLt+XTZ0XrQ3YSFGfjesRb2rkxVi+HnVetPja7eijaLxicqCWcJz6vJWvtuseGl9vbJ5akjKS3Vtu3LhxG86bA5j5Q0RERCQtBn+IiIjIZUj61fCqEvzfrR7tVpyK1xNl+E2ZdNUPvlL8ZrQMPxodiGePmS9RtkaGmetmo1B/3beasP1kAn60xnpWUfxObfnTO6IGoN99U3YgH08X9/TeQ1U2Thnfw7LVmLkO2K7SlyvBrHWBDpfp67gREVEvZv4QERERSYvBHyIiInIZA/bVcPwGbI8EXj/Q+zJfnRuNH42WCVtsrtroJH2wxWC7Lwdq3bkz11UBuxN6jxkECsrWGJ4Xjbxmcc3GbSfvtuciFuGPuuDF02aPq9F0EojcsQHxwj45Fj0RBew+AMfjXmrk3Wc6LurcaNNrXVMqvmbdOBmyNSbG4nf24I/xBjsCMvBvqwzvoRp5L+YjcsefkRagL7QIv90Rhddf1LdvXxlpx42IaGQaSZk/E93HIjHKF0viAoTtztvHCcfXL5uDbRn3YklcgOhvxfRJVuu98/ZxQtkwxR2SlSUiIqLhicEfIiIichkD/dVw5MxAAPrgjWGmhzYbpDfQUYrfjE4ADDNPbjVhO05DDUCertRmyRhmF+1cBEAb5EiGYdbRbDyrWC0EEUzb7kHhKimuTo7A2cCxdVtFAQv16Spg1WLEWzxPArsTULjYcJwysdIgaGRrTOyjC9Lo7iHQhIZjwCyFXFRKrpgNHDutC+zYU8aJ40ZE5EJGSuZPbNg0/GXzg1iXMhurkoKE7Y2NDwjBnfgIH4TIvQAAYYo7hL9Dg7ys1u09eYLoXKnKDobEKF9sy7gXE93HOrsrRERELoPBHyIiInIZjn41bGuZAv2/m3N/jWePReHxRDlkKMUr66rwdPEuLBLKLMJrxak4tm4rygHImlU4hSgEBxrWKUf6p4bnmOlDcw7+c3cUtm9Y1LsvfgO2R+ajsAwW2rZQl41rM1d+0c4eNOw4iWSDrKL/nNmE7p2LHKrbVjvG+7CqBK/F945TwhNROPZuMZrtGhM7t7KtBvfQ/v7ZU0aKcePGjRs3V9wcMRIyfxTTJ2HjihCMdx8NAGjTdKFerRGOq85dMTmnVvUdlHVtqFdrUNeoMTnuKoJnTEaI3AseExj8ISIiksoYZ3eAiIiISCqSfjW8OwFjhenUorBdpUR6AABdYOfxQKPygTMRiXehagbiAxLxeGQmnlXI8CwARGaj4dMMyGFD02kcQxWO6c8z8DSstC0RdW40gt99Ag23lNq+lq3G2MRA3I8mHE232fuBYWtM7NGcg/sT8xG5o0l7DyU2JMeNiGiYGQmZP6mPBgn/3l3UiHcOaecwneg+Fotipls8b9OfvjC7/87bx8F78gS0Xb6Gb7+/YbP9ie5jcbWz2+LxMMUdFutSTJ8EDzc3qL9pt1qHYvokURDL3vNs9dtjwli7rlFPP42epXP0dXZc6zbbL3uPW6r/ztvHWTzX2jEiIiIpMfhDRERELkOpVEr38mhVCbp1U7E5To70T3uQDl1gYF0mgkdnAkhF0a1dNqYCs1LGxjo3/VOK7euq8HSxsjdIFb8L3cXA2MRfIzdROSCBE/vYM24WlK3GWF3gZ2ACMUN53IiIhg9Jn+FD0J23jxOmWDvT2iEEfgDgame36G9jh/MSAfQGjO68fRx+m3KPaMo2ZV0bDn7aanLum5sehLeXG+rVGqzP+cxs/YF+Hvhtymx4e7mJ2gG0wZv1KSHw9/EQyuuPhynuwMtpcwEAv9n6KdanhOBqVxfW53xm9Txj2zLuFa7ljY0P4ExrB1JfqsBE97F4NuWfEB3qDQC43nkLbx1usjpWK5NmITnmLiG7CgB2FJxEcVULAJjUqR+77QV/w9XOboePt2m68ErBSdSqvgOgnb5uXcps4dw2TReee+0Yvv3+htVjREREA4HTvhEREZHLGJSXRgEKzEIVGpqM9jedxjHMhsLoRb88XYnuWz3ovlWCp5GPg9YWqgmciUhrZSy1LYVmFU4NQLX9ZmtMrNEFfp4u7jET+AlEcCRwSqUW7VWrTgKRM3WBHDvKDNVxIyIaZlw58ANo19jRO1JnGqRxxPMrwk3W6hk/wfTb3iVxAfD2csP1zlt4peBLi/WtSgoSAj8AsHRBb4px1oq58PfxgLKuDQWHzgrlY8OmierQl9P3y97zAKCoshVnWjsAAAWHzgrjk5UahuhQbxQcOosdBSfRdP4SViUFITHK1+K1BPt7oPLEBewoOIkdBSfRpunCupTZwlpC+jrLqluxo+AkCg6dRUjQFCELx57jIUFTsKPgJJ7L+xw3um5i09OhmOg+Forpk7AuZTaUdW3YUXASu4sacaPrJgBYPUZERDRQGPwhIiIilzE46wUswrM7ovB64mr0xiNKsTYxH5E7NmizU8pWY+x9ORCFDAzWAQIAuWI2sPsARDGNgAz8+yoY1a3NHlpbpm37kVXA6y8a1N2cg/+3G/0XkIjHI43bViP3xXwg8gkk2MxeUaPk3SpgtkIXOOldu0foa9lqBK+rcrBftsbEQm9yozE28SS2q3rwmtmUITnSf5+KY+t+jVzhA2JdFs/vM4RrsFmm3+NGRETAyFjzRwqxYdOEbJrdRY1YkFaMx547hPwPGkXlAv08sCpJO83cW4ebrGaXlFW3YkFasRCk0WfNxIZNE4JC2wv+hj1Fp1BWrQ3MzA/xFtWhzy7aUXDSofMAoKL2PFStlwEApZ99jXcONUMxfRJC5F5Q1rVhT9EpFFe1YH3OZ7jeeQspD1nO5F2f8xm27T+B4qoWVNZ9K6ypJL/LU1SnvsyeolP41aYjAGD38cLKb1Bc1YJa1XfY+UEjxruPxqKY6fBw017zuYtdKK5qwTuHmpH6UgW+/f6G1WNEREQDhdO+ERERkcsYrK+G5elKNCAawaN7l7MWTSsWvxhPJybopnrTM1g3CADid6FolQxJo/O1f+ummYvf2YOGmeK6tdOe6U7b2YTt9wX21h2Zje2rgGM2e12KtaMT8Lr+z0QZXhf1WztVnWKNQZ8M+mVJ2RoZkvTBp8hsNBiUlaf/GdvfNejrqhI07DiJ4NM2Oytia0xM6QJRQO+6SwKD+xC/Cw07ohFsUCZyRxOOGgaLbJbp27gREZGYq2f+GLprioftQhYYZujopz+72tmNq+euIExhmr1jPMWcOR/XtAEAOv7RZbGtrNQw7b7J2r4bZxoZTum2JC7A7vMsCfSZDAA43qgR7a9vvIjoUG+L6xdNdB+L1MdmIkTuJeq/tTr19dh7PCXODylxfqIyd03xwDuHmtGm6UJKnB+SY+5CfeNFHPy0FbWq71Cr+s7iMSIiooHC4A8RERG5DKnWC4jf2QNbS/DK05XoTrd0dBFeu9WD1+xpZ6ejdfeuJ9QrAxaLS9SnvpU319dForE1N9bmrt/6mNjTroWSdtRrTxlHx42IiMRcfc0f9Tftwr9j5kxF/vunzQYvHGEpAAIATecvIUTuBX8fD4Qp7uh3kKGmQR8Q0f5vR4d4yrKmsx19Ok9KE93H4i+bHwQAFFZ+g7qvNJgf7o34CB9J2ymrbkXD15dF+5p0mUtPbj6CxChfPBDujehQ7aZfc8jaMSIiooHAad+IiIjIZbjySyMiIiJX5urP8Kud3cLUZ+PdR2NbehRiw6YhTHEHYsOmYfM//1RYl8aaNk1vdk7qYzMBaIMexmvpvFV6Vii75tGgPvXZsK2ms9oMIv12QdMl+XmG9MGU4BmTRfsD7pqM6523zAa9YkLvxHj30Xjl7S+xp+gUalXf4dLV3mCTpTrtPa7v+6WrN1Fc1SLaOrp6+6Ofou6x5w7heuctPBDubdcxIiIiqTHzh4iIiFyGo18Ny2wXISIiokHg6pk/AJD//mkofCbD38cD/j4e2LgiRHTcnmnAKmrPY9lDcvj7eCA+wkfIaqlXa/BW6VlR2VcKTuLltLnw9/HAkrgAm9O/WWvr5bS5wvo5gdNuQ9P5Sybt2XueuWvUB2liQqai6WwHalXf4UxrB+IjfNDw9WVc0HRhfrg3vL3csLuo0eR8AOjo0tYhnzYZ1zpuItDPA8kxdwnHVeeuCHVeunoTdV9pMNXLDY/E+GF9bpXN4/o+pcT5oe3vHbig6cIEjzFY9pAcn53WQH3+MpJifFBU2YprHTcxwWMMxruPxvVrNxEbNs3iMSIiooHC4A8RERG5DFd/aUREROSqRsIz/GpnN9bnViH1sZmImTMV491HC8fq1Rp0dNmXFfP83hr8NuUehMi9hH1tZjJqalXfQVnXhuhQbyRF+qG08pzDU80ZtqVvr03ThU906wRJdV7liVYkx9yFVUnaLKUFacVYn1uFbelRWJcyWyhXVt1qMYhV1/C9EJxJifPD9c5bqDxxQTTtm75Ow3V7zrR22H38+b01eH5FuKhPZ1o7UHmiFR5ubvCeLA7qtWm6sOvDBnhPnmDxGBER0UCR9fT09Di7E0RERERScOSr4ZOtHQi+s+8LLhMREZF1Dd92YLaPfc/a4Zz5I5PJ8OAzHzp8nmL6JHi4uUH9TXuf1/9RTJ8E1bkrfTrXUWGKO/rUV3vPm+g+FvK7PNHR1SW6Jv04tV2+hm+/v2GzPX15fYbRnbePMznPVp39Oa4/Znwdto71xZFXHwZf6xERkSUM/hAREdGIxOAPERHRwHIk+DOc9TX4Q9RfDP4QEZE1nPaNiIiIXIbDXw1z0R8iIqIhYThn/hARERENRaOc3QEiIiIiqfClERER0fDEZzgRERGRtBj8ISIiIpehVCqd3QUiIiLqAz7DiYiIiKTF4A8RERG5DH41TERENDzxGU5EREQkLQZ/iIiIyGXwq2EiIqLhic9wIiIiImmNcXYHiIiIiKTi6FfDsgHqBxERETmGmT9ERERE0mLmDxEREbkMKb4a/kXWm/hF1ps2y6Xs/BIpO7/sd3tERETEzB8iIiIiqTH4Q0RERC5Dqq+Gx9w5x2oAiEEfIiIiaTHzh4iIiEhaDP4QERGRy5Dyq+H/feFJkwCQPtvnnbX34J2190jWliPK1sgwek2pU9omooHWjn1L8xAapt2yjjq7P0SDh5k/RERERNJi8IeIiIhchtRfDesDQL/IetNi0Mfe6d+ac6IxepTMZBuoOI6UQaLmnGgGnCRyNEv3Yj+rWbS/ZV8BQpfWoMVJ/ZJMSw2WhhVg3zC7kJZ9BULAxXBbuq/doJCD19aHsWjZV44cROBAbRrqatOw5X6HLmNQtOwrMPn9Dtf7TkMLM3+IiIiIpMXgDxEREbmMgfhq+H9feBIALGb66PdbmyaubI0MinXAjqYe3PrBYCtOxe6DAxNUid/Zg1s7Fw1I3dQ/wQ8rEPzhcdd8Ue4bjrdqU7Dc19kd6YOg3qBLXW0a6j6IAHL392bfOHptfRiLljMaBMcFYNgN33C+7zRkMPOHiIiISFoM/hAREZHLcPZXw387UW9mbykO5AORO/6M9ACjQ4t2GQRo1MiNluG+HLWoiKWsm7I1BhlE0Tlo7j0B9+n3G50nOmdUNHKbrdSpy0pqzomGYl0VkJ/Qe0yotxRrjLOZDPuiuybxPoJ/ONY8rEHOHuujImQJheUhVJRVoZ0aTJSVAtOMjKNZ2jK9WS29dRhnuhjXBTQjyzgTxigzSdw/3RRlZjJALF+H7lhWs7iMmQwos23ZUX+/+HpCDkB9Rjc2Zq7N6jgalbd1rUez8pDxIdCQu9/kmK37Zf5e638nNaJ7uXRfO3C03KC+chw1qkucAdV7vGVfARbnaoAPS3qPZzXbcd8N75nt3xaNTM5+hhMRERG5mjHO7gARERGRVJRK5RB8eRSImZHA7oYmAHJpqsxPwIHiHtzaqf2zbI0MijUKbSApIAOf/pCBsjUyJBqcov27BLd+0AWbSldjdOBqKH7YhXj98S+zofohAwEA0JyDNR+qEZChhArRUDT83iiTqBRrRiUAxT24JexWIzd6K5oAGMe5SOz+lREIfvQ49q0MMJstcTQrDxlIQF2tbiSPliP00XL41y6EIzOBNeTux7+lL0NdraewT/sC3xM5tSm6upqRFbYfS7EMby331P1dAmSnoU5orB37dC/offX9U0fgQG24NkulpQZZn7TDOGXFruv4sASHs9NQt0Xfzn78274AXV+stHW/p2TjZNZRNYqgQM5yT7OHbY+jGVau9f4taciB7nq2BDjcjum9bsc+AA257VhTm4YtgHZ8MvcjVJflJNzLLLlBm17I+ECfxaPtY8ZSTxx4Kxy+y1NwAAVYfGaeqI9oMQ1Gmb9nl2z+tmjkGprPcCIiIqLhi5k/RERE5DKG5ksjOdLfyEakYeZMfzNhUktgGIeJ35CNyPwXTTJ5BM05eDE/Cjs2GJy0aAN2RObjQKnB8TcyeoM2ARnYmWElWNWswklEYabCcKcc6UptMKn37x7cUmYwGGTM10r2T0sNdn7ohYyVBqN2fzgyglQ4fNS0uDXB6caBiGbsydUgKdswOBKALdkKNOTWaDM8Wtqhhhf8RW/iPbH8Ld05+v79Z3jvy3rfcGwxDnjYex0PJxisbeOJB+K80HCoWZsJYq0tCccJANBYjcWG2SiZKiDI00JAwo5xNMfatfazHdN7rd8f3nuuryeCIR5PX38vQN0u9OH+LYbTt3li+RoF0Nhuf2aO1Xtm47dFI9rQfIYTERERDV/M/CEiIiKX4ehXw7IB6IPZOgMyoPwhQ/vv5hxEB2ZCMSoTABC5owlKoyCLzMy/jeu11Hez5VSncQxVOBYowzqj46kAZKrTOIbZ+H2A+XrN9iEgEU9EZmKdvs7IbDQxyGM3GYBYXfbPn1cG4AGD/bKWdjRAg4ZH85BjdF6yvoxBeRj92+pvRffyfaGv0X5fTwRDja9bgFjfACwMqka2vv2gCBx8y+BFfks7GuCJNcZ1GLVpz3WY66PhdcisteVA/bbIANPrhDbr5pGwduTULkSsUb9sjqNheXuayMP7AAAgAElEQVSu1VwZu+6X+bqN6zfeb3ysd5822ye70fAMhcXzTOq1ds9s/bZoRGPmDxEREZG0GPwhIiIilzFYL42WvPYlAOCdtfc4frJBIKg5JxqB67aiNGMXFtk4rf9SUfyDhXZMlxSygxwZyh5kQH8dmQgclWm9HRLzDceah6uRsacZD/gbH1SIAg6DyxPL30rDcuiCH7nVeCSsuo99GujrGNj6fZfPQ3JuCY4cXSgKsrgu7ZR/hQ8noP6t3qn0QjKlql/K3xa5GgZ+iIiIiKTFad+IiIjIZSiVyn7X8d6WJ3Hz2xNCgMfYkte+xDtr73Eg8FOKnBy12SMBitl97KURXeaOwlLajWImIpGPg5aCPIqZiMRJqPo4F11AhhI//NCDH34oQaq1dshE7MoIBH94HHvOGOz09UQwVDjSl6nLbPH1RCA0OGM8h5cuW2OGUYDDd3kK6mvTUF+bgGR9n3w9EYx2fG1rHjAprsNaWwM5TrY4OI5Dvh29o2oUQoGcLf3I4bPz92H2t0UjmhTPcCIiIiLqxeAPERERuQypvho2FwBa8tqXQuDHUQ3rAjFq1Gpxgk1zDqIT84HUxbosGTkefiIKx94t7l0PqHQ1AtdV2ai9FGsS8xG5Y4PlbJuADPw+FchPFPehOScaa0r1x6uw7imDtYiac7BGF7QKUMwG8g+I+1+6GqOM1y5qVuFLRCFYWAdIjZxomWk56qVb+6fwQ43RPqAwsxwVBkVb9hUg6yhgdq2Yo+V4JNegDosCsDLdy6juZmRlqhCcHq7NvDhajpClNeI1Xlra0aRfq0XX5+x/MyjTUoOsfe1mrs3addjBWlt21V+KNaP6/husyCpBIRR40GRBGjvGURKD1Y6OSeBG25aoiL8n8KFaNObiAlbuma3fFo1ozPwhIiIikhanfSMiIiKXIeV6Ae9teRKPZ72JJa8BY+6cI+y3lBFk2SLs/KEEGJWAxFH5oiOpxT1QGkRsAjL+jB3vBuqmTwOQWoKmHScR2GBUZX4CDKsyt26QSS929qApOBqBowxX4UhF8Q+9x4vXyHrbBpBarFunaNEuFKfKevufWoIfdi5GamKCqDwQhR1NSmRw4R+HaLN/qmF4m2O3pOGgfwEeCcsz2KtATq32X77LFyLz0H7dlFkAHk7AwfR2PGKYQWSB7/IUHIS47uD0ZShY7qn94345kjNLeusGAHgh84MULPft7V9OVp6oTHJ2OGAUYrF1Hfaw3JYd9ZceQD6isOMNO9ajaqw2umZo16SpNb8mjc1xlMhgtaNtLBz/la7GI4/mIRsAoEBOtgKFhv+Z378QOQ/nISNMFxR6OAH1K8XVWLxndvy2aOTimj9ERERE0pL19PT0OLsTRERERIPtZGsHZk3zsFnu8aw37a5z489nY86ckP50SzKla2RIRAl+2MnVd2jkas6JRmDD7/nfAZGTnDrfgdk+tp+1w51MJsODz3zo7G7QCHTk1YfB13pERGQJM3+IiIjIZTj81bDMdpH3XngSJ+rrJa1z4JXiYD4QmR04RPpD5AxqfPg/wI4/L+J/B0TDADN/iIiIiKTFzB8iIiIakU62dmCWq32NXLoaoxIMpmbbxWyHoSQkNM92IZJMfV2aXeV4X4YOe+8ZDR+nWkdO5g9frZAz8LdHRETWMPhDRERELsORr4ZdMvhDREQ0hDgS/BnOmT+c9o2chdO+ERGRNaOc3QEiIiIiqQzXl0ZEREQjHZ/hRERERNJi8IeIiIhchlKpdHYXiIiIqA/4DCciIiKSFoM/RERE5DL41TAREdHwxGc4ERERkbTGOLsDRERERFJxdL0A2QD2hYiIiOw3nNf8ISIiIhqKmPlDRERELoMvjYiIiIYnPsOJiIiIpMXgDxEREbkMrhdAREQ0PPEZTkRERCQtBn+IiIjIZfCrYSIiouGJz3AiIiIiaTH4Q0RERC6DXw0TERENT3yGExEREUlrjLM7QERERCQVfjVMREQ0PPEZTlJIjPJFykNyTBg/Fr/adARXO7ud3SUiIiKnYeYPERERuQx+NUxERDQ88Rk+MO68fZyzuzBoFNMnYV3KbPzm5aN45LkyBn6IiGjEY/CHiIiIXAa/GiYiIhqe+AyXnmL6JLy2/n5nd2PQeLi5AQCDPkRERDqc9o2IiIhchlKp5MsjIiKiYcjVn+FL4gLwYKgP/H08cKa1A6rWy8h//7RJoOLO28dh6UOB2Lb/BGLDpiE82AsTfjwGxxs1KK5qEZVNjPLFA+Hewt9Fla2oqD0vHEtdHIxr17sRprgDADDBYwzk0yYDAPYUnQIA4Zhereo74d+K6ZMQM8cH/3NYhdTHZmLCj8dg/2E1VOeuIExxB+aHe8PbSxtw+aSmzaR/ABAbNg1JMT4IkXuhTdOF5m8uC3WYK3OmtQNH6lrxzqFm0ZisfjgY2wv+hl8sUODemV7w9/FAvVojXPObmx4U+nI4LxFtmi48ufkIAGBl0iw8EKYdp3q1RjTuB1+Ox4ZXjyE0yAsPhvpA1XoZ2/afMOlXvVqDmgaN0C97+tTXMTBui4iIqK8Y/CEiIiKX4covjYiIiFyZKz/D838XiwsXO7A+twpXO7sx0X0snk35J2xLj0LqSxVCOX3AZrz7aACAwmcyxrmNgbeXG6JDveH9Ew/sKTqFie5jsS09CgDw/N4adFzrxvsvxyFE7oWm1ksIlU/BupTZQr2hd3sBAIL9PRAi1/5bH/yZ6uWGeUFeiA7VBkcWpBUD0AZMkmPuwnd/7xQCG3rX/nETMXOmYvPrdahVfQfF9EnY+kwkgmdMFgInALB+2Rx4e7kh/4NGIdARGzYNW5+JFM7Vl9mSXysEZFYmzUL+72KF8fKePAHRod6YOsUDR+pahTFTTJ+ErBVzAQBPbj6CMMUdeDltrnAN+nFStV4WAkFL4gKwLT1KqHu8+2hsfSYSlScuiO6FPli3raAeqnNXhLrumuKBbftP2NWnitrzdo2BrbaIiIj6itO+ERERkcvgegFE5Lh27E3Jw5xQ7baxwvYZ1KsiKw9zsgb+6/TBaoecx1Wf4bFh0+Dv44HtBX8TghtXO7uxveBv8PfxgGL6JADaDJyUh+RC4Oebix1IfakCT24+AmVdGwAgOeYuAMAvFijg7+OB/R+p8e33N0TZQ96TJ6C4qgUv7K0HADSdv4Q9Raewp+gU3io9a9K/4qoWHPy0VbQvTHEHHgjzxnj30fD30QY3yqq1ZQLumoz4CB8UVn4jZAl1dHXj2vVuxEf4CNeTGOWLELkXtuTXijJcKmrPI/9AA9Y8GiSUWZ/zmega9hSdgqr1MlIfmynql3FGkOrcFRR8pMayh+Rmx35RzHRc7eoSBVDeOdRsUnd940VRmTDFHVi6IBDP760R+n61sxvrc6sQM2cqEqN87eqTPWPgSFtERESOYuYPERERuYyB/mr44ZcrrR7/8LmYAW2fXE/LvgIk52iEv4MzluHt5Z6oyMpDehGApASc2BIgLl8uR2FBOHyt1AMACIoQygn1GTMo4xJaavDLxWosPJCCFXZeVMu+cmQjAoV1Q3ccWvYVIPnMPNFvoS/XOhSYvRYiuG7mj7eXG5R1bSbTu+n/1q5TcwW1qu/wSgHwcpo2a8QwoHDw01ZEh3oLgSEAUNa1iaYWM9duX9WqvkPBR25YlzIb1ztvCX3Ztv8EDr4cDwBIifNDsL8HAqfdJuqX/noeCPdG0bGzZtffqaz7Fh4eY4Qy5hRWnsUfN9wnCspU1l8wKXdB0yXKSjKUFOmH3UWNJvs/rmnDy2lzhbo/rm8THZ8f7o3KExfw7fc3RPuvdnajsPIbzAvyEgJm1vpkzxjY05a56fSIiIjsweAPERERuYyBXC/g4ZcrMTNoKkLCzX9d+tZfKlFfX4+QkJABaZ9ck+/yFJx4wPxL/OAkBVB0HHtXBlh5ud+MjaElKAyKQGFdiih4UZGVh9/tC8Dbyz21O4wCSS7JNxxv14U7dMrZMxoEL1w4ZAM/FvXhWomGMldd88fSui39yejQT9mmFxs2Tfh3R1cXAMDjx30P/gDaAAagzRzSC1PcIQR6nnrhE5OAhaEQuZfZTCNAG9h451AzViUFWSyjz4IxXJPIWnvG7rx9HLy93FDX8L3JMX3Gkj5L6VrHTZO+mwsaAUDdVxokx4QKwZ/+jsGbmx602RYREVFfMfhDRERELmOgAz/h88wHfiwrxWpZAvKtFYnKRpMyA47WTCOAfzjWJu1H+p5mrLAQtKnI0gV+zGTvxG5JQ6zEXarIykM6EpCLkt5MIjPtizONvJApBLbasTdlP8oXLusNSsE0G6QiKw+v+S/DSyjXZTT11mEpW0pbkTiQZqu/vf3cjzk54mNW27HYx4XAv+5H+cIIBOZUo9Dw3Bk1mJOp0u1RILduoXB/TDOzeo/39qMEc/RlkhJwYmW7SdDQuJ7k7DS8EAsIQULDJvqY9WU2yyyp9599upYtAVbPMyQqZ3QNtuuwPQ6Wf7s00Fwx8KO3JC4A4cFewno7Z1o7cOFiR7/rDVPcgaWL/NBwprcuw+nFHHW985bdZb0nT3AoGDPYvCdPAAC8/3Kc4+d6uWHjihBsXGH+gx5HxmkotUVERCMPgz9ERETkMgbiq2F94Oe+CDn+8QOgrjmNz4/XYu68MMy6d6aNsxdhV08Pdun/VOcgOvBdPNGkRAajPWSH2JURCF5sKfunGYeLgOCMgMHNWikqweHsNJzYAuiDOYYZRvqAy4k6XcCqohxzFpfD38yLfGsacvbjdxnLcKLOKEiU44ncuhRdXc3YGLofv4Q4MGNvf2O3pCEXuv4aT69nRzumfWzHXgANOe1YW5eGF/TXn7kfc4IiUFiX1ht0ypIbtGkaIEtP8dQGJZanoBDmpn1rF11mRVYe0psMpq9rqcHGT9qB2EvYGFoCZKfhhHAD2rE3pQZnAYd+O6bjor/fhvpwLbbO0xcR3Utt28lZnvaNoy7wY20cpPrtUt+4aubPyqRZmD7FDVvya02m/zqcl9jnetcvm4OYOVOx4dVjUJ27gpQ4v372VJzlY44+qwgApnq5ASrLZevVGgT6eQhZNoYU0ydh6zORNssA2iwdw+wfe+n7uiCt2OxxxfRJaLtoPnh1vfMWXnn7S4vT6tnbH3vGQKq2iIiIzBnl7A4QERERSWWgAj8PRsnx41HAxDHA58dr8fqmJ/H58Vr8eBSErb9KV8sgkxluq1FqVEadE21URgbZasNSpVhtfDw6B+reGpATbbyPhjTfcKxN0iB7j5lpg1ra0QQgcIaFoIexohLMCc0z2MpR0Zc+JSXoskkAwBPzF3qhobwZLQDQUoPXiryQudLgxX5sODKDVDjsYGPGmTZAM17P0SA52/BFfABeyFagIafG8rVY669Z9rdj2kf9/vDec/08EQwvZP5XbxDDz98LaGoX+hC7xTC7xBMr1iiAxnactdhHI/pxN2gDvuF4Ybmn7nfiBX8/wxM8saLA0YCGuXEx1ddrses80b3UBUeLjmNvix112BoHCX+71DeuGPgBtGvjHPy01STw05+X+olRvoiP8EFh5TdQnbsiBEocMdF9rPDv0Lu1GUn6zCRLVOeuoE03HVzKQ3JRHfp+6fvySU0bkiL9zNYTGuSFpvOXrJZJjvFDWXWrPZdita/mptcLU9yBrc9Eml2LBwAqT1xAeLD5sVgSF4BH7vOxqw/2jIFUbREREZnDzB8iIiJyGVJ+NawP/CTcJ07RmTsvDE9vfhNz54VJEvTpFYVsISNIjZzoQCREzxSmhFPnRCMwczZKepRYpDujdLUMCcL52inmUNKDHn0BqJETvRVNAKeVG8YMs3/m96eiwVjz52w7GqBBw+I8ZBsdSu5v3bqX9wv9jPb7eSIYapxpgTTZGfa0I3mqlTZLJVu07IPC/tPPtqMBnlhrrl++AVgYVI1s/T3p43RvFsfFRF+vpZ9jYKsOW+MwkL9dsourZv7UqzV45D4fqL9pF4INsWHTsCopCAAwwaP3tYzhvye6jxXKG+/3/okHAGD6FDcopk/C+pTeKcNWJs3CvTO9cLDyLAAgcNptiA2bBg838eufbelR+Oy0dgrHB8K8hf2xYdPQ1HoJgX4ewvmGdhc1YuOKEHh7ueEvmx9EYeU3AIDbJo6BwmcyUl/SRkuLq1oQPGMyNv/zT7G94G/CtSyJC8DSBYFYu+0ovv3+BoJnTMa2jHtFmVErk2ZB4TMZ63Or7Bxl87bs/RxZK+aio+umkFkTGzYNv/3lPcg/0GDxvPz3T2NbehRWJs0Sra+k7/uGV4/Bw832mkr2jEHHtW6bbREREfUVgz9ERETkMqQO/Pz8ftOQyfyYmZgfI57u7X+P9j+PZtGu3qAOIEfG71ORmXBaF7gpxdbMKqSWGJYxolbhJKLwRKDhTjkylLuM/u5BRr97S4PKNxxrk6qRvqcZ8/0N93siEEDT1+1ArJ3ZP4PC/FotZIluHZqkBJwoMJhuLFOq+j2xoiANK6Cftq0ayaHVGJj71NdrkWIMbNVhzzjwt+tMrhj4AYAt+bVIfWwmtqVHwd/HA2daO6BqvYzfvHwUMaF3IinGB02tl7Do3hlIjrlLOO+Pz92P37x8FL9YoDDZX/CRGtc7byE61BshQVOQf6AB3j/xQEqcH5Jj7kL+gQZU1n2LlIfkwpoyZdWtyH//NAAgdXEw/H084O/jgYJDZ/FKwUm8nDYX9WoN5NMmY36IN6JDtQGh8e6j8eamB/FJbRv2FJ0SgiirkoLg7eWGlDg/XO+8hcLKb4TAj962/ScQGzYNWalhCJF7oU3ThXq1Br/adEQIhBiXOdPagSN1raK6Orq6LK59Y3jMuJzq3BVs2fs5li2Q47e/vAcAUN94UZgqD9BO8WY4nR0AXO3sRupLFVgSF4D838XC38fDpO+K6ZbX4zHshz1jYKstIiKivmLwh4iIiFyGFF8NP/xyJaKDf4KEn9mXK1Py19M43fh3vBg3oV/t6rN9MkUfuabqDpkL7BiRJ+KJqExkBsqQCQBR2ULWEA1/+uyf15MM9wZgQRJQmFODiuXmXlg3Y+++27DC0lo4A8HPE8GoxuGKhYiV+g26rycCocGZsxAvVGOY9WJ5Ljdp25FShRqFUCC3P1lZdmYl+S5PwYnlgD5Q4tB9sjQuhvp6LX09z/CeOFCH2XEYyN8u2cVVM3+udnZj2/4TZo8VV7WguEr7f7j2FJ0SZX7oWdpfWfct5Hd5itaTMS735OYjwto2+iCCvs0wxR3CuRPdx+Kx5w7ZHWioqD2Pitrz2iykKeOEQIq1svbUZ4nq3BU88lyZzWPmyqnOXcGmP31hsW5L9QLAO4ea8c4hM9OuOtAnwL4xsNYWERFRX3HNHyIiInIZUr40chtleyv562koG3oDPyEhITZqtaQUq2WByJxdgp6eHu1WkupgHdqsnp6eHjRlRwFVmQi0sHYQDUO6tX8KizSi3bFbEpAMFdKN1++pKMec0BKUD2onoesnUJgp7k/LvgJsrADMrrlTUY7kHI1JVaYC8HSGl1HdzdiYqRKvsdNvg9WOjp8ngtGOM8KAaNsy5DvDEyhSW17XSL821L/W9I5rSw027mvX/hZSasRxMbPr39iiCzbuFLfxWpEE12LHeaaM7omtOmyNg83fLg00Vwz8DKSrnd2iwI8lqnNXzAZ1DM+92tndpwyTq53dVgM/RERE5FzM/CEiIiKXIcVXwx8+F4OHX64EcBrLFsy0WG7/YakCPwBKDyAfqSjZZWFSN7kCs1GF03Yu3iPPUKInA9CvA3SgdBcWWZwvjpxJO/2UNvDRsDgP5RnL8LaFTB3t4vbVEK9SEIAX6tKwICsP6aHil+XJ2Wl4wQkZDLFb0lDoX4Dk0DyDvQrk1mn/5bt8ITLL9+um3AKQlIDCjHYkn7Fdt+/yFBRCXHewlTHrq8FqR9tYOF7KUCNZWGtGgdxsBQoNpzyLXYjcJIN7nJSAEyvF1cRuSUNuVl7vuAJIzg4HYuVIziwR7Qe8kHkgBSsczGKK3bIMmSkG9y4oAplJ6P1N9vVatthxHgAUlWCOQbBJdE9stW3HONj67dLActXMHyIiIiJnkfX09PQ4uxNEREREg+1kawdm+3hYPK6f/m3Nopm41g1MGAvhf3eW9jHwo85BdOC7eKJJiQy5tf3aoE0+UlHSswuLAJSuliHhpMFUbuocRAdmoiq1BD27FgGlqyF7caZ4qjeTenVTy4FTwhER0cCz9ax1FTKZDA8+86Gzu0Ej0JFXHwZf6xERkSWc9o2IiIhchlKplKyuD5+LgbLh79hZehoTxmr39SvwY408A3/OBjIDZZDJZJDJDmCx0bRvi3Y1IRv6qdxkkP0aeMKwyKLFSK0yOC6TQWYu0ERERDQESfkMJyIiIiJm/hAREdEIZe/XyIYZQAMS+OmH0tUyvDizCUpGd4atOaLppZzjRF2aXeWGQl9Jerz/9rF3nEiMmT9EA4uZP0REZA2DP0REROQyHFkvwJEXUto1gLScFvgpXY1o1YbeQI+lKeSIiIiGCEeetcN5zR8Gf8hZGPwhIiJrxji7A0RERERSGaiXRh8+F4P6+nrhb2dl/FRlBkImLIAehWwGfoiIyEUM18APERER0VDF4A8RERG5jIH8atjZU7xh0S709Oxybh+IiIgGyHDO/CEiIiIaikY5uwNEREREUuFLI6KhrSIrD3Oymu0r3FKDX4YWYG/LwPaJiIYGPsOJiIiIpMXgDxEREbkMpVLp7C4QDUkt+wrsD7oIJzkh+GKpTaP9fboeIhrS+AwnIiIikhanfSMiIiKXwa+GiSTkG46368Kd12aLhf1E5JL4DCciIiKSFoM/RERE5DK4XgANT83YGFqCQsNdQREoLAiHL9qxN2U/yhcuw9vLPYXDLfsKkHxmHk5sCbBZB/YVIDlHA6AEc4p0x5IScGJLACqy8pBeZHiSArl1CxELaLNtFqux8EAKVvhqp2xLRwJyUdJ7jtBPLav1GRCVM6zDsE3DEwz2z//EwvU8qMacTBi1px2Xpgzx+BHR0DPcn+GH8xKd3QUagWSvOrsHREQ0lDH4Q0RERC5jOL80opFKG5xAdhpOCBGLduxNqcFZQAiq9KeO2OUpKIRxsEjPC5m64A50gab0FE9RQEekqASHs9NwYktv+d/tCzAIrNhRn6gObSAoOcvTTN/M87VyPckowWv7whGr70+FGoVQIJeBH6Ihj89wIiIiImlxzR8iIiJyGVwvgIadlnY0wQv+foY7PbGiwDRbZiDqiN2iD9TozlmjABrbcdbSCUkJeCG2t/z8hV5oKG8WZmizqz5RHUDsyggEFx2XYG2hACxIgqg/FUdUQJLc/rEkIqfhM5yIiIhIWsz8ISIiIpfBr4Zp2PENwMKgamQvzkM2YDKN2sDXoc3OyW403KdwpPUBrs8xsSsjELxYjY9bwrECNXityAuZB+zLKCIi5+IznIiIiEhazPwhIiIil8Gvhmn48cSKgjScqEtDYYYX0FiN5NA8zAktR8WA19GMjaH7kR2YgBN12vNPZPcnUCN1fX3gG4CFQRqUf9KOlk/UaAiSY75DkTQichY+w4mIiIikxeAPERERuQx+NUzDme/yFF3QJAHJUOGw/dGfvtWhXw/HzrV2bOprfWfb0QBP+EsSpNFNRZdTjt+VaxC8MMCxLCoicho+w4mIiIikxeAPERERuQx+NUzDTkU55qTUQLTcjWgNH9N1dVBRjuQcjQN1AL4zPIEitTgTyM8TwWjHGeHEZmzMVPX9WvpUn7ZMcEa4Q+vymL0e/bHl85AMDRoaFVi73NOBWonImfgMJyIiIpIW1/whIiIil8GvhmnYiZUjObMEyaHVBju9kHkgBSt0KSu+yxcis3x/b5mkBBRmtCP5jP11IHYhcpPykB6qEuo4sSUcL2WokaxfKwgK5GYrUJjZx2vxtbO+ohLMKer9MzhjGd52NEhj9nr0GUcBWJAEFELuUECJiJyLz3AiIiIiacl6enp6nN0JIiIiIikolUq7Xx6dbO3AbB+PAe4REQ2+ZmwMLQGy0/ACoz9ETuXIs9aRZ/hQI5PJwFcr5Az87RERkTXM/CEiIiKXMVxfGhGRhCrUKAyKQCEDP0TDCp/hRERERNJi8IeIiIhcxnD+aphGpjmhec7ugssST4MHnKhLc1JPiMgefIYTERERSYvTvhEREdGIxGnfiIiIBtZIedZy6i1yFv72iIjImlHO7gARERGRVJRKpbO7QERERH3AZzgRERGRtJj5Q0RERCPSSPkamYiIyFlGyrOW2RfkLPztERGRNcz8ISIiIpfBr4aJiIiGJz7DiYiIiKTFzB8iIiIakUbK18hERETOMlKetcM1++Lihet4/4NPRfvmRfjgeHWraN9jj96HKVPHD2bXBk375ZuoqfsWM2Z4QuE3cL9VZV0bOi7/HxY+MF3Seofrb4+IiAbHGGd3gIiIiEgqSqUS0dHRzu4GEREROYjP8MHXeuEs8l/92GjvfJN98yJ8MGXqrEHr12DSXO5CyeFTSFgwa0CDP1/UnEdzy/eSB3+IiIisYfCHiIiIXAZfGhEREQ1PfIaTK2ht68SNrluYdoc7xruPdnZ3iIhohGPwh4iIiFwGvxomIiIanvgMp8FW/sk5lBw+BQAoOXwKJYdPIecPi5DxH6VIWDALt/5xE3/94gwejFKg5PApBPjejvTUn5qc/y+rYnDxUgcOlpzEP250C8cDfG/Hyl+F4N9fPCTs09fNDCAiIhoMDP4QERGRy+BLIyIiouFppD/DG5va0XntgmhfaJh2qrXOG11obGwWHQsKCoD7ODcAQF3tKdEx9wlTERToicamdlR8VCM69tNgL8x94Kfoq4sXruPIx/W4cqXDZp3myt451RMLFt4j9N34un2m+sFj0mgc/OAL4bw7p3oi6dFws3VOmuSBRx79qVCf3ueffIEvGlhvBs4AACAASURBVDSifbEPhSMo0FP4e8YMT8wLm4HjtV8jwPd23B04RTh2pEqFf9zoxu1TJsNj8o9sjsvBkpOYNH48Fj88A2MneaDy6Ff421ffo/LEBSQsmIXPT5zH9xcvI2HBLMyY4WmzPiIiIikw+ENEREQug18NExERDU8j/Rle8VGNyVo7+w/+ThvEaWzG00++ITr2+ptPITRsFhqb2k2OpT4zH7kvfI3PPv/abFs+io/w0tZUh/rXeaML//qHT/DpB3+1WmdQoCc6b3Thlfw6vJ9/wGzZl3e8h+fWPY6kR8OR+8K7on7e9+jPUFv5V9wQx23w+p+PIOUXMdj6h0KT+gr+pxJvv5UJ93FuaGxqx+825KNVdcmkXP6rH+PeuTOwfedyuI9z063x44PjtV/j7sApomycf9zoxhOPhyI61BsA8O57lsfmTNtl/ONGN7zv+hFmzdGWV/j9FLn5X+CHy/+HhHh/fNV0Ed8DzPghIqJBNcrZHSAiIiKSykh+aURERDScjfRneOxD4Sb76o83AACOV7eaHNPv05cx9ObbH1sM/ABAq+oSVq18Ca0tN+zq260rXfjl0myLgR/DOi9euI5n1+yzGPgBgBsa4Pn/eA9FH9SYHPv0A9PAj75+c4Ef/bFNOz5FY1O79rrMBH70Pvv8a/xyabbF43oBvrcLgR9b/L0n4/Ypk/G3r77Hc384jD1vfIGy6lY8+cQcJMT721UHERHRQGDwh4iIiFyGUql0dheIiIioD0b6Mzwo0BM+ittE+46dvgoAOFFtGsjR76s922lyzDB4Ms4LeP4Pj2PXfz8hqv+GRpuBY48/7a0xCaj4KG7DvXNnmLT79No8k8CTvuw4L3G9L+94D+evXrarD7Z8VfM5cl94V3TtPorbsOu/n8Dzf3hc1Har6pLZwJMhwyng7JG5eh4WJd2Du++6DV99cwmlRV9i89aPUP7JOYfqISIikhKnfSMiIiKXMdK/GiYiIhqu+AwH5v0sFq2q3oyZs6dOAFiEL8+aBn/0+76q+dxqnfrp1QDg7Xtn4b65m4Rj5jJszDEO5tw7dwb++MYaAMAfso+JsnzMBYn0U7LV1Z4STVF3QwPc0IjLj/MCDpVtBgD8cmm2SX36qfAeWfxfomOtqktohbisvl295/+jN9hV+sEXwrj01a1/3AQAXLzUga+/bse80DvhGeEDAFCd7cDr+6tRcvgUp3ojIiKnYfCHiIiIXMZArBcgk8msHu/p6ZG0PSIiopFopK/5AwA/T7wb7+f3/t2quoS62lNmgzQ3NMDnn3xhdYozQBvwMAx6SOH+hfcI/05d8k9IuH9ib3tbikR9ujt8rhCACQ2bZbPue/xmCOWnTZwsCuj4KG5DUKAnACAhLhT5qo/N1qFnGOgyZm1aPHN+PG4srt34P1zvvIXx7qPR2taJv35xBgDQcfn/UHL4FFq/uYiVT/1/9u49PKry3P//J5itgKCSRr+o2QkQyKBCFSUcjICgiAke6La4yxXBWgULNaIobr+1gnjabg8oBLGCVgXzo5XNrygmMaigwZFAqFSNSkIiJEbL1uxUJQW0aL5/zMzKmlNmzWRNJjN5v65rLiczaz3PvQ7JwnWv+3nOkyRlDeijE48/Xl8esqeyCQCASJD8AQAACSNaN40OHjwY8PO+ffsqKSkpZALo7UWFunmT92dXPFGg+ya43tc/v05XLPO/s2Nepr22JElDx+iVddnKaDcSAAC6pu6e+JHahn4zJ0+e39A2bJhnmDVP4mLtG192boBujjNOMt6ffOrxOvnUtqROY80ar2Uz+/1gW7+nn3BS6IXClHqSK9FU8sZHKnnjIy17IDfgcheeN0hl26q1ZOlWpZ3cT3X1X+qUk0/Sl4e+1sCBKV5z/qSd3E+NX/1d3x36p6aMc0iSfvKT41VXL82/q1R5F59FNRAAoFOQ/AEAAAnDrqeG92W0/Q/5p+n/qpb0dH3fq6d+SPb/p9PBgwctJYB0eZ7evzfT9f7tMp19S6FkTu74Jm/qK/WLaYU6O1BSx9wWAAAJgMofF0f2SDXWvG78/M6f3zLenz1moJq+P0FyJ3/M30nSRfmT9WbR616fLbzrCq9kjVn1J1/rkQdeCTvGnRWNRhXP7vc+0uonthnf9U71Hk7u/Yp90jzX+8OHjoTdV6R6p0rLn5gVcrmUk5L1m9njtG9fs/FZ3sVnaeDAFK/l8i4dpBP/T2/t+fBzSdLVPx+hMwamqnL3F0o9qafuumWsnLsPaP+nX+t///cfuvC8Qco4tbfOOru/JGla3hD95PQ+Sjr8o1/bAABEC8kfAACQMOy8aXTyRx+3/XDzzdLy5V7ff3XWmZJc1T+SrCWAPCZk65ahNXrizTrdNyFIEicjW3/cnaK7R5ToikUpJHsAAAmNxI/L1ef305tFgb8bNSZNP3xzRP9/kHV/dfW5qq7c5VU59N7+w/pFvmvf7tnbrLdfrzS+q/v7MRHFWLJ5t/7tZxdI8h/mzdeOXfv0xyKnrvzZeVr8+Dt+3/smi+xyqElqrD9kzOuza+tf9JdP2jo67dQUjTjX9T5rQB9lDehjfBesKidnRH/ljOjv9Zl52UDfexzf6xhd6p4PCACAzkLyBwAAJIyoPTW8fbuUnS1VVnp9bB4OzpMECscZg/qFWCJTN8xP1SvLavX2vZmaEGJpAADiFZU/LiMnnqfeqS8FTIiMOPesoNUznvlwbrj2Iq85ft4sel1XVu7S6Sec5DfPTe9UazH5VhQ11vxdl150b8BlF951hZ58+hWv+B954JWAFUbGMHZN4c2/YzXOe+76b5X++S/6/Nuv/RJUc26aZEufAAB0ZT1iHQAAAIBdonbTqFcv6X/+R9q40Zbm6p8v0xN7UjVlYuhhPzIGpkhq1qf1pg83lejsEYWmV5netiUyAABig8RPm7FTJvt95kmU9OrdU2lZ/g+PjLrQ9YjI5T/L1kX53us31vzdL/GTltVPjy+52lI8M3JP9WszkIvyJ+sX+Tm649afh1w2LaufHvv9Ly31b9WSWy/w2zc7du3zS/xclD9ZN86bYmvfAAB0RVT+AACAhBG1p4YzMqTycik1VfrrXyNrY1OJzt7k+SFVt2ycoesy2luhHcz5AwBIMFT+tAk09NvZYwYa70ddOEGNNd4PpFw11WG8f/iui7Xr/H66b9nrfomPtKx+yrtkhGb9coL27KmzHNPDd12sTWeeqGdeeDNgm3fPn6yRE8+T5EpADRmWqaee3+E3L1HvVOmaX0zSrF9OUK/ePS33b0Wv3j318sY79fTKMpVs3h0wzhuuvcgYCg4AgESX1Gp5cHoAAIDEUdXYomFpfQJ+ty8jvW3OnyefbPviN79x/ffmm/XVm294zQvUt2/foHP+vL2oUDcreMKm/vl1uqJssF5Zly3ffFD98+t0xbIULd89RRMstAUAQFfR3rU2kYQ17x9gI849AEB7GPYNAAAkDKfTaW+D6elSRYUr6eNJ/EjS8uX29hNUnZ5Z1qQz5mcz3w8AIKHZfg0HAADo5hj2DQAAJAxbh4vZuFGaMEF6+mn72gxHfaV+Ma1Cnwwdo1d+GXpuIAAA4hlDvgEAANiL5A8AAEgYts4XMG2a69VZ9lToihEVXh9d8USB/kjJDwCgG2DOHwAAAHsx5w8AAOiWQs35Y4XVOX8AAOiOmPMHiC7OPQBAe6j8AQAACcOup4YH1jcY75OSknTw4MEOtwkAAIKj8gcAAMBeVP4AAIBuyerTyElJSZbbDPTPqrNHFIYVV0e8v7ug0/oCACAUKn+A6OLcAwC0h8ofAACQMKLx1HBH/4eahAwAAKFR+QMAAGAvKn8AAEC31F2eRgYAIFa6y7WW6gvECuceAKA9PWIdAAAAgF2cTmesQwAAABHgGg4AAGAvKn8AAEC31F2eRgYAIFa6y7WW6gvECuceAKA9VP4AAICEwVPDAADEJ67hAAAA9qLyBwAAdEvd5WlkAABipbtca6m+QKxw7gEA2kPlDwAASBg8NQwAQHziGg4AAGAvKn8AAEC31F2eRgYAIFa6y7U2kasvDh86Iknq1btnjCNBIIl87gEAOo7KHwAAkDB4ahgAgPjENbxrWv7aWu3ZUxfrMAAAQASSYx0AAACAXXJycmIdAgAAiADXcPt9ceBL3bfpGS3NX6DnnJtUumur0lLTNOe8KzXi3LMkSR801OiPzjJJUv2BRmX0T9PdV87WP348orvXrVRjU6Mkqfa7z7V7f7UkKS21v+ZNnq4PGmpU/fl+SdJXLd9o3uTpXv3effkNum/TM5Kk+2bM0/ct32vtuy9r//9+JUnq16evbpr47zqt/ymdtk8AAOhOSP4AAICE4XQ6w7p5VNXYEsVoAACAVeFew9G+9ds3a81bGyVJC4qWatKwkcodOVGlu7ZqUdmTei7rQX3R/KXuKnpCsy6cpuljLzHW2dvUoB+a/mm0NejUDDlOHyDH6QN0V9ETxuc/Tc+SJOOzeZOna+Xr61W6a6sk6b5Nz+jblm/07ZGD2vrhTm2seFPTxlyk//i32ZKkuasf1MJ1j+mZG5cwrBwAAFFA8gcAACSMcG4adYc5CAAAiBckfux12dnjtaVqlxqbGjV3ys+NRE1j0wF9uP8TfdH8pao/368TevbV9LGX+K0/4tyzNOm7z7XmrUY5Th9grO/L83laapok6bqcy+Ws2qVvjxzU3ZffoGP7HKvPaj7X+uot+vbIQX3V8o3Wb9+sr1q+MaqK9jY1BG0fAABEjuQPAABIGDw1DABAfOIabq9evXuqX5++amySTktpG1YtLbW/Ptz/iSRp+thLvBI/n/6t3quNr1q+8fr5g4aaoP3169PX6Dejf5o+3P+JMZzb8UN76sOyJyVJFzjOliQ5TO+HpKZHsokAACAEkj8AACBhcNMIAID4xDU8elL7nGS8P7nPiX7f737vI62v3uL3eWPTAVv639vUYLynwgcAgM7TI9YBAAAA2MXpdMY6BAAAEAGu4Z3v8KEjmrv6Qa36y8u6+8rZSkvtH1EboZgre9qrHgIAAPYi+QMAABIGTw0DABCfuIZHT1PL18Z781Bur75fbswJ1Kt3T324f6/x3RcHvtSJx/X0aif1WFcFUf2BRiPp8+r75X79/b3loNfPvXr31PABZ0iSnir7byOew4eOaOXr6/XFgS87snkAACCIpNbW1tZYBwEAAGAH5gsAACA+xfM1PCkpSV3t1soHDTW6q+gJSVLuyIm6Ludy/f3bb3XfpmfU2NSo3JETdXKfE7XmrY1KS00z5uz5cP8nxs8jBji05q2NOqFnX53Q50RNGjZSW6p2qbGpUZJ0Qs++xvw+nn48bUrSrAunaeLwUUrtc5KaWr7W3etWGut61r99wiyNOPesztw1CaUrnnsAgK6D5A8AAAAAAECEuuINeN/h1YakpnvNvSNJp6Wcos9qPlftd58bSZoPGmr0Q9M/jYTM+u2bJUk5A8/Raf1P0eFDR4xqH8fpAzQkNV2vvl+uicNH6fgePf36SD32JJ3W/xTj593vfaTa7z6XJF129nj16u1dXRTptv7XhmclSY/MuM2rv0TXFc89AEDXQfIHAAAkjHh+ahgAgO4snq/h3ICPrZWvr1fprq2SXNVG08deEuOIOg/nHgCgPcz5AwAAEka83jQCAKC74xqOSE0bPkEn9OyrtNQ05Qw8J9bhAADQZVD5AwAAEkY8PzUMAEB3Fs/XcKovOsf67ZuN4efgwrkHAGgPlT8AACBhxOtNIwAAujuu4WjP7vc+0pq3Nqrp+6+DLnP40BG/uY4AAOjOkmMdAAAAgF3i+alhAAC6M67h0bP7vY+0ef+7eqd6tyTphJ599dOMwcodOUE/Tc8KuE5Ty9d6afvramw6YHyWltpfV4+drNQ+J3kt+8WBL3Xfpmf01Ozf6vChI3r1/XLt3l8tSTrxuJ5B+zl86Ij27KnT+uotXn1c4Djba/n12zdrzVsbJUnVn+/3asOzXFPL17p73Ur169PXry/ztny4/xOlpaZp+IAhmjZ8glcVkTn2D/d/ouEDzlBaan8dPPi1Bp2a0a3mEgIAJAaGfQMAAAAAAIhQVx56a+Xr61W6a6uGDzhDv8iZIkl6quy/1djUaCwzfMAZkqS/txzUU7N/q93vfaRH316jE/qcqLsvv0Gn9T/FSK582/KN/uOq640Ey/rtm7Wx4k19e+Sgnit4UHevW+nVtse9U36jEeeeZfzsSRh92/KNbp8wSyPOPUuHDx3RfS+v1of7P9G9U36joUMzjZ89TujZVxn904x4l+Yv0KvvlxsxDB9whh6cUWAs70kcndCzr3KGjdTJfU40lvWNa+7qB9XY1KjckRM19idnavv/fixn1S59e+SgZl04rUsmf7ryuQcAiD2SPwAAIGHw1DAAAPEpnq/hXfUGvCfxk5aapqX5C9Srd09JrkqY+av/00iApKWmqV+fvpKk6Y5JWlT2pN86knci5T+uut4viXRCz75eiZznnJtUumur0cdTs38ryZX4WbjuMX175KCevu4er+qbLw58qRufu0eS9ED+LZKk0l1vG1VLD+Tf4lcVtKVqlxGHOfljjveRGbcZ/XzQUKO7ip4wYi669b+0+72PtKjsSeWOnKh5k6cb7XuWJfkDAIhHzPkDAAASRrzeNAIAoLvjGm6vppavjcTL8AFDvJI4qX1O0rQxFxk/D/jJyXpwRoEWXD5Tj769xm+dppav9UFDjbZU7ZIkfXvkoH5o+qeW5i9QWmqa0c60MRcZVTS9evfUvMnTdUJPV1LJnCS6b9Mz+vbIQaWlpnklfj5oqNHad182fn6n+n39ND1Lg07NMD4bkprutZ3Tx16iuy+/wW/7Dx86oo0Vbxpxmfs5LaXtvScBVvvd55KkD/fv1eFDR4zvf5qeZVRGAQAQb5jzBwAAJIx4fmoYAIDujGu4vb5o/tJ4f3KfE/2+zxl4jjGPzv7//UqStPXDnUYyxFm1y5gjJ5hevXuqX5++amxy/ew4fYDfMhn907za+OLAl0YiqLGpUZf/57ywtsucxPIwJ3Y8Xn2/3NiWnIHneH2X2uckPZB/i6o/3+8Xc2NToxYULdXcKT83Kow8w+UBABBvSP4AAICEwU0jAADiE9dwe1V/vt94/+nf6v2+NydMPMmY3furjc/M8/pY5VuVE4hz31+N91aHUvuq5Zuw4vBdJ1By6KfpWV7bN3H4KCMZ1tjUqLuKnlBaaprmnHel11xFAADEE4Z9AwAACcPpdMY6BAAAEAGu4fYafNzpxntPZY8vz5Bs5qHbOiJQVY4dGpsOdGidppavQy7vqQYy74vGpkYtKntSc1c/qC8OfNnO2gAAdE0kfwAAQMLgqWEAAOIT13B7/WtWW/KnsakxYPLCMyza8AFDOi0us0gqeqw68bi2RNRnNZ8HXe6DhhojOfTT9Cw9Nfu3unfKb/ySQAvXPWYpiQQAQFdC8gcAACQMnhoGACA+cQ23V2qfk5Q7cqLx84qtf/L6fvd7H0lyVf9cPXayJO+EyTvV70c9xg/3741a24NOzTDer/rLy0GXe6rsv/VZzefa/d5Hxj4Zce5Zemr2bzXrwmlGddS3Rw5q64c7oxYvAADRQPIHAAAkDJ4aBgAgPnENt9+8ydONBNCH+z/R3NUPav32zVr5+no9+vYandCzrx6ZcZtS+5wkSbpkwPnGuqW7tgYd6uyLA19GXAUzcfgo431jU6PWb98ccLnDh47og4aaiPqQpJyB53j1s/L19X7LrHx9vRqbGjV0aKZqv/vcL0k0fewl+o+rro84BgAAYo3kDwAASBg8NQwAQHziGh4d04ZPUFpqmi5wjNCAn5ys3furJUm3T5ilZ25cotP6n2IsO+Lcs7yGO1u47jGjGkZyJWTWb9+shese0/E9/Of3CZWsaWr5Wql9TtIFjhHGZ2ve2qj12zfr8KEjxme73/tINzy92Pg5LbV/wD48CSjzZ39vcQ1ld1r/UzR8wBnG56W7tuq36wq1fvtmrd++WXNXP6jSXVuVO3KiMVdRoGTUkNR04715HiUAAOJBUmtra2usgwAAAAAAAIhHSUlJ6oq3Vr448KUWrntMOcNGat7k6WGt45kPyFdaapruvvwGndb/FH3QUKP/2vCssWzuyIm6LudyI5ni+/2sC6fpsrPHS5IWFC1VY1NjwD5O6NlXt0+YpRHnniVJWr99s9a8tdH4fviAM1R/oFE5w0bqupzL9er75V7fz7pwmqaPvUSHDx1pt5/hA87QgzMK/PrIHTlRFzjOliSV7npb71TvVlpqmp6a/VsLe7BzddVzDwDQNZD8AQAACcPpdDJsDAAAcSier+Fd8Qa8OfHx0vylRkLG6rrPOTfpw/17jcRJWmqaJg0bqcvOHq9evXtq/fbN2r2/Wice11ODTs3QVy3fqLHpgE48rqf+499mu4dUOxD0e8mVcNlStcvo44SefZUzbKSuHjvZGIrO47frCvXh/k8kuZI2v8iZotNSTtHSTWsDbkNaan/Nmzxdhw8d0avvl2tjxZtGEsqzLdPHXmIs74mlX5++Rj+emKaNuchr2a6kK557AICug+QPAAAAAABAhLriDfgPGmp0V9ETxs/mIdDSUvvr5D4nGj/nDDzHa/g3xI+ueO4BALoOkj8AACBhxPNTwwAAdGfxfA3vijfgm1q+1vzV/xl0+DZf5iHQED+64rkHAOg6esQ6AAAAALtEdtNoiw7PuVLfHQjy9YHV+secO3S0I4EloKPPZurgnEwd/musIwnsh9IrdXBOpv5Rus/r864ed6QSdbsAdB/xmvjpqlL7nKRHZtymE3r2VVpqWsjlP9z/idZv39wJkQEAgM6SHOsAAAAA7BLRU8N/fU1HVaUeu/fpuNyBfl//sPtV/SjphwNScn974gweyx06uFLqterh2P8jrSvFAgBIePFc+dMVHT50RCu2/kkn9DlRT83+rdfne5savJZ9p/p9le7aqt37q7vs3DYAACB8/L88AABIGJHcNPrhb9WSpB8r39APubN1jNe3+3S0ssr1/QFJUU3+bNHhlRskXRXNTiwKHUvy9XXqe33nRWSXeI07lETdLgDdB4kf+xw+dEQLipaqsalRzxU86PVdr9499dP0LK/PPD83NgUrgwYAAPGIYd8AAEDCcDqdYa/T+oUruaPGV3XU957HgTd0tNH19se/7RMAAIiOSK7hCOw55yY1NjUqLTVNqX1OsrxeWmq0S5wBAEBnovIHAAAkjPCfGt6nHz73vK/SUZ+h3zxDvknBKoNcc60c3mH6IO1O9V5kYTlJPX72ho7PHegeYm2D+9MNOjzH8/6qkMOu/VB6pQ79ucrvc6PtQLz6cxu9Wn2vnxQ6Fp91k+fVqdc5pjZDbL9vXP7xh95mPwdW6x+LHjKOlXSVjv1Z+9tsxO0Tn1nAfdjevtM+fXfvxfq+0b9919xSs3XUZ/us9Gv93AnUr7Vz9OizmTr8+Z3qvehiHXVvQ1htBogbAMJB5Y99PBU8jU2N+uLAlzqt/yntLr9++2Y5q3Zp2ez/2xnhAQCATkLlDwAASBjhPzW8Tz82Skobph5yJ3hM33mGfJMkNe5Vq9e6W3R4jv8NcDU+pENzrtR3RhXRPn13b4DlbHJM7vyAiZIf/3yxDj67xedTVyx+yQtJ2jFb/yjtQHXTOXN1bJoCV1Bpi/65Q5KuMiXXXLH4J642uPbrX611+0PplTrolfhxtfF9gIRYYFaPj937zkq/HT13rJ6j5s+9Ez+SdHRl553PALovKn/sM2KAw3i/cN1jWvn6en3QUOP3Wr99s+auflAbK97UIzNuC6tKCAAAdH1U/gAAgIQR9lPDB+pcSYPT5+u402fr8I5XdfTAbB3TX2pLDN2pY09/SN/vqNYPB6Rk94goR5+draOSXxWFqyKiSt+vWq3kRbN1jDF03DAde+/LOi7QiCrnPKy+qy4NWBkS2iT1WlXn/ZGnGmTHMn03dZLR59FnPTf2fWPZosNzXtO/5A6UFCKWcx5W31VzjQqXNgOVnD1M3zcGqKAqXaajknr8bK6p4sW9vlE141nWVQl0dOUdOhpqP/z1DiN55F114qmysRC3leNjed+FkQCy0q/lcyfQ8QjjHPVay9yXp5KpSt8Xb9Fx10+yvL8AIFxU/thn+thL9FXLNyrdtVXfHjmo0l1bVbpra8Blc0dO1NVjJ5P4AQAgAVH5AwAAEkbYTw0f2KsfJfU4baCSz7tKnqHfJEl/fc2VsMi+WMmnDZNUpR891Q8HVuu7HZI0TMfO8b55nnz9alfCwlMB0z/T/Q8uhzup1Ak8VTjmmI3qm0A37SeFP9RaAJ4qpB///JQp8eKpoDJX/bhjSbtTvU2JH1cbL6vXaEnaoH+2W/2zT9+94qrC8R9ubJKO/dkwa0FbOj5R2HdW+u3IuRPOOWr+bp55+wbquCuucr39vM5VFReL8xlAt0Dlj73mTZ6uB/Jv0QWOETqhZ1/j8xN69tXwAWdo1oXT9FzBg5o3eTqJHwAAEhSVPwAAIGGE+9Tw0b+4kwenDpTOuVTJ2qCj7rl9Wv+yQdIwJY8YqGMOOCRV6ce/7ZPOGWgkjZR2mVEJ1GaS/mW0dHSHO/HSf5J6zbtKB1e65s+J1rwogeZg8eJOZgWO2S6upMvRP2/QP//6sJLPUVulyOhL2/7h6Yml8SEdmvNQZF0ZFShXeVUZRRJzyOMTlX1n5bzowLkT1jlqd9wAED4qf+z30/Qs/TQ9K9ZhAACAGKHyBwAAJIzwnhrepx8+l6Rh6tFf8twQd1VDuCs9Rs93VUH0HxJgTiBJp2f6DJkVxDkPq++q1e6qmIt1cE6mDt672rutSB1YrX8EmtclGKsxR+iYEZeph6Sjr7i272jxQ/pRw3Ts1EmhVo1M2hAldbQNq8fH7n1npd+OnjvRON7RPJ8BdFtU/gAAANiL5A8APqjDtAAAIABJREFUAEgY4T017J7TxzR8lTH02yrXHDXJ57kTFv0vVnKapMa9ajU34RkKyxLX3Dx9V9W5hjVrfEiHOnzDfJ++W/WQu8LjTvV2t2/0EUhYMUeg/2wdFyyJ5mv0aiPeQK9e51joz/eYRMzC8YnKvrNyXnTg3Ina8Y7G+QygO6PyBwAAwF4kfwAAQMII66nhA3XupImpcuQc19BkPza65qj5FyP5MFDHnC5J1frhgIxKoMCJh7b5YXoEGU4r+fo3XHPyBJhzJSyeoc/S7lTvRbPbr/AwYu5gnxZ4kmjfL5rtnUTzjWXHa6a5gcJkzD0Tam6g8PkdHzv2ned8C6ffCJeR1OFzNBy2nc8AujUqfwAAAOxF8gcAACSMsJ4a9syJ4jUslnvoN8l7jhpJSacNk+SZI8Vd3aINOuxV7bBP390728L8MJ6qo0A26LvSfda3Q7J2092IuUrfL7pS33ktv0/f3ev7WYSxSNI5c13JAElKu1PH+lbwmPffnDt8EkBbfPZpMG3H6ujKTB32SgDt09HKqvDjNq3vdXws7ztPkrBt2DtJrqH5Fj0UMvnT/nkRzjKy4RwNh8WYAKAdVP4AAADYKzn0IgAAAPHB6XRavnn0w9+qJUk9TvOerD75vKukHRv8qlWOOdUhqUpH/7JFOmeSkq9freQds3W08SEdmvOQT+vDdOyctkqco88GmZPH6+a7K5lxdId7HpU/uz8evVp9rw8yX07/2Tpu9EM6vKNK3y/K1PcBFvHEK6ktZgVevsfufToud2BksXgZqOOuuErfr9yg5CsCVyS1xbJBh+ds8Pl2mHocmG0MxxdMWxuuBNBBC5EFYuX4WN13yVPvVI8dD+nHgOdF+P1aO3cCC+ccDUdHYgKAYMK5hgMAACA0Kn8AAEDCCOemUesXVZKGKXmEd/LHNfSbecg3N88wWsYcKpPUa9UbbRUuHml3qveql01z3HiG2PIxerX6+gzVlnx9gLl6QszZEnCd0avV99473UOrLTNVqrjmaen9s2EB4zk+t21fRBKLl2D70eCKJdDcRD1+Nt/iE0rB2rhKxwbaxoCsHh+L+67/bB3v2fceaXeq96rVPttkpV/r505gVs/RcHQ0JgAIjMQPAACAvZJaW1vtmSMXAAAgxnhqGACA+BTP1/CkpCRxawWxwLkHAGgPyR8AAAAAAIAIJSUlxToEdGPc1gMABMOcPwAAIGHE81PDAAB0Z/F8DefmOwAA6Iqo/AEAAAAAAAAAAEggPUIvAgAAEB+cTmesQwAAABHgGg4AAGAvKn8AAAAAAAAAAAASCJU/AAAgYfDUMAAA8YlrOAAAgL2o/AEAAAAAAAAAAEggVP4AAICEwVPDAADEJ67hAAAA9qLyBwAAAAAAAAAAIIFQ+QMAABIGTw0DABCfuIYDAADYi8ofAAAAAAAAAACABELlDwAASBg8NQwAQHziGg4AAGAvKn8AAEC3VNXYEusQAABIeMPS+sQ6BAAAgG4pOdYBAAAA2MXpdConJ8fy8hmncEMKAIBoqf/S+oMW4V7DAQAA0D4qfwAAQLdU1dhC8gcAgCiq/7KFyh8AAIAYYc4fAACQMJgvAACA+MQ1HAAAwF5U/gAAgG6Jyh8AAKKLyh8AAIDYofIHAAAkDJ4aBgAgPnENBwAAsBeVPwAAoFui8gcAgOii8gcAACB2qPwBAAAJg6eGAQCIT1zDAQAA7EXlDwAA6Jao/AEAILqo/AEAAIgdKn8AAEDCCPep4aREeG0r0wWjC3XB6EI9sK0LxGNLrM36/2a5lrtgSZ1N/UejzTh72XyuvLvEvT9nVeqzKLTf+a8EOkcaKnV9Zx+LODj+n61dZ8TYKXFGchziYD+G8woHlT8AAAD2So51AAAAAHbJycmxpR3nkkLdUSJJWXp4xxTZ0yr8NatoVpFWVkvKy5NzcWYXbTNMDZX61fQKVUuSUjVv/Qzlp3d+GAimC5wjcS1O99+2Ms1Y0ST+rndddl3DAQAA4ELyBwAAJAyn09n9bh6NmyLnjimxjsKaeIq1AxrernUnfiSpSW++3az8mSkxjMgt2vu/mxxfBNHFj3/D/mbXG0eK/jW2obSvi+/HaOqW13AAAIAoIvkDAAASRmffNGpYu879JLmHucrD9HS8mWOM1q3JlqsQxPsJ+nWDdrrac4zRujWZ2hboO0leT66bqkxyHy3Q78YFadN3Pbe2Kqf24gy23e3FIUl1un90iUolOW7K1x8m1JmWydfA1ab9U1KinBK5Kwn6tbOf23tq32efd6DN9o9te+q0xms9qXpFpZwzze1775frPy0yjoHfMQzQr+Xzzvecul+6pwPnin+/Pto7F82s/A4EjCFwe8b5tq1MObfXeH/mJ/bnSHvrBa469K206Wdhv7az3aZqHaM/Y91Qx6yd/Xddc4C/AfI6Lh7exye88zCgEH14/Z2rrtCM0RXt7C9zPGM0r67CtD86dh5YOr5h7EfHTfn6Q1dILNuExA8AAIC9mPMHAAAkjM6cL8C5pFAzVjTJcVO+nDsK5Hw0S1KTVk4vkyuKFOWvKXB9t6NAzh35mueQ68bjrEo1+DZYUhL8xnpJie7RlLY2VKM7ltSFDjLEet43Il1xPpwXutn0CYPlkKu9rdtcn5mrXUq3uPtoaNan7s8GDfC9QZmi/DWeuOS66bmjwH8IqbC23Z42Qx/bdmyrVakkKVXzHh3jt598Va8o0tZJnj6k0tsLlTO6TLrfcyyatPJ3bedLWLG1d04FWNbKPgnvXAn/dyB4DHW6f7TrBrmx7RbPV/+YYneOhFovZ1KWe0nTOdNQpzfdv1y5kzIV9n4NS6i2Le4/T+hr17kSFo4xWmdqr/T2Qv1qbbP/ChH8rbPSR87iAq27KdW9hvscDpooM8dTK91vPtdqdMesCH8fZfX4+nMuKfTZxra/GYmEOX8AAADsRfIHAAAkjE57arihUs+WSFKqLprgTmqMG6xcScFv9Kdo3GT3zcfqZn3m+7XnJmqgm5J5ee6nu1M0wHNvsK459E3e9tYztkFy3JQd3vwX6Ska5H776f5mSc3a9ropyVBSK6fMCaEsTQxYhWFBpNseaZsRHds2zi3uJ/MdgzVuXKYuct8kNxJiPhw35bue7M9Iked+eu6jrqqBfx3kc76EG1t755SvaJ0rXkL/DgSPIXAiMWdxsAqfDorGOWJlvXHZRmLFc86E/j0KsV87pCNtt1XB5c72nH8pyp/tSlpUryhTke8vcti/7xH0EY68UUYFj5G4qa7VtgZFdh5EcnxNv39t2yhp3JSEqvqRqPwBAACwG8O+AQCAhNFp8wXUN7tv1jVp5fRCrfT5+tP9zdK4FAUd+q0rMLYhUFVOKJmamCeVlkjVr9epYYJcT67n5elhleiOkmbtb5D0qTshlDc4fiZXt3xsAzAnSSZnKt1943xldZNUslNF12VaGDauo7F1oP2Q/UZyrtj0O+BOOFbLVdFR6v7Ya9irzporJdJzxOJ6bedMrZyL+2m/O7HqnXiL5t8Wm9o2quCCadK+eil0+U2M+/BwJ2irPW3KwvHM8G3E6vE1Mc6bVA30ay+xMOcPAACAvUj+AACAhNFZN42MicPbm+PDNP+J5wZ1yDlTYiKyG4o5k7KkkhpXNUC966a8Y1A/5Qxwff7m25Ua5HlaPchQRl2RpWMbbF3T0HfVK4qUs8L8bZPefLtZ+R14Ut9abAGG0rJNmOeKrb8Dmfrd+jH61N2eR/WKIt0/IErVP0FEeo5YXS99wmA5VjSpWs3av80zJJipuiSaf1vi5u9W7Fm7DvhX/IU8vt0YiR8AAAB7MewbAABIGJ01X0DbnDeeJ8D9mYfyub4rDs1jDDMWfBvaZRre6I7ba2TcvPQ8Hb+iwv1EfgeGfIsBK8c2MNPQd+Z5OXa0zY9S/Xpdh4arizy2DorwXLH9dyA9W38w9mue+/zzDD0oaVuZckYXKmd0oe4PMTxfh8KI8DhYXi/dM1xgk1be7k52OQZrnDu5EM2/Lba2bfyNCMaGSpbO6MPDpwIn4t/HEMfXT0f/VscR5vwBAACwF8kfAACQMDrtqeH0bF3vnmi+9HbzxN51ut994zndGB7LPQSapM8+7UJPz6eb5qNZHckk8a6h3wyem5emdiWFGPLNxnl87GrTwrENyDRpu2vIt7Z42uZMcc8VEqlIY+uoCM8VW38HtpUpZ4mpiiLIHEDWxOgcsbye6ZxxM59Tke1X0za75+QKGKKltq3uv0zNusm1HW3nTbOKVrvmxXLcNKVjwyB2Wh+SVKf7b3fP5+WZByji38f2j68fcz/m379tZfrV2mhW+nU+Kn8AAADsxbBvAAAgYdg/X0CN7hhd4/2RY4zWrclWzuICrRu0TjNW+C6TqnkZktKnaN1NzZqxom0+CIcjVVJXSQClKH9NvjSrSCurKzRjdEXYLfzroLbtabt5aZrTQq6h4NqTszhPuSUlKvXEkJcn5+L21wmlo22GPLYBOJ+rCFox0TbMU5NWPlen/MXhblHHYuu4CM+VcTb/DpSUKKfE/EH4Q/N5xOIcCWe99JmjlLuixKie8zqnItyvOYvzNa+uSCurA/xdC7PtgPvvOv/m0mfOkHNAmXJu9z5vch+1b6i+qPbhc855zTGlyM+Ddo9vAG39eG+j46bssDanq2POHwAAAHsltba2tsY6CAAAgM5W1diigaf0iXUYXc47Swp1R4mkvDy9uzh+5uoBAHs0q2hWkZ6sFn8HbbDvyxYNS+NaCwAAEAsM+wYAABIG8wV0UEOlnnU/5Z43iRueAIDOwzUcAADAXlT+AACAbilY5c/5owtjEA0AAOF7d0dBrENoF5U/AAAAscOcPwAAIGHYMV9AV7+RBgBAImLOHwAAAHtR+QMAALol5vwBACC6qPwBAACIHSp/AABAwgj7qeGk6MUCAACso/IHAADAXj1iHQAAAIBd7Lxp1LB2nc4fVWi87l9bqes878tt68Z27yxxxzyzUg2SVF7Wtg0xjtsvNkSPzce9K59XiCfNKprpPpeW1EWni3qfv9Wdea52Sl+dsA9jhMQPAACAvUj+AACAhOF0Ou1pqLxMvyhskpSlh3cW6N2dBfrdeHuaBgAgtMRN8gRj2zUcAAAAkhj2DQAAJBC7nhpuqG92vXGkKN2WFmNo/BS9u3NKrKNAZ4v2cee8QrzozHOV34sOofIHAADAXiR/AABAwrBjvoB3lhTqjmL3D9UV+sWoCskxRn+8P8gK5WU6//Yar4/yHg1QKRRyuWYVzSzSk9WSpubpj4N2uqqPHGP0x7XZQZNQDWvXuauUgqiv1HXTK1Tt1Z+pr2Dx2BBvyNiCbkOqfrN+hvIzrPRjYVu8BF7eez/X6f5RJSqR5CjI1/WfFhnnhKtdcxvmWDu47yS5qs2m6ALTul7nZNCYffgd9/D6jOy8sh5rRMc8SKzh7u93F2d6x+oVW3jnU9t2mOIKuG+8z6nnZqZYjL1j56Kt+9mW7Q7WTpA+rf59bY9PXBdu9Zyj5v4CnyPt77/QfYX7e9fG5zwsLtH5xZ7Y+nktGWofhr0NMcScPwAAAPZi2DcAAJAwwr1plBTgNW5xgf5UkOpeIkuP7CzQ9rXZ8r1PliTps7XrXDcmHWP0p50F2r4zX79xSCW3F+q6tc1Gm1aXMxSXeN2sCxRnkiTnkkLjBuwjOwu0fWeBHpnqv33ecdfp/lGum4qOgnxt91nPrnitxuZZzojl0SxJTXpyepmcIfsJvS3+rxRds7bAWNazbaqu0C9mVuoznz6rC4v01kRPXK59cP6oMul+Tz9NevJ3betFsu8Wa0pbHKrRHUvqvPaP50Z1e/sx0Mv7uIfXZ/jnlfVYwz3m7cUa9v4Oso9cP4d/PmWMHyyHXHG9Ve6OqbxWnnv2JVvdsdY3yzNwV2ZGSkSxh3su2rmf7dxuu49tWOe+pHETs9zv2mJPqq/TG+7g8yZmWt5/dv7e+f+d8iwnaWqeK4bFmRH9Loe7DXa+wkHiBwAAwF4kfwAAQMLo3PkC6vSCOxGRN9tTNZCia2a7bixWF5bpxfpwljPx3OhzJ56CVXY8464AcBRkB31C338975uxHhcsLtDd422K12psxnKpuni8O5bxg5UnSarRVt8J0/36CbUtVqRo/CXuZF91sxp8vnUU5LvaykiR5z5s3qMzdE2GlD7Id73I9t3zM1MkpWjAYPdnte72Ij3GoUSjzyge86CxRrK/292GCM6njBRlut/W1TdLalb5ZlOVRXGt3pHUYCRGsjQxwt+zsM5FW/ezndtttU+bj63Z+GwjqVKy1XXE/eIMd/9ZEe4+7mib0diGKGPOHwAAAHsx7BsAAEgYnfrUcHmtStpdoEn76iXVW1wu3CF46puNp+zNN6pDct+0rZbrCXpPbI6CfNdNRKvb1V68VmMzlmvSk9ML9aTP13WeuZeCCbUtQTXrxUBDv3WUHfvOLNJj3BGR9tlZx9zM7v0d0fmUqYlTpZJiqXpznRrGy1VBMjVPj6hEC4ubtb9e0qfuxMjUwa7EmN2x+7JzPwcU4XZbFdX940r4Plnd5EpSLe6n/e7ElZG4tLT/Oul3MlJxuA1U/gAAANiL5A8AAEgY3XO+gFQNDOsGaKbuXj9Gde55KTyqC4t0X0aB7u7E2BqMG9CuOSiuCbhsezepQ2xLoGqN+kr90r2856Z+w9p1+ncLcxPFTrjHOJZ9RvuYR1ME55OkCyZmScU1rqqbelfyyDGony7IcH3+RnmlMj3z9EzMDNyIzTpjP3fF7bYqffxgOQqbVK1m7S/3DPnWViFjbf91bfG4Dd3zGg4AABA9DPsGAAASRqfeNDKGzwnGfRPc6nLhMoZ+cj8BH9a62XremPMmz4ivrr7ZnngtxpZuzBsSwTYYfbWzLQGYh3e6od3qoAjYfaw7cowjFWmfnXnMPaLxuxXm+eQdR40W3l4jI4ng3ifVhRXuKhbT0GfR+rvgZut+DiaS7Q677WA6mBDNyNTFDklq0pO3u5N9jsEa726zU/ZflMXjNpD4AQAAsBfJHwAAkDA6d76ATF1b4Jpno2R1pXvehma9uLpGkuQomOJ+0trqcmEybl6a27WgvExjl9S1/ew3z4kN8VqNLSNbN0x1L3d7md4xvqjTfaMKdV+oOSlCbou/dONz97BUkho+tavqx+ZjHekx7ohI++ysY+7F6v42zYfinosmoAjOJ08cE6eafvQkEUz7RJLP0GdR+rvgYet+DiaS7bbedlT3j3muLzfHJZlt86t1yv4LHWOH5gbqEtsQHub8AQAAsBfDvgEAgITR2U8Np8+coe0ZZRp7e4X+fVSF8Xneo95DRFldLjwpumZtvjSzSE9We7cbUnGJxhabP/AeFqjj8VqP7YLFBfrToHX698IaLRxV4x2TlZu7IbbFz/gp+lNBs/69sG0eDIcjVZI9CSB7j3UHjnHEIu2zE4+5idX9fcHifP2mtkhPVvv26SPc88kTx6C2c6gtiWCaW0auIdEiiT1Sdu7nYCLZbsttR3n/pM8cpbzCEqM6ybcSsDP2XygXLM5TXnGJSjy/U1PztH2x9f3ZFbYhHFT+AAAA2CuptbW1NdZBAAAA2CGc+QKqGls06P/0iXJEgP3eWVKohcVy3wjuWnOp+IqnWAHY79P/adGwNGvXWub8AQAAsBfDvgEAgITBTSMkvPpKPeOuTMmb2MWTKfEUK4CY4xoOAABgLyp/AABAwgi38iczQOXPmFGFdocFAECXU7GzIOp91FH5AwAAEDMkfwAAQLcULPkDAADsEU7yBwAAAPZi2DcAAJAwnE5nrEMAAAAR4BoOAABgLyp/AABAt0TlDwAA0UXlDwAAQOxQ+QMAABJG2E8NJ3Xwta1MY0YVasyoQt27zYb24ui1bYlru8fMrFRDQu+LZr04072tS+q6QDwRvHyPTUOlrk3IY8WLF68u9woDlT8AAAD2So51AAAAAHaxY6LobfcUamGx+4epeaq4J9P4rmHNOl1d2NT23aQOdxdFdbo3u0Qlfp9n6ZHKKRoXg4js1awXrynSiupA33WNbfQ6l3w4CvL1wqyUzg0IALowO67hAAAAaEPyBwAAJAyn09nhm0fj7inQI3LftC8u0bWD3Dfpy8u8Ez/3ZErKVEXllA7HHR2ZWlRZoEXlZRpzW42kVN303zN0TUaUuhs/JXb7wjFGL72YrXQjIVSjhdnqEgkgF1Myyn08qguLdK06KQHke2zqo98lAITLjms4AAAA2pD8AQAACcOum0bj7snXTbWuqpLqwjK9OGGUPr2txvWlY4xe8lQD1Vfq2p9XqFpS3mMFWjTeVI0yNU8vDdrZljAKUI0StDLEL5khryokYz1juUiEF6tX1VMg7e2LgNsWfgyhpeiaOVlacVuNpBptLZ+icR2JwzFGL72Y6duJkcCR5FcdFlJGihySvMNpv//yUPGb4/GR91iBFmX4HJtoJQABoANI/AAAANiLOX8AAEDCCHe+gODTFKRo5gNj5JAkNWnFzz3Dp6XqpgeylSH/6Qz8pjcoLtHdmqIdlfm6ySFJNVp4T52xXFviJ0uPVBZoR2WBHpnaTnshPrM65ULAzy3E6krKWIvV2IcvupZ1vdxtV1fo6msq9VmYMUSyXXX7myOKw5zk8u+nTveZEj877sm0PNVFkqSk+mZ34idVkyekBDwW3v1biH/8FNP3pmPjGKPrxrd/nsZ6OhBevHgl9isczPkDAABgLyp/AABAwrD1qeGMbN1fUKvpphvxUx+boZlWqyam5mmNe0ivjMFylXrUNqtBmUqvr9Qz7oofR0G2xtsXdWQ6JdYUTbgkVSuqm6TqZu2XvCuW2oshwh4HDwg0pFroOHZ4VfI0e61dfk+JiiXJMUbrLVf81Ghhtk9lztRRgc8lv/7DjL+8zJ1UdCUqI913ANDZqPwBAACwF8kfAACQMKI9X0DxljotGh/GEF/BGNUfwRIUXUiHYm3W2kBDlkVNs9auahue75fjTZ/bEUdxiRZKCj+x4hrCbrw5luISjS42f94eq/HX6V53VZKjYIr1RCUAdAHM+QMAAGAvhn0DAAAJw9abRvWV+p3vHDfFJbq33L4upFQNjJsb9GHGWl+pWdmuhIWjIF87Kgu0viA1OqFVV2h6dqFGZ7fNm7PDMx9OVOJo0oq7KtUQ0bquyh2XZtXXh1g8jPjNVUn3z+riSUUA8EHiBwAAwF4kfwAAQMKwb76AOt378wpXxYtjjNZX5skzjUrxbWXqcP4nI8WYT2hfqJv/sRZhrA1v17orhrJ0Q7QTEY4xWm+a88Y8bJqtcUzN047Hslzvqyv0vOlEaFizTqOzCzU624bzw8Ry/Az3BiDOMecPAACAvUj+AACAhGHXU8NGBYVxIz1Tizw3/VWjhddEWvXhlpGpya6MiopXtddWimv+G0kqrrU1qWCZ5Vi9pRtDxLVVt+z/tCno8tFiexzjp+gRdyawLRHYrLc3u9oMPS9SnZ73VJQ5BmtCiGoqa/Ez3BuA+EflDwAAgL2Y8wcAACQMO+YLKL+n0F1B4XMjffwUPTK1xvVddYWm35OiHddF2kuKZr6YL11TpBXVFZqeXRF0yfH35Oum2iKtqK7RwuyaMPqo073ZniSWJDVpxc8LtUJW55kJP1bvwKdofUGzphd6+pUcjlRJnZwAikIc468bI0dxhapVo4XXpGj9A9Lr1VLw6hz/Y+coyNcaK5VIFuJvWLPTOM7VhUUaXejTz4Twtg8AYoE5fwAAAOyV1Nra2hrrIAAAADpbVWOLhvTvE+swvGy7p1C3FUuamqedpqHL0MWVl2nUbTUaajWhAwDdxN4DLRqW1rWutQAAAN0Fw74BAICEEdfzBdRXarW7fGPqJBI/8WTblhpJWZpN4gcAIhbX13AAAIAuiMofAADQLQWr/BmVXRhgaSBx7awsiHUIABIUlT8AAACxw5w/AAAgYdgxXwA3wgEA6HzM+QMAAGAvKn8AAEC3VNXYoiGn8jQyAADRsvdvVP4AAADECnP+AACAhMF8AQAAxCeu4QAAAPai8gcAAHRLVP4AABBdVP4AAADEDpU/AAAgYfDUMGKidpkuTM7RitpYBwIA8YtrOAAAgL1I/gAAgIQR7kTRSQFfzXoxv1CjRq7Ti/U+35WXadTIQo3Kr9RnQdc3veorNcvUzmcvrNOoxXWh1wv5sjHGoHEHab8TXtsWF9q0n9p/fbo8Rz3nltrSVvvnFC9evHh1z1c4wr2GAwAAoH0kfwAAQMKw96nhJi3/Q53XJ+Vv1oTXREa21u6aoZkZNoblxYYYA2h4q1Z7HFm6zNGkzW81d7i9cI1fUqDKJZmd3i8AIHao/AEAALAXyR8AAJAw7HxqeGjBGF1WvFNr690f1FdqdXGWLpvqvVz54kJljzS/ylSutnVmjlyntfVSwwvrdFVhk1Rc0rbs4rrQbdgQY3jq9Fxhky67cYquuyRVezbXqcFnifLFhZr5QrMaXljnjte1je1vR7PW5rvWM2t4YZ2xH1z7y3vfeC1natu3nWBem5uk45I9rxwVuodmq1ueozMXvCutzmv7fm6pxXaSdFzyjXrNUgQAACuo/AEAALAXyR8AAJAw7H1qOFMTp7ZVvjS8VSsVZGui33KpunlDgSp3FahyV75udtTotvxKv4RJ+rUztKEgVZqa517WXN1irY3IYwxDea1eVZYmjpfSLxysodUVei5AJmpPYZHu0hR3zJ7qpki3wy0jW2t3Fegxn+SVK3GWosc8+21XngYXFoVMAL02N0lXqkTfHW11vTYN0+1DXUmbzJud+njp+dJs0/dP5bbT2vl6dI97uaN79ejYVbpy3DLVtbMGAMA6Kn8AAADsRfIHAAAkDLufGh7/qzFSYaXKVafnCqVLLkzxX2aJeVi3FM28MUuqbtb+cPrpQBtWYgxH+Zs10tTBGi9JGZm6xCG9+qZ/imNoQb7iGW03AAAgAElEQVTWXuvdlx37wp+7EmnpFFdMkqRMLV6apT2FlcErpGqX6T9Xn69HbzMldHIX6tGxq7QpeIFPUJc+5VTBYM9Pg1Xw2znS9o+1N/ymAAABUPkDAABgr+RYBwAAAGAXp9Np782jjExd4qjQ1sXSq1NHqTJDAZINzVqbX6Tl1ebPssLsqANtWIrRqjptLZYuW+qpSHIlcJYvqFX5kkxT8iUYO/aFj/pm1SpVl/jOm5SRoqGqVX29pEBzKu39WBV6VxVDk3S7z1c3RBRIrQrHDdHt282fzYmoJQCAP9uv4QAAAN0cyR8AAJAw7L9p5Ep+ZC9o1s0bMgN8X6clI0v06tQ8VRa5vy8vU/aCcProaBuhYrSu4YWdelWSFhS6/muy+oVsjb+2vaoiO/aF3ebo5aNP69IOt1Oq3yTn6ZnZJfpum7uSqPRGHXd5hxsGALiR+AEAALAXyR8AAJAwwn1qOMnK9+MH6zJHsyZkuH42r5Pknh9n6ZJMv7b8lg3WbxhtRBRjiPXbNOvtzU0aWpCvF32SPOWLC7Vgc50ark1RhqnNSLcjUEyBvk+SpIwUDVaTPq2XkswVPvXN2qMUzckIso1DztRY3aJNpU8rt72pfILE46V0o57RHL3yVG7QbTO/AADho/IHAADAXsz5AwAAEkZ0bhpl6p6i7IAji7mGHmvW/nrPB3W6Z0FN0JYyBqZIxbXew7KF2UbYMUpSeZlGjizUPe2NB1dfp83VqYHnNfrVGA2trtXb9QHW8wi5HSmacEmq9myuk7FIeZmuKmxqp1FJytR1Bal6dUGZab+52h5akB18KLrB8/V/Z0vPXH6jXjN9XLs8R/Pcc/4MHjJMWr3R6/uAhpypsarS3lrPB6Wad/mq4MuX3qhjk5OMfgAAoZH4AQAAsBfJHwAAkDCcTmfndpiRrQcKpOVXFWrkyEKNHFmrSUvbmeNm/BQtnVqjBSPdyy+uC7+NKCn/Q4X2OAZrQqAMUkamLnE0afkf6oI3YGE7Mq6doptVoas82//mYG0oSA0ZW8a1M7ShoLltv40sUW2ACiVflz7Vqo+XVumK5CQd636duWCYrvBUAuU+rVdmr2r7fm6QbM3g+Xp2qXTbUE87G3XFJub7AQA7dfo1HAAAIMEltba2tsY6CAAAgM5W1dgix6l9Yh0GAihfXKgFytOuJR2bwwgAEFvVf2vRsDSutQAAALHAnD8AACBhhD1fABO0dEF12lIsDb25H8cHALoR5vwBAACwF5U/AACgW6pqbJHjNP+nkUeeVxiDaNARu/5SEOsQAAABVH9B5Q8AAECsUPkDAAAShh1PDZNIAACg81H5AwAAYC8qfwAAQLcUrPIHAADYg8ofAACA2KHyBwAAJIxwnxpmShkAALoGKn8AAADsReUPAADolqoaWzSUyh8AAKJmD5U/AAAAMdMj1gEAAADYxel0xjoEAAAQAa7hAAAA9qLyBwAAdEtU/gAAEF1U/gAAAMQOlT8AACBh8NQwAADxiWs4AACAvaj8AQAA3RKVPwAARBeVPwAAALFD5Q8AAEgYPDUMAEB84hoOAABgLyp/AABAt0TlDwAA0UXlDwAAQOwkxzoAAAAAuzidTuXk5FhePimKsQAAAOvCvYYDAACgfVT+AACAbqmqsUVnUPkDAEDUfELlDwAAQMww5w8AAEgY3XW+gNJfJyn516WxDgMAgIh112s4AABAtJD8AQAACcOu4WJKf52k5GO8X3Nfs6VpQ+3ynBglbGq1/ILg21O7PMdru8ctrw3Zotf+umCZQq/RCV670dIxtLK9kSxDMg4AwsOQbwAAAPYi+QMAABJG2E8NJ7XzmlOioz+2ul7Fc7R6qjt50N464bxC9W/7q1Rzj0lS8jFDtGB7kP5fu1FDb5WW7nVv948lGnbrkJDbnfu0a/k9j58fg+0K/Cp9eZVmF7e2HcO9T6jK9xha2V4Ly5TOTdLQW4dpk6evH/dqaVWekueWxnw/8OLFi1dMX2Gg8gcAAMBeJH8AAEDCiNpTw7kLtXSstPrltmqO2mU5Su6RZLzGLfOtBinVXNP3yT2SlJzjqoqpXZajobe+K63Ka/vOVClS+mvzejlaXufdsm/fl6+ytBF6yp28mB3w+1otv3+Vxj7+gm7ObFvntsfP1+r7I6nmqdXyHP/9Urssx39bf13qvc05/v2F2ie+cn/fqqdyTR9kztdv55iPoZXttbbM3g+lsY8vVFt3g5V39fnSqo2i/gcArKHyBwAAwF4kfwAAQMKI9lPDY88YIsmTvDFXeriqQdoSHaWa2yNPMlee/LhXS/Wx9koaPN/pqpIxVxf93pU6KP11ki6XuepomBYMudFIIvj33apNc+zYur36ZLs0LGuw16eDs4ZJ211xR82qPL1ypXk/3aLrTEmjUPvEGneSxn0MrW2vlWUGa8hwafutj3jFs/eTd6U505QrAIAVVP4AAADYi+QPAABIGNF6arh22bVasP18Tb9ssKRSPXbru5pd/LTpxn6uniqe05YAqKtRlc7XGVnmVgbrZufT7ScD6pbpwVXna+lC01K5C7V07Cq9UqogfSeAOSWmKh1X1cz2l4pdlTUh94lFpY+YjqG9cn/fqj2PV+lyUzXWg2fsNRJ6AIDQqPwBAACwF8kfAACQMGx9atg0JJtrzhena+ivgIkdSVlnaqyqtLdOUuZUTR/7rhYMCT6MWUA1H2u7TOv1SFJyD9McPcH6TmSh9okVdcs0bqrv8G32qV2Wo6EvXa09pjmitntVggEAQqHyBwAAwF4kfwAAQMII96nhYPNT95CkOSX64cdW98up+Zne81cHm9fa9X6w5jtd69Y8fr60/RYN7ZGk5B43qszcR8A25qjY6Lft9fvc4H0HayvU/NvhfN7DQrs9Aizr255vrIFi920n1D5p91V6o5KH3CI9vlfvzB8c9vaGXsZdjfW7+Rri+T73af1QPEfbb71WhXWxn2+dFy9evGL1CgeVPwAAAPYi+QMAABJGpzw1nJmlYXpXH9f4fF7zsbZrmLJ8Kksy5zvdyYoSzdYqbWxvqLKsMzW2vWWC9W2LITpzrFRV412tUldTJY09U0OCrBV1ofZJe0pv1DFTV2l2caveme873JuV7bWwTF2NqiIIDQDgjcofAAAAe5H8AQAACaNznhrO1cLHz9fqqTfqNeOzUv166iqNfXyhLpVcSYecZaozr+Yesu1M95BtmVnDpFUbTW1Iypyv382RT9tS3bIc/brU1fe0OdLq+01t1y3T/avs2K7Buvl3rmqV5UbjpXrEXdUSerS0WhW/9K40PMu97GBNdc/d09bcjcq69d3wwgq5TwKrW5ajY6ZW6fG9rgohf1a218IymVN19Vjf+Gq1/P5V0tirNTUKw8wBQCKi8gcAAMBeJH8AAEDC6KynhjPnO1XzeJWm9kjSMT2SdEyPPFW5hxWTJOVO0+zttyjL+D5Jxwx5SVd75g2SpNynVTxnVVsb7kzGpb9v9Wk7SVm3DtM0dwLj0t/v1eMytT1LunqOlahL9Wt3rKslrZ7qWv8C87w0uU+r5nHp1iHe2xU4eeLy2q89yw7RrXpCNaaFM+e/4B3ry9Ncw+CFKdQ+8edOROld07Z4XjltiRwr2xtymcG62dnqfSx7DNGtw0v0g9NK0gwAIFH5AwAAYLek1tbW1lgHAQAA0NmqGlt05ul9Yh0GAAAJ6+PPWzQsjWstAABALFD5AwAAEgZPDQMAEJ+4hgMAANiLyh8AANAtUfkDAEB0UfkDAAAQO1T+AACAhMFTwwAAxCeu4QAAAPai8gcAAHRLVP4AABBdVP4AAADETnKsAwAAALCL0+lUTk6O5eWTohgLAACwLtxrOAAAANpH5Q8AAOiWqhpbdBaVPwAARM1HVP4AAADEDHP+AACAhMF8AQAAxCeu4QAAAPai8gcAAHRLVP4AABBdVP4AAADEDpU/AAAgYfDUMAAA8YlrOAAAgL2o/AEAAN0SlT8AAEQXlT8AAACxkxzrAAAAAOzidDqVk5NjfYWk6MUCAACsC/saDgAAgHZR+QMAALqlqsYWncXTyAAARM1HjVT+AAAAxApz/gAAgITBfAEAAMQnruEAAAD2IvkDAAASBsPFoLOU3pikHkk5WlYrqXaZcjzvkVBKb0xSjxtLYx1G9NUuU05SN9lWdFlcwwEAAOxF8gcAACSMrvjU8NuLCnXOjErVB/y2Wc/PKNQ5i+qk+krNGLFOz/8/9u4/Oor7vvf/SzbO+UJ8mouqJk3jSphdSaDgts6NDNLyo3Ycg1Y2pqc2LZbxj9pItoMQ1Mbf236xsR3a9ARTJESILdsNgVC1uPdcDNYKOXaIISth1Ju0rgxI2gWkcN3aUTapD4lvmsT6/jGzu7Or/TErzWrR6vk4Zw5oZ+bz+cxnZnfOmfe8P5/EG2IChva2G33slM4G1bbVq2PUrya3c8WGBVs8l91D+MuxTekEWzy6oqAgsjw0tZo/udxN8o/6VN/mpZ+QM5fjPRwAAGAqm5HrBgAAADjFybeGP/z5z/X2ux9qaOQDnX//Q134jw8U+tmvJEmFH5+hOb/9G7r2kzN1XfFvas5/m6GZs2YlLGfZA4s0f1VAx4YqdV9J3MqhoLrOFmnj37ikEpfaf1DpWPuRLQG1bGtTVfOganLdFCQRUIunVJu6jQAd58muGm1urlapt0G3jz5Pv2HSkfkDAADgLDJ/AABA3sj0reGCJMuZdz/Qrtcv6OWeCzr//oeadc2nVfH5ct1112LddddiVXy+XLOu+bTOv/+hdr16Wrtev6Az736QuLwSl5bPG1HzS8Ex64aPBXRmnls3lUgFlsyf8PrjT7bqD64PL5Z1b3bF/m1mEK3ZG4qWvbddf7CmV8MpjjO2/FY9+aZi97ess5Ydra9XT8Zv82aXZb8uHZ/QPmn6IbzuyWDsNpbjHt7brttbRqQjvuj6J8PnIhjTlvh9Ey6d27Wpu15PNLmTbnO0oSAm4+SKggYdjdmmUw8VxG3jaVFQRrZK6cZuqc0bXdfQmbquhs7YOs2yrNvFZ8EsbgnEleVQmzobdEWBR7sC4c8C2uWJrS/Y4omUPZG+StYnwZZ7tam7Xr7R5+VNdS4T7hvbT7Vtsb8VKdvb2ZC0/dHjz/x40vfR2HYnOkfprwHJ3bRF9WrTK52Z9RsLS7IlE2T+AAAAOIvgDwAAyBtOvDV8MvBj7Xr1tGZd82ktueW/a97CChV/ZraKPzM7sk3473kLK7Ti9kWadc2ntevV0zoZ+HGCEgt10/Ii6UhAb8Z8HtSLLSOav9yl+IQgyRguboO8+tcfNBpLc6GaV3UZZSxza6VGdO6CufFQUF1npTNdwcjwchfOJS87Uv7gIh0Ol39okXQ+ZBS3t10rWwq1K7zuB16VthzQn+4NxZRxpiWkmyPtK9OZlgP6/ecKI2Xuum1AG+KGW8t0n5T9EHbEp9e/EG5rnTbqpP5fs60l963R4aYi6TZLGc+4JAX1xPU+qbkx+vkP6rRRIV1Qcp2H2qT6VWmyIqrVPDiq0dFRjY4Oqrm6TV5Pi4wpgTrVUOCVfOH15jY6rUFJ7ia/BpurpXpfdP3zaXIw2rw6tCpanm/BRpVahmgLtHhUunGBfJH6fFqwsVSeyCRFDrapZpXq1a3Tg+HKO3SwW+o+2KFwbYOnu1W9ulbuCfZVYgF1HOxWdfPmjDNXxvbTqHz18VulaG/NKtWrTduskz91HlKb6rWlyT3O40nXR/banf4aCKvRqnqp7RBjv2HykfkDAADgLII/AAAgbzjx1vB3T7+nis+Xa17xbM26UraWecWzVfH5cr3ccyFhmSX33aCVGtDr1ojFmwEdVpkevq9w7A5Dvfr6kSJtfMAV/WxZpTbOC5cxW3PnSYPhYM2xgNS0SCvPBvSdIUkK6vUjUum1Ccq2lv83ldHgUEmlvnxfocJBqZXNy7UssoNLX24u05mW3pigy/ymyug2cwo1X7FlzplbJA2GYuY7ymiftP1gus2rL0cKNYJt1kBY4j4IaVBFmjvH+mGh7m+3Hne8gAb6pOqK0lQlq+Z561xAbjVtqZe6zQf8gQH1qVqxRbjV5J/AMFv1PlljMTWbm1Xdtk3Gc/1Obd/YrXqftfwaPe+rV/fG7ep0vE2lqqiW+gaMoEKg46DU3Kz67oPqMNtzqE1aUGZ0kPN9NajT3ZIO3quCggLL0qDU4YxE/TRWyvaagRNroCsmWDjOfk5dp51227gGLEqNE6j4sBCQbWT+AAAAOIvgDwAAyBtOvDX8/WBI84pn6+NXKqNlXvFs/XDkwySlunTzbdLhNywZLW8MSLe5EwcaLoR0RiNqXtWq378+vBxQ89nwBtYAR0jf6ZKW31ipm28bUdexkBnYKNPNyaIYF0I6o0LNTZQWlDAoIjNQE9K5lBEVh6XthwkID8cXLntNb+pgkUU4cJFcQC0eS+DB2xZd5a7V6upubSw111kyOLIiYcBBUmmFqtWngYDTbXKrdnW1GQAJqOOgtLq2Savqu3WwI2C2p16rIlGILPXV6m9asmtG5atvkzdVAChZP43dMHl7ZQbewoGuQIu2tVWreXPNBI8nRZ122m3nGrBwly2w1SrAaWT+AAAAOIvgDwAAyBtOvDX8OVehfhI4r6tnKKPlJ4Hz+t2imUnLXfaFMunIKX3Dkpmz8guupNtLZZZh16JLOMOl5NpC6WxIF4aC6pIxb9CyL5TpzLmfGEGTeYWaM+HeuByk7ofxK9T97UZZh5uKpLMntfL6Vv3+9XFDymWsUw0Fpdq4wDJEWswYXG41+Y3PB5urpe6NKrWVmZJNzrbJXbbAyEwJdOigVqvWLdWsqlf36UFp8LS6qytkxCGy11fxAbqazc0JAx2ZSddeRQI8BzsCCnQcVHe1cfzjPx4bdQJ5gswfAAAAZxH8AQAAecOJt4b/sOJTOvb2ezr7znldfaVsLWffOa9jb7+nG0qTDLMmRebp6ToW0tDeUzo8b5EeTBbAmFOo+fHDxCUsL6TXXwroTGmhMWzanELNPxLQE28MpJzvJ2UWT0mhSq3zCYWlyhbKFjv94ICS+9ZE5jYaMzxfAn2pIgjmHC++dPP0yJhLJzz/Sr3a5Ng0K4On1a0FKnNLcpdpgXUOnkTbON2mmlWqV58ObT+o7gVlxtw+pRWqbjukhkNt0fl+stJXscPO2Zasn6xstdfMfNp4r+49aJ3bKG4ru8eTrk477c7wGggM9KUoDMgeMn8AAACcRfAHAADkDSfeGl7k/k3dd1OpTg2GtOd//m/989vn9aN3f6xf/PSDyDa/+OkHkb9/9O6Pdezt93Tj731K133iFylKdunBpiKd6erVi10jqYMzJZV6+Dbp8MbYLJShve16IvLBbM2dN6LDR0aiGUQlLi2fN6DDqeb7iZQ/oub/YRnqbKhXT+wNRdoZW3dQT2wciJ2vZzLY6gcbxVxbKB0JxGb0vNk1dqi3ZEPeRbhlJLWkeNI+ZiitTjVYh+nqbBg73FfcsFzusgVS26FxZgIZ9VU3bzbnd6nR5uZqtXmt2SVx2zjeplJVVHerra1b9ausQ561qc0y348TfTWWMSdO98Z7zTmPzKK2b4zLwolnzNfTts1SX6BF26yjuqVrb7gFTVtUr251d9drS5OlwvEcT9o6bbTbzjVgMXi6WwoH7YBJROYPAACAs2bkugEAAABOceqt4UXu39Tv/c5MHXn7PZ1//0OdGgzFzOdT+PEZCv3sV5KMYeLm/PZv6LpP/EJzSopTlltyo1vzW07qsIq08W9SBGckLXumUYfntmvl9a2WT8u06weRVuim5UVqPltomdsn0WfJy9/1ZKtWXn8y8tnK5kqjnfet0WHF1j2/qU7/cF/qNmdD+n6wU8hy7bqtVRuuHzD+vs2rf33GrZUbfTHHLxVp46E1uj9FdlPNqnrJe0idz9eMeWguSXI36ZvNB1VaWqCNkqR6+Xz1avNGClC916vSgo2WnarVPOhXJE5Q87x89QXyFphP8Ot9Gk2VbdLmVYHlYX9186D8lqCDu8mvQXlUWlCQeBvH22Rkv2zsXmCZ2yfBZ070VSI1z2vU16CCSLlme/2pM4xqnh9Us6c0Wl91s5rrpe7IIaRpb7QkIyCjVbHXyHiOx0adadstG9dARKcOtUn1vvTZWIDTyPwBAABwVsHo6OhorhsBAADgBL/fb/vhUd/FS1pwzdUpt/n5z38uSbrw019J//numPUv/fPP9FufmKkf/eeH+vIfz9esWbMybzSmmIBaPKU6uDrRg/PJ19lQIK/SBIcwyTrVUOCVfKPK1WnpbCjQtorMr9FAi0elGxfIN/p84uAmkCE799qwTO7hAAAASI/gDwAAmJYyeSCVzM9//vNIdtDK0itUMX+eQ63DZa2zQcaz/dw/ICf4cxnqbFDBtgoN+psmZ+i0zgZ5BjZHAz2BFnlKD2p1ugypsQXlPGiF/OPEvRYAAADjw7BvAAAgb0z2W8OzZs3Snyy6NpIhlMjvxwxXhqniX3/QmHxlZAi0vvRDkGGaCahlW5uqVw9O6pw53RtLFR1NzsbQePECLfKUblR3vU+jBH6QI2T+AAAAOIvMHwAAMC3xNjIAANnFvRYAACB3rsh1AwAAAJzi9/tz3QQAADAO3MMBAACcReYPAACYlngbGQCA7OJeCwAAkDtk/gAAgLzBW8MAAExN3MMBAACcReYPAACYlngbGQCA7OJeCwAAkDtk/gAAgLzBW8MAAExN3MMBAACcReYPAACYlngbGQCA7OJeCwAAkDtk/gAAgLzBW8MAAExN3MMBAACcReYPAACYlngbGQCA7OJeCwAAkDtk/gAAgLzBW8MAAExN3MMBAACcReYPAACYlngbGQCA7OJeCwAAkDtk/gAAgLzBW8MAAExN3MMBAACcReYPAACYlngbGQCA7OJeCwAAkDszct0AAAAAp/j9fnk8Htvb9128lMXWAAAAuzK9hwMAACA1Mn8AAAAAAAAAAADyCHP+AACAvMF8AQAATE3cwwEAAJxF5g8AAAAAAAAAAEAeIfMHAADkDd4aBgBgauIeDgAA4CwyfwAAAAAAAAAAAPIImT8AACBv8NYwAABTE/dwAAAAZ5H5AwAAAAAAAAAAkEfI/AEAAHmDt4YBAJiauIcDAAA4i8wfAAAAAAAAAACAPELmDwAAyBu8NQwAwNTEPRwAAMBZZP4AAIBpqe/ipVw3AQCAvLfgmqtz3QQAAIBpaUauGwAAAOAUv98vj8dje/uST/JACgCAbBl63/6LFpnewwEAAJAamT8AAGBa6rt4ieAPAABZNPT+JTJ/AAAAcoQ5fwAAQN5gvgAAAKYm7uEAAADOIvMHAABMS2T+AACQXWT+AAAA5A6ZPwAAIG/w1jAAAFMT93AAAABnkfkDAACmJTJ/AADILjJ/AAAAcofMHwAAkDd4axgAgKmJezgAAICzyPwBAADTEpk/AABkF5k/AAAAuUPmDwAAyBuZvjVcwDI1lxNdWrywVYsXtuqvTtjcZ7hXD2S6j0NL99NGvYvv6dUPx9v+y22xewz5cKxTeaH/M1+S/Fb8cH97pC/pT/tLJsj8AQAAcNaMXDcAAADAKR6Px9kCh3v1Z3eeVL8kqUiPvLxGdcXOVjF1hXTgngPa0y/J65V/q2uK1gFncK6Qx050ac3uEUll+upby2X/TsP3IhOO38MBAACmOYI/AAAgb/j9fkcfHg2/GTADP5I0ojfeDKlubaFj5WOcliyX/63luW7F+E319kv2jyEfjnUqo/8dMXwhZPynvFC/m9um5DWn7+EAAADTHcEfAACQN5x9aBTUvt0jMZ/07+6Vf226t75j3/Run3vKfGNcSvTW+PD+dst6yZphFF1n2c+SjVTzbKO2LDHaum2hT52SytfX6e8SBqis7VqkR4Injf8naZdOdMnz2EBMCdH6LGVJks8nj08xb7anOi57fZSijvtDcX0Qt21Y+SK176uU/WStJO0qX6T2fS6dsFnH2GOPk/AcKk2fJ2hjku0m3vc26iqxHkOdrn3B5rnS2GN07BjC58LSj2P7L31fxp7T2O/WA+cO6HGftb3WMqxtHO9+prTXgs3zOOZaS5yJ4n+61Whf5Ngn2P5k/Wzjt2dC5z7l98PusceKrJek/pNas/Ckzd+Eif5OTj8EfgAAAJzFnD8AACBvODpfwImAOiVJRXrk2UUqlyQN6NiJDMrw+fSUlsv/Vp0eKTf2f/zpYLS9T7dqze4Rla+vk/+tRvmfLZM0oj13dskvqXiZe0y91mykzu+YZQ2HdM78bO4cG5lJvoC0rVH+txr1Va/Zrnt6NWyuHt7fbjx4Ll+k9rcaI+3vfKxVf7Y/JKlQdfvCxyTjYeZbjTEPU1Mdl70+Sl1HrELV7TOOx29pr/pPao3luDLi88U9lLVXR/jYjYfa1j5OLX2fS0ZAwXiYHOnbuPKd6Xt7dcX2jc1ztWS5pQ8t5ZUv0j1LxncMKQNtKWV23fTvPqBjN4XbY5wbz8IuaVv4OEa0Z8vE97N3LcT2QarfmYka73EnlOa3Z2LnPpNr1j7P1ka1ry8y/zK/1/sqVZz2+nHwd3KaYM4fAAAAZxH8AQAAecPJt4b93zHfui93a8kSl75gPsCLBFzs8HrNLJxCzQk/Bw+GjAedw716ySdJRfrCMjNgs8StGkmRYE9xoeaau527EJIU0olvWx52+gLyyxoQKtONSbMcrO26IfJmuecm44Gu+gM6MSxZM55q1oXfgi9U3Tpju/7dXTqQ6imvneOKaUuKPhq3Qi35ovmwtj+kH46niPCD2siDXht1RI5dKl9fmcG8IDb7PEmQz7PVzAhxsu/T1eWEE11mRkWRHtlmHvc4jiH1ecpE6uumfH2dcewlhQo/z6951sjS+N25Tu03ju9fVr5D421/Gql+eyZ67ifjmk0pg9+dTI91miDzBwAAwFkM+wYAABaCtgsAACAASURBVPKGY/MFWB/if9GlYvOh3p7+Ecl3Sgfud018WJ6hkBmwGdGeO1u1J271uQshaYlLN3qlTp/U/+2ghpdJb5hDFn1VPj3uC+nCsKRzZkDI684g4GAyH+j2a0TnhyQNhTOekjG3S3b8to4r00bakWQIr8msI3LsNjOwwk7Y7PMlRjCwX0b2RXifyFB/TvZ9cZq6JiyobeawZuXrl0e/T04cQ0bz3EzGdZMBu9dCPgwLFv/bowme+6xfs4mM8/qxdZ1Pv/nlmPMHAADAWQR/AABA3nDqoZF1aLX+3Qfk2W1dO6I33gypboIPEyMTiKeZ48FzU5nkGzDeJB8yHmyWz50tzxzj8zfe7NXc8FwcNyUaEm1y2TuuBENXTajS6Lwm4Qe9aefdyWodRbq2xLmqo1za8vIinTPbEda/+4C2zWnUPY72feq6tkzw+PxPG/PJqHyRnrJ8lyb1+pmM6wa2Tfzcp7lmnQ46T+D6sfv7P90Q+AEAAHAWw74BAIC84cx8AZah1SJzbljmc5CZhTPBWqLz+YTfek/CMhTQ448NKDJMUPit+d0nzTfcbQ75Fi/yBroZsIjUl0zqwIbt43KQddi7B7L0hr+tOiLDYmV47Jn0eXGl/i5yTXoj+527EHK+71PUNSGJhnsLV+nEMZzokmdhqzwLW7UtxfBZk3HdZGyC378pJe63x5Fzn61rNoGJXD+5+J2cCpjzBwAAwFkEfwAAQN5wZsi3oDG0msJDvoVZ53MIz48zAcWVesCciLzzMesE30Fti3lobQz9FlHu1pJiScXReYgkjW/IN8vQW9G5OFy6x5zcvPOF8ETsIR14IX6IriTzi9g+LjvszWFSHBlizRwGT9IPzzmbvWGrDss5ifadHTb7/ESXPE9b5pyKn+PEyb5PV9cYduebSTLcW5ij109qk3HdZM7u92+8LOfJnDMsNxL89kz03Ke9Zp09dnvXz2T8TuYPMn8AAACcxbBvAAAgbzgxX4D/GyeTvs1dvMyt8t0j6teI9nwjqLqtExtmzbO1Ue1z27Vm94AeXzhgWVOkRyxv9xuTqhsPFaMBKcs8RDKGgrPN55PHF/0zfk6M4rVr5J/TJc9jJ7Vm4cnI5zXPxg6d5NnqVY3Pp85+czuvV/6tLtvHZUfCOu6P22jJcrWvD2nN7uj8GeXl0T5zhK06ClW3r06654D29Mf2XTp2+zz+3MUPG+Vk36esK0F0x865Gt5/KjIXS/yQiuHr0NFjSGUyrptxsH0tjJNna50eCR7Qnv74/p0EaX57Jnzu034/HDx2m9fPZPxO5gvm/AEAAHBWwejo6GiuGwEAADDZ+i5e0rWfvDrXzZhExsTkX+uX5PWqe4KBKwCwh9+e6ez8+5e04JrpdK8FAAC4fDDsGwAAyBvMFwAAwNTEPRwAAMBZZP4AAIBpKVnmT/XC1hy0BgCAqO63GnPdBEeQ+QMAAJA7zPkDAADyhhPzBeTLAzcAAKYS5vwBAABwFpk/AABgWpp+c/4AADC5yPwBAADIHTJ/AABA3sj4reGC7LUFAADYR+YPAACAs8j8AQAA01LfxUu69lOXz9vI33u6VY93SCpfpH/YX6ni412qfmxAkuR9tlFblhrbDe9v15+2jkT289aWydcxdjtH2jD+ogAA0Pn3yPwBAADIFTJ/AABA3sj7t4aPd5mBnzJ99dRyLTY/83VMXhOswaeYYJMlWFXeWKdvrC1M/Xncuhi1XnVvdUkK6cDaA/pav8bsH2mHGahSXFAskTH1AwAuG3l/DwcAAJhkBH8AAEDeyKuHRkuXq/vU8piPhodCxn/KC6NZOQm2y6bipW6Vt46oX1JwKCTJCKZ871g0iNN/7ieRzyNtVpFuXhoOvFiDOpZAlsLZRz5tu3FsFlN/a6++tza6bUy71q5R91rzjyRZUwCAy1de3cMBAAAuAwR/AABA3nDmreGgtt3gk09GpsgD5w4YQ6EpHEiwBi6K9KWX16iuxLJ7gmyWRAGI+OHbxhjq1f13nlS/uf8fHmuNtEP9J/WnN5w0sl62SVst2yUbHi5RW9O2IZESl24uP6n+fqn/taCG1xaqWEF915p91BHQ97a6tFjS8Dmz/HK3lpSE6+2y9F9sMGfx1kb9w9x27UtY+YBe2l+pxRPO3onNKAojUAQAuUPmDwAAgLOuyHUDAAAAnJLpQ6OCJEtYf+sBfffGRvU8WyZJ8j3WquobuqRtjdpeK0kj+tqWXv3Q3O+H+9uNwE/5Iv3jqUb1nKrTl8qN/e7fH4qU73+6NTJ82/ZTjeo5FS4vtl1WS7Y26h8bi8y/zP32V6okbjtr+eWNdeo5FW7/iL52Z5f8GbZh7FKoOe5wB4WMYx8KKShJ5WXylktSSENDUoE1KOQuVImMz/a1RgNCS0vG1lGydo2eWBrbB+WNi+SVkf0TPoZUbY3vk+gS1LYbjMBPpH8sx578uFlYWFhYMl0yQeAHAADAWQR/AABA3vD7/Y6WV95YpyeWSiopVLn5mffZNbq7RCqeawZi+kMaliQF9c3wXDjrKs1h2Qp19zojcNTf2qVvDUka6tWLHeHyKxMOYTYhkfItw6wtdcsrSRrQseMTb8PiG8vM/4V0YUgaPh5QvyS53brRLUkjev14SAoHhSR5b3SZ7Yt+Jrdl+Lq0XLq3sUjSgF7cH0q7dVKW+l0l0QyixVsbjXMNAMgJp+/hAAAA0x3DvgEAgLyR07eGjwfkS7nBiM4PSVJI4dHGrMEHxwyFyx/R1+5s1dfiVhvz9EywDUvd8mpAPvOY5phDu3lvdGmxyqSOAWPen5JwPWW60YHASvHaG+Rt9cnX2qvjjeMspKRQLkn9MjKywuesvLFOeyc8nBwAYLzI/AEAAHAWmT8AACBvTK23hot0bfyYbQ4YHgpnxRTpSy83RoY1Cy+xAY7xtmG2rjVToXzHunSsQ4oEeMJZUh0BffmYOfdRuSXDxwy+SJIC4awpu6LZP1/LdK4iSxlPvLwokskV1t96QF8+Ps4iAQATNrXu4QAAAJc/gj8AACBv5PSt4cjQasmYgZbIEHLhTCBnFS91py9/wm0o1NJbzGHvOgaM7JlwgKfEpZvLJWlAvvDQcre4LMO7hQM4kvoDOp6g/uH97UkDMcVrb0jTzzaUVGpvJCDmjZQXHJrAcHIAgAkh8wcAAMBZBH8AAEDeyO1bw9Gghu+FXjOjJaRvvWBkv5Q3LtfdJbIER6zbOaikUg/WmuU/1qXvRVYE9eUbWo2gigNtiAaZDNEAjyUwJClm7qHwvmuX60vlkjE0nbWN0veebtWfpMzqsQSPxuN4l6qeDkb/TjIHEABgcpH5AwAA4Czm/AEAAHkj128NF69do56SLlU9dlJ/csPJyOfeZxv1RGTOm0Ldvb9OWntAX+uP3c4pi7c26h/ntutPWge0+YYBy5oifanEoTZY5s6RYgMnxSWFksIBnELNGTO0XKHu3t+ou493qeqx+DYa8+88kWKOoOK1y/Wl1w7oa/3Jt0mpw6eqDusHRfrSy2uM4BwAICdyfQ8HAADINwWjo6OjuW4EAACAE/x+v+2HR30XL2nup67OcosAAJi+zr13SQuusXevzeQeDgAAgPQI/gAAgGmJ4A8AANmVSfAHAAAAzmLYNwAAkDcyfWu4IMFni25oda5BmHJOnmrMdRMAYFoi8wcAAMBZZP4AAIBpqe/iJbnI/AEAIGuCZP4AAADkzBW5bgAAAIBT/H5/rpsAAADGgXs4AACAs8j8AQAA0xKZPwAAZBeZPwAAALnDnD8AACBvZDxfQKJJfwAAwKRjzh8AAABnMewbAADIG9PxodGJp1q16KlgrpuRvwItuukqj3YHct0QAMhv0/EeDgAAkE0EfwAAQN5war6AE0+1alGludzdq2FJGurVvZXt+taQI1XYMryvPdoOy/LM8WzWGtK37rYcd6J1UyDYFNzl0ayHO3PdDACATcz5AwAA4CyGfQMAAHnDqbeGlzzVqJNPGcGX1a+ZH5ZU6pu9lY6Ub8eJp1q1uaNI6/+pUXeXWFYc79Ki7wT15FJXlmou1N3f8upcpU9P7HPpm/cURtYM7+vS7v4ybf9WtuoGAExXZP4AAAA4i+APAADIG5nOF5Buyp8Cy78FQ726546AvvhPa7S2RDr+VKs2d1i3LtP23uVaav51/KlWbZZX2+WLble+SC9/q1LFaVsW1Hc7pPLG5VpbErdq6XK9tXTsHies7UlQT2x7i7TePI7EXNq6o0wLH+3St5aZ2w316onWEdXuWBN7jA70wfC+dt3ZOhLbhFqv3noqdZCp6+ECrXox/Fe1tp/xa73byPq57tFuSV7NCq9/0KcPv15joxxJqtehXz6v5ZZPCsQUUQCQTcz5AwAA4CyGfQMAAHljch8aGVk5b/U26q3eOq0vH9Dm+KHSOnz67k2WbXRSW/aFbJQ9W9eWS/3nfmKvKWnqCQdhjPWNemtHoXbf0aWUo8ctXa7ttSPmdiHt//9Oqr/WqydjAk8T7wMj8FOo7eG29TZqe236Q+56uECr5NOHvxw1liMLtHl+g7okuTb41bej2gj4hNcnCfwYqrX9jLndLwe1vapNq5a26PIf3A4A8geBHwAAAGcR/AEAAHljMucLWPqUNXOmUGvry6T+kC5YN4oJlhRq2S1F6n8tmGAunXiFWvtXi1Te4dPCylZjSTgHj416hnr1YkeR1t9vyaJZWqn15QP6bpq5g5Y+5VWtBrS58oAx3FtcJs7E+yCova0jqt0RzRayJdCiv3mxWtsftQR0VmzW9qo2HTmaSUGG5V83MoYMbq3/y3qp57QCmRcFABgn5vwBAABwFsO+AQCAvDG5bw2HtP/uA9rdb/2sLIP9g3qm0ifrqGm1OxqjgZKSSu0LzzE01Kt77jipOytPSpLKG+u0zzIXT0pDIfVrRP13tGp33Kr0CTYuPbmjTB2PDiQJ0EywD4ZCCqhIX0w6/FwSgdM6qW6dnF+gzXGrHsiwKLNA7V5aqs091s/qx1USAGB8yPwBAABwFsEfAACQNyZvvgAzcFPr1VvfMrNhjndp4aOZlOHSk72NetLOppZAkDFMWq+O35NJtkzsXDwZKSlUecIVTvTBRIydl2d8OrX+Kq9eetCnD4+bmURHGzTztgkXDADIAHP+AAAAOIth3wAAQN6YtIdGxwPq0Nhh0JwT1P4kcwMVz7GZ8RNWUqhypR/iLWNO9EFJodwa0fmhDPdzV2iRxjfE2xhHD+kl1etQyjmBAADZRuAHAADAWQR/AABA3nB2voCQ3nxtRHIXqjh+VUmhyhXSUCRoEdQzjw44WLd0vvWAFlZ2KSZmM9Srex4dkGrd9rN4Sir1YK3U8WhsWcP72vXMRAJCjvSBS39YK3W0WeYzGurVix2p9pHkbtL/eFB66bYGdVk+Du7yaL0ZEHKVLZBePBSzPnFZFVqkPg1GJvjp1Prb2pJvf7RBM68qiNQDAHAGc/4AAAA4i2HfAABA3sj0reGCBJ+deKpVj4aDD+WL9E9PuSLbFYSXkkr9VWNAd0Tm0SnTjh1l6njUeLOmQNE3bKx1xJeTnEtbe71SpU+bK2MDKrU7GrXfEvmxU8+ypxr1T3PbdUdlq2WrMu3oTdeOseVFONQHy56qU+PdByLzGal8kRprpf74+uKs+Pqo3pnv0Wevsm5Vr1d+ae634nm98mCBbr/KDOQ86NP/TZTd427SSzsO6rOR+YPq9cqRer10W+x5SnTO7PQdAMAeMn8AAACcVTA6Ojqa60YAAAA4IZP5AvouXlLpb1+d5RZhPE481aoX5tZp3z0ZDnEHALisDP7HJS24xt69ljl/AAAAnMWwbwAAIG/w0GgKOt6le6zzGw316oWOIn1xGYEfAJhOuIcDAAA4i8wfAACQN5zI/LkhZmg05Nqp3sZcNwEAME5k/gAAAOQOwR8AADAt9V28pNJPM+wbAADZMvjv9oM/AAAAcBbDvgEAgLzh9/tz3QQAADAO3MMBAACcReYPAACYlsj8AQAgu8j8AQAAyB0yfwAAQN7grWEAAKYm7uEAAADOIvMHAABMS30XL6mMzB8AALJmgMwfAACAnCHzBwAA5A3eGgYAYGriHg4AAOAsMn8AAMC0ROYPAADZReYPAABA7pD5AwAA8gZvDQMAMDVxDwcAAHAWmT8AAGBaIvMHAIDsIvMHAAAgd8j8AQAAeYO3hgEAmJq4hwMAADiLzB8AADAtkfkDAEB2kfkDAACQOzNy3QAAAACn+P1+eTwe29sXZLEtAADAvkzv4QAAAEiNYd8AAEDemK4PjY4+XKCPPdyZ62YAADBu0/UeDgAAkC0EfwAAQN5war6Aow8X6GMzYpdHHI6tBHZ5Jj1gE9jliTmmZbsCqbZW65ICfWxJi1JtJcX1l43tp7TOBlvXhp2+Hs82BPkA5Cvm/AEAAHAWwR8AAJA3HH1reJ1P//WrUWM5Uq8Xb3M+ADSpOhtU8efSjrPmMf3Kp8/+eWmSYwqodUmpHu2xV/SKrxtlnv7baidbfFk6erhNDx4ZjV4bZ5v1Tvy1YaevbWxz9OECVfz5Ah0O1/WrQe3o8xIAApCXyPwBAABwFsEfAACQNzJ+a7ggyRK/3rtZO6qkFw93Rj4LtMZlbbQG4srp1CNxGSIfW9KigLlvxZ93Sy94YzM6zH1jM488aj0X2774ule+kOZ4CgJq/es2Ve38phpLw5/V6M93VuvFvzbaZN3+6MOlenSBT6d3VqcpN0nfJTyOAn1sRoOOFsStf7hzbOaQtd1LxvZtoNWTor8S17OsNWDpN49aWxvGbBc+Z2PPZXRZ8dyo9ngtn5U26S/WWa8NO31tb5vBPqlq52atiNTvVs3qaumFQ3HtZmFhYblMlwyQ+QMAAOAsgj8AACBvZPut4aqKUknGUFwVmxbo8K9H9V+/HtV//dqnz24qtQzb1alHrvRKHeH1o/qvXw9qh04rIMm9wW8EVtb5ouufq5EkHX2oQCtl+bxjgR4ta9BRs+SxdY/q8Lp0LR/UmR7ps2XumE/dZQukntMxw7QdfahAK/uaddpsz8RUa8eA5fir2rRycdywcC94dXiVtY826oGUw9GNr56eTaV6QN80t/GrccMqPag2fcVa19FDelH1+osN7jE1JGcGacxrw15f29nGrdIFUs+m7ZFzL0mB093SulVakUELAWAqIPMHAADAWQR/AABA3sjWW8OBXffq0Z5q3VHrltSpv93UrQc7nrc8gK/Rno766IP64IDeUbXml1pLcavxe8+nfmgfbNFXXqjWjs2WwMuKzdpR1abDR5WkbucEdnmMwM/3mpRJ+COZFc/51egK/+VW45b6McEmrfNpz4roNjWrq9VzsCOjeYPs1FO1c1BvxgR1arRynWLqOnqoLfPAytHtlmvDWSueG9XpnX1aeWWBPmYuX6kYjAQKASCfkPkDAADgLII/AAAgbzj61vAL3sgD94pN0o4BM8CQMLAjqbRCVerTYFCSq1Z3VHXr0TLzoX18tksyg6fVI8t+VxboY1da5t5JVrcDIhlFDgV+zFLVuthyLLVtjpXsRD0rNjerquegOoNKHHhLJ9iiZbXm8G2u9JtnKrDLo4qDq3U6kgVWr56YDDMAyB9k/gAAADiL4A8AAMgbmb41nHKagnU+/fLXo+bi1wbX2CkMkk1tUCC3NnzP2PfMzmqpZ6MqrizQx65sUFfc9mPLqNeRSL3R5esr0tdtZ9qFVPtJbTFZJhWbuiNtf+So/ekdjP936pErjbmDIsfRUT+mDenblG6b8ddTYAbp/qkjoGDHQfVUrZbXlfr4IsvRBn2sbKO0c1DHN7jH0dfpj+tvN3XrwS1NikwLtOJ5/bKjXj2b7lVrMHdTeLCwsLDYXTJB5g8AAICzCP4AAIC8MSlvDbvK9Fl168xg3OeDp9WjBSqLywBxb/CbQQmfHlSbXjmq5EorVJVqm2R1p1Wq+VXSOwOxGSOBgT6pqkLumHZGlzM7q6WqZp0xg08ZMefPOZLtIcomVI9b3tXV6tl0r/7sYLeqVtfay3o62qCratv0YMeojo+ZHyh9X9vaJjigd8ZxRAAwVZH5AwAA4CyCPwAAIG9MzlvDNXp0Z7VerG1QNEbTqYdr21S1c7MxX8zRBl0VP9Rb3JBt7rIF0guHFBPncTXpL9cprmxj+K+Hjxp1375OenGbpexgi/76hXRtdmvDFiNjZFcw2uYdZmaJM8O8BeQ72C0tKDPKM4fBG7DU93DGw76ZwRnrHEBHGzR/U3d0kwnW496wRQ+qWz099frLMYGcsQK7PLqqtk87BpIFxOz0tY1tXLW6oyr+Wgho17Y2ycxQAoB8QuYPAACAswj+AACAvDFZbw27N/h1ZmefbruyQFddWaCrrvTqHXP4L0nSilV6sGej5kfWF+iqsoO6Y8AYPs7Y5nkdWdcWLeOhTuPj50bjyi7Q/E0LdLsZaFjx3KB2yFL2vdId62w0esXzOrNTerQsts0ZZ/TEOfpQuLxSPapmnQln4Lia9Hcx9R3S7eZwbJlwb/hm7PEeWmVkJIVNuB4joKZ1q5S+K8wAlzkv01XW83ulJxrIsdPXabcxhg6MuUbCw9s5Oi8TAFweyPwBAABwVsHo6OhorhsBAADgBL/fb/vhUd/FS5r3O1dnuUW4/HXq4Su9Usc4hrYDAKR09t1LWnCNvXttJvdwAAAApDcj1w0AAABwCg+NkLGjh/RiVbPOEPgBgJziHg4AAOAshn0DAAB5g/kCkBljDp2q1bUMowYAOcY9HAAAwFkM+wYAAKYlhn0DACC7Mhn2DQAAAM5i2DcAAJA3Mp0voCCLbQEAAPYx5w8AAICzyPwBAADTUt/FS5pP5g8AAFlzhswfAACAnGHOHwAAkDeYLwAAgKmJezgAAICzyPwBAADTEpk/AABkF5k/AAAAucOcPwAAIG9kPF8Ak/4AAHBZYM4fAAAAZ5H5AwAApqW+i5c0/zO8jQwAQLac+T9k/gAAAOQKc/4AAIC8wXwBAABMTdzDAQAAnEXmDwAAmJbI/AEAILvI/AEAAMgdMn8AAEDe4K1hAACmJu7hAAAAziLzBwAATEt9Fy+pgswfAACy5jSZPwAAADlD5g8AAMgbvDWMyXL0oQJdeYVHu4KSgi1aHP4/8srRhwp05UOduW5G9gVbtPiKaXKsuGxxDwcAAHAWwR8AAJA3PB5PrpswxvEnW3X9Xb0aSrg2pL13ter6J4PSUK/u+ly79ibeEBMwtLfd6GOndDaotq1eHR/5tcHlXLFhwRbPZfcQ/nJsU2KdeuiKAl2ZcGnQ0Vw373LlatL3PvJpXZtXU+I0Iy9djvdwAACAqWxGrhsAAADgFL/f79jDo//74c/19rsfamjkA51//0Nd+I8PFPrZryRJhR+foTm//Ru69pMzdV3xb2rOf5uh/2fmrITlLH1gkeb/UUDHhip1X0ncyqGgXjtbpKavuKQSl/7++5WOtB3ZFNCubW2q2jmoFbluChKo0XMfjeq5uE+DLR6VHaxQaU7aNFXUaPPOapXVNmjVR89zfWPSOXkPBwAAAJk/AAAgjzj10Ojsv3+gXa9f0Ms9F3T+/Q8165pPq+Lz5brrrsW6667Fqvh8uWZd82mdf/9D7Xr1tHa9fkFn//2DxIWVuHTLvBG1vDQ282ToWEBn5rl1Y4kSZv4cf7JV138uvFjWHe+K/dvMILprbyha9t72FBlHicpv1ZPHLW3b2x6zzlp2tL5ePRm/zfEuy35dOj6hfdL0Q3jdk8HYbSzHPbS3Xat2jUiv+qLrI1lAwZi2xO+bUOd2beqp15Ymd9JNjCHhUmWcJMhO8bTIGEHOo7JN3VKbN7ouRSpGeFiymDrNsqyCLZ6Y+ha3BOIPzJk2dTZEh8OTJAW0yxNbX7DFEyl7In1lX6e2b+rWui1NSpeoFd9PtW2x61O2t7Mhafujx5/58aTvo7HtTnSO0l8Dkqtpi9apTYfI/kEOEPgBAABwFsEfAACQN5yYL+BU8Mfa9eppzbrm01pyy3/XvIUVKv7MbBV/ZnZkm/Df8xZWaMXtizTrmk9r16undSr44wQlFurGW4qkVwNxQY2gXto1ovm3uBSfECQZQY0mefWD7zcaS3OhWv7IDIwsdes2jehcJMIR1GtnpTOvBaNBj3PJy46UH1ikQ+Hy/9ci6ZwR4DECJoVqCa/7vlfuXQfiAkDSmV0h3RxpX5nO7Dqg658rjJTZcuuAmuKGW8t0n5T9EPaqT6/fHG5rnZp0Un9htrXkvjU6tKFIutVSxjMuGYEfn9TcGP38+3VqUihl8OfoK21S/ao0WRHV2jk4ql9/NKpffzSonVVtqo084O/UQ1d4pY7wenMbndagJFeTXwM7q6V6X3T9czUpa1ObV4duj5bXcd1GlVke/BvBmwXqiNTn04JNpXEBCYfaVLNK69St0wPhyjt0sEfqOdgRCXAMnulW1epaMxAz/r6y6+hDXr1Q1azNabpxbD+NqqM+fqsU7a1ZpXVq0zZrUKXzkF5QOFg43uNJ1Uf22p3+Ggir0ap66YVXiP5g8jHnDwAAgLMI/gAAgLzhxFvD3z39nio+X655xbM160rZWuYVz1bF58v1cs+FhGWW3HeDbtOAXrdGLI4HdERleui+wrE7DPXquVeL1PSAJU9haaWa5oXLmK2586RAOFhzLCBtWKTbzgZ0bEiSgnr9Vck9N0HZ1vK/UhkNDpVU6pn7ChUOSt3WvFxLIzu49Exzmc7s6o0JuszfUBndpqRQ8xVbZsncIikQG0zJaJ+0/WC61atnIoUawTZrICxxH4QUUJHmxkTHCnXf31uPO15AA/8mVc1PPXjYiuescwG5tWFLvdRjPuAPDqhP1aoos+7h1gb/BIbZqvfJGotZsblZVW3bzOwbM+ulw1p+jZ7rqFfPpu1GBomjbSpVRZXUN2AEFYKvHpR2Nmtdz0F1mO051CYtsmXVcgAAIABJREFUKDMyp7LeV8EWbWuTjayfRP00Vsr2moETa6ArJlg4zuNJXaeddtu4BixK51dL/zaQYXYVMHFk/gAAADiL4A8AAMgbTrw1/P1gSPOKZ+vjVyqjZV7xbP1w5MMkpbp0863SkdctGS2vD0i3uhMHGoZCOqMRtfyRdUiyA2o5G97AGuAI6dhr0i03VurmW0f02rGQGdgo083JohhDIZ1RYVzgI7pubFBEZqAmFM02mgxp+2ECwsPx/ZHN4d4swoGL5IyhziJDbFnHDnPVanVVtzaVjncIswwlDDhIKqtQlfo0EHS6TW7Vrq42AyABdRyUVt/apFX13Tr4asBsT71WRYJV2e2ro9s3qsdG1k/SfhojRXtlBt7Cga5gi7a1VWtnuPJxH0+KOu202841YOEqW2CrVYDTyPwBAABwFsEfAACQN5x4a/hzrkL9JHBeV89QRstPAuf1u0Uzk5a79OYy6dVT5nw1RmbObTenykUoswy7Fl3CGS4lcwulsyENDQX1mox5g5beXKYz535iBE3mFSYd8m1qSd0P41eo+/7eKOvQhiLp7EmtSjLnUGY69dAVpdp0nWWItJgxuNza4Dc+H9hZLfVsVFmSeVwmj7NtcpUtMDJTgh06qNWqdUkrbq9Xz5lBaeC0eqoqZOROZbmvbGf92JWuvYoEeA6+GlDw1YPqqTKOf/zHY6NOIE+Q+QMAAOAsgj8AACBvZPrWcEGC5Q8rPqVjb7+ns++c19VXytZy9p3zOvb2e7qhtDBhmQWSCpa6tVJGZs7w3lM6Mm+RHlwau02kTSWFmq8BvXE8SVmR8kJ646WAzrgLNSe836sBbX19QPNvcRmfJVrMLJ7zQ4nXlWpk7DpLttCY9ib52842Kfex0Q/JzqWdesLLnPvW6F++36h/+b5XK23U1zcQSN4Oc46Xjudq0rbT3eTXRx+N6qOPfKpXm17ptNfetMc/cFo9WqAyl1TgKtN16taZgRTbONymgppVqlefXtl+UD3XlcktqaCsQlVth/TwK22qWl1rfOZQXyVbwlk/j9fYaHOSfoppi632unXr6mr1bLpX9x7sjh7reI8nXZ122p3hNXBuoM/+uWZhSbNkgswfAAAAZxH8AQAAecOJt4YXun5T991UqlODIe35n/9b//z2ef3o3R/rFz/9ILLNL376QeTvH737Yx17+z3d+Huf0nWf+EWKkl16YEORzrzWq5deG9H8W1zJM3NKKvXQrdLhjV160/Lx0N52PRlJS5mtufNGdPjVEa0MZxCVuLR83oAOvyqVJpvvJ1L+iJr/wjLU2VCvntwbirQztu6gntw4oPkbKrUsxRE6zlY/2ChmbqH0aiCmDB3v0h/ED/U2FNJgoiHvItwqu05GBksyY4bS6tRD1mG6Oht0RfxwX8EB/ZuqNd8clstVtkBqO6ROOwc3hlFf1c7NMgYbq9HmndVqq22wlBe3jeNtKtX8qm61tXWr/nbrkGdtamuTrgsPm+dAXyUVHnJtn92snxrdXi+1bbPUZ2YORaRrr8nVtEX16lZPT722NFmGCBzP8aSt00a77VwDFgNnuqXryhzKlgLsI/MHAADAWTNy3QAAAACn+P1+xwJAv/c7M3Xk7fd0/v0PdWowFDOfT+HHZyj0s19JMoaJm/Pbv6HrPvELzSkpTlluyY1uzd91UodVpI1fSRGckbTsmUa9Mrddt3+u1fJpmVq+H2mFbrylSM1nC/WFpak+S15+y5Otuv1zJyOfrWyuNNp53xq9oti652+oU/t9qducDen7wYaly9Vya6uaPjdg/H2rV//yjFsrN/pijl8q0sb/tUb3pRgvr+b2eqn2kDqfqxnz0FyS5GrSvp0HVVpaoE2SpHp1dNSrrTZcwCrV13pVesVGy07V2jnoV1P4aXvN8+qoL1DtFeYT/HqfPnouxaQ1bV5dYXnYX7VzUH5L0MHV5NegPCq9oiDxNo63ych+2dSzQLfXpPjMib5KKKCWezaqp94nfwYRjJrnBrXTUxqtr6pZO+ulnvAG6dobLckIyGhV7DUynuOxUWfadsvGNRDRqVfapPqOdJMkAc5z6h4OAAAAQ8Ho6OhorhsBAAAw2fouXtJnP3N1ym0+/PDnkqQLP/2V9J/vjln/0j//TL/1iZn60X9+qC//8XzNnDkrK23F5SSgFk+pDq5O9OB88nU+VKBapQkOYZJ16qErvFLHqHJ1WjofKtC2+Zlfo8EWj0o3LVDHR88nDm4CGXrn/1zSgmtS32sBAACQHQz7BgAA8obT8wXMnDlLM2fO0vxP/4bmz5s3ZvnyH8/XtZ+cqd/6xExdGBp2tG5crtxq2lKvnk3bxzksG/Je5yG1VTVr82RFTzob5GkJRP82h7xbfWumwclObd/UrfoOAj/IDeb8AQAAcBbDvgEAgLwx2cPFzJw5S6sXXhvJEErkD2KGK8NU8S/fb0y+MjIEWp+NIcgwvQTUsq1NVasHJ3XOnJ5NpbpiU/gvO0PjxQm2yFNqDJX3EZEf5AhDvgEAADiLYd8AAEDeyGS+gL6Ll/RZhqIBACBr3rlof9g35vwBAABwFsEfAAAwLRH8AQAguzIJ/gAAAMBZzPkDAADyBvMFAAAwNXEPBwAAcBaZPwAAYFoi8wcAgOwi8wcAACB3yPwBAAB5g7eGAQCYmriHAwAAOIvMHwAAMC2R+QMAQHaR+QMAAJA7M3LdAAAAAKf4/X55PB7b2xdksS0AAMC+TO/hAAAASI3MHwAAMC318TYyAABZxb0WAAAgd5jzBwAA5A3mCwAAYGriHg4AAOAsMn8AAMC0xNvIAABkF/daAACA3CHzBwAA5A3eGgYAYGriHg4AAOAsMn8AAMC0xNvIAABkF/daAACA3CHzBwAA5A3eGgYAYGriHg4AAOAsMn8AAMC01HfxUq6bAABA3iPzBwAAIDcI/gAAgLzh9/vl8Xhy3QwAAJAh7uEAAADOIvgDAAAAAAAAAACQR5jzBwAA5A3mCwAAYGriHg4AAOAsMn8AAAAAAAAAAADyCJk/AAAgb/DWMAAAUxP3cAAAAGeR+QMAAAAAAAAAAJBHyPwBAAB5g7eGAQCYmriHAwAAOIvMHwAAAAAAAAAAgDxC5g8AAMgbvDUMAMDUxD0cAADAWWT+AAAAAAAAAAAA5JEZuW4AAACAU/x+vzwej61t+y5eynJrAADAgmuutrVdJvdwAAAApEfmDwAAmJb6Ll5SySftPZACAACZG3r/ku3gDwAAAJzFnD8AACBvMF8AAABTE/dwAAAAZ5H5AwAApiUyfwAAyC4yfwAAAHKHzB8AAJA3eGsYAICpiXs4AACAs8j8AQAA0xKZPwAAZBeZPwAAALlD5g8AAMgbvDUMAMDUxD0cAADAWWT+AACAaYnMHwAAsovMHwAAgNwh8wcAAOQN3hoGAGBq4h4OAADgLII/AAAgb3g8noy2L5gOy3CvHljYqsULW/VXJ/KsvhNdWjyZxzbdFs7l9Fg4z1OnX6dg/2Ui03s4AAAAUpuR6wYAAAA4xe/3O/DwKKQD9xzQnn7jr/L1dfq7tYWSpOH97Vqze0QqX6T2fZUqzrQ8r1f+ra4Jti+LTnTJ89jA2M9z3u4p1IeSNNyrP7vzpIxLqEiPvLxGdWkvltjrLsZUOGbbpti5HJcU51Jl+upby5X/j7gv0/M8ru8mJosz93AAAACEEfwBAAB5IxsPjfp398q/Nv8f1vqfbtXjPin24bT5ANcXkH+r6/LrgyXL5X9rea5bMcbwmwFFn/uP6I03Q6ozA4i2WIKLxnnxyePL8wfVl+m5nLDIuQwHQwb0+EJNkwBQAjk+zxP+buZavn5PTAR+AAAAnEXwBwAA5I3svDU8oJf2V8qT8AFhkjf8xzzwNT/3+eTxyXwTfnbCN+MjQZhEZXi9ap97ypJ95NKJlPXbNNyrl3zmrusrLQ+lC1W3r1Fznu6K3TycARWRPjBha58EmUfl6736wrd9ifvw/lDkLf6aZxu1ZUnycmLWJ+tTSWMyMyxlxZaRTFD7Yo5zYgFEz9Y6PRI8oD39I9qzpVdLLOc1fZ8mvj6txzGtzmWclAHPmO9l+n5Mr1B168q057EBSQM6dmK5PEtSfbfN85z2+OPanGS76Xyeo+x8N+3Wk+63fyxHrreS3gT958T1eXkg8wcAAMBZzPkDAADyhtMPjcrXL1KNzAeECbcwgiP+t8JLnR4pl9R/Umvu6dWwClW3z/xMMh7uvdU4/iGQfL64h7Hp6s9c/+4uHYjb0bM1+nDU/3Sr1uweUfn6OqPOZ8skjWjPnV1J+sjePv6nW42Hv+WL1B4+nmfLJM3OqA+H97fHlWPs2/lYq/5sf2jsDj6fntLyaN9pQI8/HbTfYfFOBNQpSSrSI88uktHsAR07Md4CC7Xki0XGf/sDOmGem/R9GtS2hcYD4cg2bzXqq95oydP9XHpuKjP/Zzk/w0G9YT5Er7nJZasfx+Pchbj2j/lu2z1+zrPt72ym382U9WT+25ud6y0712euEPgBAABwFsEfAACQN/z+ZI8yx8ule9YXycj+SfAQcgzrg/qQfuhwayIPUd9qlD/h2+XjrL/YpS+EH9RqRHvubJVnYXixPCCOZAgV6QvLzEyoJW7VSEr6ENXOPpbMo5p1luNasjwy35I90Tf7o+UYGRdS4sCWvF6zjkLNCT+bDobGFTiTJP93zOyFcreWLIn2a+d3xh9QKp4T7oMRnR+SzT4N6Zy519w50T70bDWzATiX0pLKSIAifH6iw4KV6cYlSt+P42QtK9z22O+2zePnPJvFpP/OZvzdzKgeG7+9qa638kW6ZzzXW5auz1xx/h4OAAAwvTHsGwAAyBvZeGu4eO0NqtntU+fuXp1Yn2iLVJO7TwYn6g8P7xYelshqQI8vDBnDPQ2FzAfjRoBoT9yW5y6EpJK4D+3so1BkAvZr4/fPROTN/mTM4Ekm8+ZkMseGdfi8L7pUbD4Q3tM/IvlO6cD9Lmfm7LHTp0sKNVdSv4wMinC/lK+vMx5oT8dzOYb1/ATk3zpbF75tBCIiwx8Wp+lH20I68EI4+GA+6E/F7vFznu3Jyncz09/eFNfbF13GIWZ6vTl2fV4eyPwBAABwFsEfAACQN7IzX4CR/dO5e0B7dsetGo7OvxB+2DZ2nowscrh+z9ZG+beG/7I+2DQmRl+icPZTivlChmPfoh++YGOfcQ+JdnmxTibfv/uAPDHXy/gnl7f24bUl0vCbNvpUhdry8iKdM6+PsP7dB7RtTqPusXNepsG5LF7mVvnuEfUrpAsnwkNwWTJe5ErZj2mzK/pPas3Ck9G/LfN7OSN1+zjPBse/m+P87Y1ebwM6tr9Q5zK93sYE2iZ4fV5mmPMHAADAWQz7BgAA8ka2HhoVr73BHPIolnWIqAdy8Ja1Y/Wf6Eowt0ah6raF58UwhhQqXuY2/zbfxrfB1j4lhRmXm1BkaKpkxpGlcKIrMgTetpQPvEM6Yb7FHzMHylvRuU/6vx0cx3By1nLdWlJss08lqbhSfxdphzfSN+cuhKbnuUwkMuThiPY8Zj5AN/s5uk3yfkwr5lrIYL6vTI6f85yG89/Ncf/2WobY7NxtXm/eG2IDbJlebxO5Pi8zBH4AAACcRfAHAADkjezNFxCe+ydWdC6WkC6YTw5/eC7+ze9k80VYPvcFkk68noq9+u3p331AnriJyv3fCD8MN4epKq7UA+ZE4p2PWSeLD2pbsuCInX2s27xgaUMkKGV3bo/oeYqWEx1uq3z9cmeGXUvEMnF7ZAgnSbFzgQR0IsPoz/D+LjP7qkxfDc/zZKdPT3TJ87QloyN+bhDOpclyfkwx5y9dP2aNzePnPKeXhe/m+H97o/MZhdXcZAkIZnq95ez6zA7m/AEAAHAWw74BAIC8kc23hovXLtcj346b32HJcrWvD2nN7ujcGOXlRZJiHwJ6tnpV4/OpMzwElDn0k2drnR4JHtCe/gE9vnAg80bZrN9OOV/1DuhxX9wQVRo7d4Rna6Pa57Zrze74NhfpkSRv6NvZJ7pNbBvK11ea6xP04f1j6ypeu0b+OV3yPBZbTs2z2R0CKRIoS5AJEB3qaUR7vhFUXbrsDxtDhaXt0yFJPp88MXM4xQ7jxbkM12PO6yUpYSZHmn7MFtvHz3lOKbPv5mx7hU7kt3eJWzUaiFxvN8YfY6rzmShAlaPrMxvI/AEAAHBWwejo6GiuGwEAAOCETOYL6Lt4Sdd+8uostwgAAKugti30yScjuP6NHAwZOpnOv39JC66xd69lzh8AAABnMewbAADIGzw0AgBczob3n5KRqFOkm5fld+AnU9zDAQAAnEXmDwAAyBtOZP5UL2x1ulkAAEy67rcac90EMn8AAAByiOAPAACYlhj2DQCA7Mok+AMAAABnMewbAADIG36/P9dNAAAA48A9HAAAwFlk/gAAgGmp7+IlXfsp3kYGACBbzr9H5g8AAECukPkDAADyBm8NAwDw/7N378FRnXee/z8dwMGOa6esoTaTjQdhunVBaPxHHGxdbGyHrJFayCZewvww4zCxkWRsJAEC/youzzLMuJzagBCSbGMk8IRkWX6Dk5ibuiVPnNiALjFx/nAJIaRuQB42GydEyaRIHN9Wvz/6drrVl9PSaTVqvV9Vp8Y6/fRzvuc5HU7N+Z7v80xP3MMBAACsRfIHAABkDBaKnpwzO1pVssOb7jDGuV7jAgBYh3s4AACAtUj+AACAjGHVW8Pvff+wSu5sDd8ePav3LOl9eouViCFBAwCYDCp/AAAArDU73QEAAABYxdK3hvOK9P99f4nmS5JGdejRQ/p/HpVhHwAAsAqVPwAAANYi+QMAADJGd3d3Ug+PbAn224L/naW/q8rVi1s9Oj2yRH+X7fv8zI5WbeswfjNXO99errsl6VSXircq9Lckyat/vtMlb+1affdR6X8+ekg/fqBI9tY+ufwt8mrX6rvZZ1W8dWh8n37vff+w/rb1avDvvNq1+u6jWcG/z+xo1TY5tVOuUHx5RfrXiMRVZD+SpIrY4xI5NvH2xx0b/+f7F67VP6nLH8M8PfXqGv1ddoK4Eo5rlgAA00+y93AAAADER/IHAABkjNQ/NMrSgmzj36GEhTSq//noIW17NMuXZFnqkFMu7f/+Et0dSEic8silXO18NEvSqCTpQuuo1r9dq3+Q/ImNQyrOK9K/vl2r+fInUXY41LvdLimQGMnSzrfX+JMfXv3znYf094pIfHS49NNdterdHortv3/fHmwzvp9A0sgqccbG3+JC6yH999q16n07FHfCuBKOKwBgOiLxAwAAYC3W/AEAABkjdesFePXPW4eUV7skrALn7u1rglVAgeogXRj1rw1k1/0V0oXXvcG1gs78dEiqcIT1EdZndpbyNE9PPRdKkMxfOE/yBPr06mDrVTl3Gate7PqHXbm60HpWZ4whVzj1D0tDsS19YJ4hlmj9JKHDpeI7W8O28CqfRGMTOPfISh0zcZkbVwDA9MKaPwAAANai8gcAAGQMS98avtCnv72zL/inc1etvrs0spGvouXFC8Z9ucH/uvvvi5T3dY9OjSzR3+ms9nfM01Ov2ice08iovJqnr2ZH7M/OUp48ujwi3R35WTL9mFXhDFYiBYyvGoo/NpOJy/JxBQCkHZU/AAAA1qLyBwAAZAxL3xr2T73W+/ZaPZUnudrPhlWtBKZbe9HhVO/btb5tV0RyI9uur+Zd1Y9Pjeq9Ux5dyHNo6UQTLtOKibGZjBk7rgCQuaj8AQAAsBbJHwAAkDFS89Zwlv7u+045L/Tpb3d4Q7sD68xsj1dx4p9urbVL//31q8p7wB6czm1CsrNk11VdGonYPzKqC+PWI5pAP1YxNTZRmI7L4nEFAKQdlT8AAADWIvkDAAAyRureGrbrH14tUl6HS3///VHfruws5WlUl4OJCt+6QJHmP3qnnLqqCxdytT5sfZuJxbGudp5cW7sM6/tEX48oUT/3V0RUM42c1f6OeN9JgsmxmUxc1o4rACDdqPwBAACwFmv+AACAjJHSt4azl+i7u0ZVvPWQii861bt9if6p1qO//XqrXpQk5Wrnrly5tkZ+0Z/QkCOJ5Exs8x9do3/VYf3tna3BfXm1a/XdJBMgd29fq6cePRRa1yivSE9VSBfif82cbLNjM5m4rB1XAEB6UfkDAABgLdvY2NhYuoMAAACwQnd3t+mHR/1Xrmnh529OcUSSb/0bl7SrVv+wdAoON2MwrgBwvbv4/jUV3mruXpvMPRwAAACJUfkDAAAyRrIPjWwpiiPMKY9ceUU6snSKjjdTMK4AkFFI/AAAAFiLyh8AAJAxkq38sUep/CkyTKeG6afv7dp0hwAA8PNS+QMAAJA2JH8AAMCMFCv5AwAArJFM8gcAAADW+ky6AwAAALBKd3d3ukMAAAATwD0cAADAWlT+AACAGan/yjXZ/4q3kQEASBXvr6j8AQAASBcqfwAAQMbgrWEAAKYn7uEAAADWovIHAADMSFT+AACQWlT+AAAApA+VPwAAIGPw1jAAANMT93AAAABrUfkDAABmpP4r1+Sg8gcAgJTxUPkDAACQNlT+AACAjMFbwwAATE/cwwEAAKxF5Q8AAJiRqPwBACC1qPwBAABIHyp/AABAxuCtYQAApifu4QAAANai8gcAAMxIVP4AAJBaVP4AAACkD5U/AAAgY8zUt4a7Nth04wZ3usOYGp5m3T+nVC940h0IAMBKM/UeDgAAkCokfwAAQMYoLS21pJ+uDTbdOCd829hpSddB3pbSNCVsPHphaYzz6awZd96+rUZdprpu1v1zbLrR6uRMsgmfKOcR7Xy9LaVhbe5vGX+AibSZMYk4ALCQVfdwAAAA+JD8AQAAGSPZt4ZtcTatd+nPH4/5thPVOlDpSyDE+06yW6IYrO3LrY1zbLpxTo629cZuL1XrWOC8g9s+lZmI4aLriPqKq/V4cY9+6PJYN1aOer35cbdqHebO9fVjbXr8hCH+83t0LvL6ddaosEHadT7QzqXFDTlJt3l9g02FDYWGMRvWrnNO3bjBbelvhY2NjW06bsmg8gcAAMBaJH8AAEDGSNlbw2XbtKtYOnAsVNHhbSnV3Dm24HbfuIoQt54yfD53jk1zlzbL6//u4oYeab8z9JmhWqRrg/F74yteIo/90H4zJ1GuF/0JjMcnOg5xubW7oUePP7NPW1aVqO8HHfJGtOja4DvPsPPzj4mxzX0tHsM5luqFzmbdl0Tlz/K9Y3qxzLDDUa9vrTdeP49eeL5NRY0HtdERaFSuLY0lOvB8IB5zbYbPSUWN27Q8dDCVryqR9h81Vy0FAJBE5Q8AAIDVSP4AAICMkeq3hosW5UgKJG+M1R6+ipBQAsitp+Y4JWP1ycfD2qUBeSTZ67p1rrEkvLpob7kkX/LjIRmrjgq1dVFo2rXxxx7TsfUpPW1zOo/qgKr1YJlkd65WUe8m7Y42tdx+p44/ZIh98SYtjpgmra8hR4/roL9NtyH5MlH+JI3/+knDOt8rLc4N79ieWyj1+q6RuTYO5SyW+hp2hiV6POd7pPUrDQkhAEAiVP4AAABYi+QPAADIGKl6a9jbsk5be0u0yulQsMLlxD7Dw/1yvXiiOpQE8AzpnEq0KCxv4NDGU/viJwQ8zfr2/hLtaigP7Svbpl3FbTreqRjHtlqbHjJWK5lcv6brWFso4eGo0KqISqmg9a6wqpzlDXtUtP+5sKqeosZhvVk36YxPSOdOw/Wz1vK9YzrX2B82Zt9eNBxM5gEAzKHyBwAAwFokfwAAQMZI+q3heAsVGKZkW9wg7Rrs1sYcSV5/Yicnon1OgYrUr2GvpJwKrSru0dZFhqnNzCyO4BlQnwzfm2PT3Dk52upfoyfmsSe6CEPk/vJ9+vMnY4bNpcf3OzX3SXeCPt06vl96/KFy/98ObXym2jf1mdl4kmljpn1g8zbrvso2Fe0+6Lt+8cYgcp+JNt7WUi3+wWqdC4zZiWr1NeTovlZP+hfbYGNjY0v3lgQqfwAAAKxF8gcAAGQMS98arnIZkiDJTj3m0MbTvu+e210i9W7S4tk2zZ1dY2IdmGodC0vA+LYX01JI4qtoUnv89Wu8Lc/pgKQDlTbNne3fKtsktenb49ZCmkLuGs3N3yTttriSKHQA7d7So8efqZc9sKt8ny8BtGWd6TWKAABU/gAAAFiN5A8AAMgYU/LWsCNXi9Wj88MR+4cH1KdC5UTkGOx13aEqGrXpeLxZ1HIKVBSvTaxjp5B3uD9BC4/cr/aoaPfwuITVsSqp79UOeeN9Pca4TZq7RnMr2/T4ibEoiZ8cLSqWzg2HZ2e8w/1ScYEcZtt4hnTO4rABYKai8gcAAMBaJH8AAEDGmJq3hsu1ZXeJDlQaq3jceqqyTUW7t/nWvHHXaO49zeFJD49hyjZJ9pzC8RU1jnp9q0oRfUvellI95fYd+8Eq6cDzhr49zfp2uzVn1rXB5j9O6Lx2b+kJnVc0ng79IMZ6Ossb9qio94jcMStgIsbNIt6WUs2t7NeuwVgVU75p6cKrcyKreEy0CaxtFHa9PHrh+TapeLXKU1FsBAAZisofAAAAa5H8AQAAGSPZt4YTLVEQ63NHXbcGdvfrocAUZ7OdOrd7WG/VOXxtyldqfXCqN/+Wf0SrBrtV6/D3U75Px6raQn1scMsmqWzvWETfNi3eUqgH/cvplO0d1i4Z+v6mtKoqfry+za2N/liNU7Td1+IJtslZVBI+dVvkeUXZuho3qa94tZyOKJ87/GsfNbpD49rujNt/rLE37o9/fXyVSFKPtuYbz8WmubNL9UJgKZ7yfRrYLUMbXywvlRv6StjGodrTY+HXcXaOtha69OHpejkSXhM2Nja2zN6SQeUPAACAtWxjY2Nj6Q4CAABgqvVfuabcL9yc7jBmlM4NNj0klz7cm5YFjAAAU2zo/1xT4a3cawEAANKByh8AAJAxeGvwlByHAAAgAElEQVQYAIDpiXs4AACAtUj+AACAjMF6AQAATE/cwwEAAKxF8gcAAGQM3hq+vpXtHWPKNwBAVNzDAQAArMWaPwAAYEZizR8AAFKLNX8AAADSh8ofAACQMXhrGACA6Yl7OAAAgLWo/AEAADNS/5VryqPyBwCAlLlA5Q8AAEDaUPkDAAAyBm8NAwAwPXEPBwAAsBaVPwAAYEai8gcAgNSi8gcAACB9qPwBAAAZg7eGAQCYnriHAwAAWIvKHwAAMCP1X7mmvP/C28gAAKTKhV9S+QMAAJAuVP4AAICMwVvDAABMT9zDAQAArEXlDwAAmJGo/AEAILWo/AEAAEgfKn8AAEDG4K1hAACmJ+7hAAAA1qLyBwAAzEj9V64pn8ofAABSZpDKHwAAgLSh8gcAAGQM3hrGVOl8wqY5s0rV4pXkbdbSwH8DgOT/d8GmOU+40x3JtME9HAAAwFokfwAAQMYoLS21rK+P/vwn/fzib/XDty9p18kBbdzfp0eaz+iR5jPauL9Pu04O6IdvX9LQr/6gj/78p5j9nNreqjvWntVI1E9H9b21rbpju1caOau1dxzW96I3xCSMHDzsG2OrdNaosr1aJz7tVp3dum4DPC2l190D4+smps4azZllC9s2dE6gzTgetdxtSOhF6+/uZnmsO5PxTMbtaSkNa7O0ZXxUE2mT3PX1jVfUcY1yHqb7jvbdWTbNmVUj36Hc2hD1c2Ob2PHGHIe7m+WJ27ct6m9g3Bga29jrdepTl9a3O038/iBZew8HAAAAyR8AAJBBrHpreOhXf1DLjy/r1d7LuvTrD3TTrV9QwZfz9Mgjd+uRR+5WwZfzdNOtX9ClX3+glpMDavnxZQ396g9R+1r6WJHyBz16K1pSZ8SrrsF5qn/MLmUv0aF31ugb2ZacAlLGo5bn2lTctE1l6Q5lBuo82qb1HWP6+FP/NrRH5yrCkxBm2sTWo4ad4YmKzqNtlp5DLKbi7qzRos1S41CgnUuLN+ck3abzCZsWbS7UicCxPh1WY7/TRJImkCDJUUNv9Baeof7w8/AnQMwnl6oNcQW2ff7/vZVr77jPxnS+qUQqLpDD5BGii+h7aI+KVWIYxzF9fKbefwzfOCw6slrnI2I5UbhJjwWTTOVqaCrR/op4iSkEUPkDAABgLZI/AAAgY1jx1vDPL/5WLScHdNOtX9A9D9yh/LsKNP+Lt2j+F28Jtgn8nX9XgcoeKtJNt35BLScH9POLvx3fYbZdy/OvqvmV8ZUnI296NJjv0L3Zilr5c2p7q+64I7AZPjvVFf63v4Jo7cHRUN8HD8epOIrWf6u2nzLEdvBw2GfGvkPHO6vtkW1OdRm+16VTk/pOgnEIfLbdG97GcN4jBw/r4Zar0klX6PNgFZA3LJbI70bVuVMNvdV6pi72Y2bflHDxKhKiVBj4qwU8LaVatLlHaneaqprofML3edgxo1SoJK4EsS4mM8czG3ekspfHtNeYdbPX65kqaf9Rd1JtYilu2qP17c+Fqn+8zXq+vVrrq8Lbxb3GnTUxr3m0yhPzcQcSjwcNFWf+5MJzgbEz12aoXxEJTIecq0uk9qMJkhSBBIlL62O0cNR1h5+HyvVQVWQrf6WVJdVUbjVu7tH6Z+snmfwxr/MJp/YX79H5M+OPWfbymE4Z/n1w1D2r9WrTMbI/CVH5AwAAYC2SPwAAIGNY8dbwmwPvq+DLecqff4tumiVTW/78W1Tw5Ty92ns5So9ZuveBedJJT0RSw6tXWq4q/wG7ohX7nNreqs1y6p13an1bU5aaH/YnRpY6tEJX5Q1mOLzqGpQGX/eGkh4XY/cd7N9TpB8F+v9RkXTJl+DxJUyy1BT47B2nHC2HIhJA0mDLqJYF48vVYMsh3bEvK9hn04ohbY6Ybi3Z78Qdh4CTLr2xLBDrWtWrT8/4Y81et0Y/qpsnrTD0scMuX+LHJTXVhva/s1b1Go2b/Ok82iZVrUxQ9WOsFhhWY3GbKoMPud3aMMsphVVGDKtRA/LI9+D8fFOJVOUKff5yedyjqd2pYyvDKw8WGZIzvuSNscrDVwkSSkRYG1Pi40WLe1iNMlZMmOVPZBTkTLJNQIUequrRDzr8aZKOI1LTNj00rl2ca1y2UuvVpueN59J5VPsVP2mYOO5hne+VFueG9+HILZR6B/y/LzNtHMotlHo37wxL9HgGekz8tifA26zn26X1KxP8jicokIhpmLJSPLeOtUvFqytMJpt8yS8zyceZjsofAAAAa5H8AQAAGcOKt4Z/4R1V/vxb9LlZSmrLn3+L/v3qB1H7zF53p1ZoSG8YMxanPDqpXNWsyxr/hZGz2nfSPx1cwNIlqs8P9HGL7PmSJ5CsedMj1RVpRXB6Oa/eOCk5bovSt7H/55eEkkPZS7RjXZYCSakVTcu1NPgFu3Y05Wqw5WxY0iW/bkmoTXaW8hXeZ/bCeZInPJmS1HcSjoPfCqd2BDv1JduMibDoYzAqj+bJHpYdy9I3DhnPO5K5JELZy8a1gByqe7Y69ODdO6RzKtGisC4cqjuzb+IP3atcYZUWZdv2qDhYveKviugw9l+uvR3VoYf/lsZk4nhR4/ZVnvQe6UiuEqRzpxp6S7SqIs5jeDNtDMq27ZE271Sn3GrcrKjfi3uN/Q/7jediLmk4ubiTUfbymM439avSUL30fMFw4kRjEoLVX7kDeubTiKomOVR3xjiNmlFbWFxxq8wCiaUprPrx/e9lfIItHkdBidQ/lNo1ozIAlT8AAADWIvkDAAAyhhVvDX/JnqXfeS7p5tlKavud55L+et6NMXq1a9kK6eQbhoqWN4akFY7oiYaRUQ3qqpofNk5JdkjNg4EGxgTHqN56XVp+3xItW3FVXW+O+hMbuVoWK4sxMqpBZWlBtLKgqEkR+RM1o7ocN6NisYTjMAmB6fgeNjndm0Hih77+Ka0CD68rDGvG2Cu0qrhHDbnmpzqblKiJHUk5BSpWv4a8Fsdk5nhW8TZraUXkFGcTaBPJXqFVxW069sRR7a96Nsb34lxj+RNwvUfk8sqfoChR47YkEisTiTsJnpbS8PVqOqrVG606axIcdd3+yqiVOpZgyrugsn0R6/nEXy+oc+cm9U5p1c/EOHIL0x3CtEDlDwAAgLVI/gAAgIyR7FvDtijbfQWf10/ffV+D5y7p5lkytQ2eu6Sfvvu+7szJitqnTdK9y3Klk2/reyOSTV795KRUucwe1sYYl5Srpndq9YuI7Z+W+j5fcFuWNDiqkRGvuuTQfdm+Ywxe/J1sI6MazM/SghixRB7L7Gfh8Y1vE2tfos/jfyf+OMSLNd7fNmVp3SFfX6/VzZMG+/SwYc2hWOMWbzx9/+3Wk7Ny1FDo0iefjvm2jmpDnA7Vn/HtH2wqkXo3aZFhzZjY8SZ/rRL1FdpvfUyJ9puJO+7WWaM5uZukpmGdrnNMvE3U4ztU/2y19rf3a/e28ijxJrrGks1eoa8X+6aP83YcUW/xalXYLTy3KHEnGrtQG7d2b+5R1bP1ygl8XrZPn3RUq3fzOrV6k//9x9/KtbWpJFj5lex3X+6oDq5FFPaZv+on7DwSbL0Dw+P2eQZ6Yo5d1P32XBVKOjfkSepcEl2fTN2SQeUPAACAtUj+AACAjGHFW8NLFv6l/v4rOXp7eFQv/fAd/fzdS/rNL3+rD3//h2CbD3//h+Dfv/nlb/XTd9/X/bd/Xn/zFx/G7nipQ5XyVeaMHHxbJ/KL9FisypzsLOVrSD85FePzYH+j+skrHg06snzTpmVnKf+kR9vfGIq73k/cKp7sLOXoqi5GfhavWihVzIyDFYdZt8afVHKq0sTx+ofiVDB0HlW7qnXCxPRZjrpuf/LApSq16bhVC8IPD6hXhcqxS7LnqlA9Oj8cp42VMSV5vAnprNHsijZVdYzpdKw1dMy0iadspaqKV8sZLV5T19g/jd3mdfrmkR7z68PEjTtHi4rH//48vrkIlWO2jXdI/WZisVowxuR4hqJH606q6sehnKjFNx4N90sqzE1i2rhyPVjlWzMpej2SWy0tUcYfCVH5AwAAYC2SPwAAIGNY9dbwkoV/qX/+b4t0Z06WLv36A73ae1n/+K/v6lv7zuhb+86o5eRA8O83B97Xgr/6T/qbv/hQC7Lnx+nVrsfq5mnw9bN65fWrCZIzS1SzQjqxuUtvGXaPHDys7cHExC1amH9VJ05eVeUy/xPqbLuW5w/pxEkpJ9Z6P8H+r6r5GcNUZyNntf3gaDDO8GN7tX3zkPLrlujeOGdoOVPjYKKb27Kkk56wPnSqS1+KnOptZFTDmqeFMS+M7wFy70BkZsPAP73ZcHB6M7c2GKcE66zR7Mhp1bxD6jdMlebILZTaj8Z4sJyI73jFTdvkS02Uq6GpRO0VNYb+ItpYGpOJ402Cp6VUsyv6tXsocg2Z5NokVq69UdejUeJr7Oeoe1ZV6lFvb7WeMZGAShy3b22h3s3r/Os5+Y7d6K/icZhtY6/Q14sVcY08anmuTYqV8DLNo5a7Sw3HluRt1jc3RybAfNPmRf7u3E/YtCEs4eiLfdxvxz+V3u6D5tf6Kd+2R8XtzvD+O3dqS2+JdiczJZ+k8pd9ydHKWTXh/5vorNHsWU69GtF+eKAnyQTTzETlDwAAgLVmpzsAAAAAq3R3d1v28Oizc29S5e2flyRd/v0n0n/8clybAz//oyTpN//xgRZkL9Jn594Ut8/s+xzKb+nTCc1T/fNxkjOS7t1Rq9cWHtbX7mg17M1V0zuB/87SfQ/MU/Nglr6yNN6+2P03bW/V1+7oC+6rbFrii3PdGr2m8GPn163V/1oXP+ZUSDwOJixdrqYVrdp8x5Dv7xVO/WKHQ5WbXWHnL81T/Y/WaF2c6qbyldVSxVG5Xy6Pnsiw1+tfmo4oP9emLZKkap3oqFZ7hf/zspWqqnAqf9Ymw5dKtHuoO7S2S9k+naiyqXKWP6FQ5dIn8apM2p2a3R76s9g/XViAo65bgypV/ixb9DYWx5TweBPmkeuIb4quLcHxjYzXTJtJhpHoGgf5KkTatdJE0stk3GX7NNhUaji2f2yNyaKEbRyqOzOmnCcM11NK/DuTJLm1YZZTwZ9bhU3tMl5fh5yrFXZsSarqMJeIyykoUbu/z4Dxvx2PWtZtUm+VS6eTuZb2ep0eku7JtRn+n+CJ/ibKtffTMT0YOYaKdq5uHW+Xqjomm/rMfFbewwEAACDZxsbGxtIdBAAAwFTrv3JNi75486T6+PCDP+nEu+/r0q8/0IM5n1Fefr5F0eH65VFLaY5eXT2s0/Xpf4/f/YRNlTLz0B5Tz60Nn3FKHWPay+WZsTzNpcrfXKgT/3ffpCvfpqPz//uaCm+d3L0WAAAAE8O0bwAAIGNM9XoBn73xJq266zbVfXVBginfkDkC02rFWu8D8HMfVXvxHjXMxCf+8PNPudcxMxM/yWLNHwAAAGsx7RsAAMgY6Zou5rM3xp7u7Utfao35Ga5fv/hFbewPy/fpRLVNlZ/p1+5hC6YRQwbyraFTvHqYdV5mKm+z7snZpN5qlz4h82MKU74BAABYi2nfAABAxkhmvQArpn0DAACxJTPtG2v+AAAAWIvkDwAAmJFI/gAAkFqs+QMAAJA+TPsGAAAyRrJvDdtSGAsAADCPyh8AAABrUfkDAABmpP4r11RA5Q8AACkzQOUPAABA2nwm3QEAAABYpbu7O90hAACACeAeDgAAYC0qfwAAwIxE5Q8AAKlF5Q8AAED6UPkDAAAyBm8NAwAwPXEPBwAAsBaVPwAAYEai8gcAgNSi8gcAACB9qPwBAAAZg7eGAQCYnriHAwAAWIvKHwAAMCNR+QMAQGpR+QMAAJA+VP4AAICMwVvDAABMT9zDAQAArEXlDwAAmJH6r1zTYip/AABImXNU/gAAAKQNlT8AACBj8NYwAADTE/dwAAAAa1H5AwAAZqT+K9fSHQIAABmPyh8AAID0IPkDAAAyRnd3t0pLS9MdBgAASBL3cAAAAGuR/AEAAAAAAAAAAMggrPkDAAAyBusFAAAwPXEPBwAAsBaVPwAAAAAAAAAAABmEyh8AAJAxeGsYAIDpiXs4AACAtaj8AQAAAAAAAAAAyCBU/gAAgIzBW8MAAExP3MMBAACsReUPAAAAAAAAAABABqHyBwAAZAzeGgYAYHriHg4AAGAtKn8AAAAAAAAAAAAyyOx0BwAAAGCV7u5ulZaWmmrbf+VaiqMBAACFt95sql0y93AAAAAkRuUPAACYkfqvXFP2fzb3QAoAACRv5NfXTCd/AAAAYC3W/AEAABmD9QIAAJieuIcDAABYi8ofAAAwI1H5AwBAalH5AwAAkD5U/gAAgIzBW8MAAExP3MMBAACsReUPAACYkaj8AQAgtaj8AQAASB8qfwAAQMbgrWEAAKYn7uEAAADWovIHAADMSFT+AACQWlT+AAAApA+VPwAAIGPw1jAAANMT93AAAABrUfkDAABmpP4r17RgBlb+dO9o1dMuSXlFOvy9JZqf7oCuB6e7VLp1SJJUvqtWz94zyXYpNJnr9973D2vNC1eDf5c7c+V2TeB8ptF4JTJuTFIZ53tn9djX+3Qh1cexUrLXcBpcc0yty1T+AAAApM3sdAcAAABgle7ubpWWlk6qj8iHwdHkbVyrVx7NmtRxcD0b1aFvHNJLFyQ5nerebk93QJN3usv/u87Vd362XKX+fW6XFZ1P0/GKNiYA0saKezgAAABCSP4AAICMYcVDo/mPrlH3o/4/eIt9Zrhnubp/tty6dteh9y6P+v4jL0t/Hdg50fPJkPGKOiYIl+w1vM6vOa5vJH4AAACsRfIHAABkjLS8NWxIEAUYE0WhSiJDdUHU6Z+8eu4ul9wKVBYpVE1hFDbdV3jFxeGFb/uOZWhjppIprJ8Y52GmvempyKKMWVg1VYIxDQhOgRYpGEeM8ZEU+3qs1W3thnNzuVTq8n2/+5ujYdft/p8Ejm+sHIleBTP+OszTk6+u0doEg2Xu+sXvP2ycLvRpzV19vjF6TvrHsN9hascreP0SXl+TccST4BgxxyTe79ei322yscb6TY2fAjDxvwdGoTGI8/uNeg3j/HuRHWNqu6m45pj2qPwBAACw1mfSHQAAAIBVpvqh0XvfP+x7oJlXpMM/q1X3z9bqyTzJvbVVj33fV1Uw/16H8iRJQ/rpaf/33vIo8NzU/ROvf+eoLvr3LVyQJSlLa79Xq+6fBTZf37rQpzXfOKv3IoNxucYlCbp3tBoST75+vuOM/KJXz93le+iat3Ft8Hjj2xklGVtETOFjVqvuXblJjWmgn9CDaxMxu1z6Ry0PxaohPb3DG+PcAm3kewD+s9qoU5mVfiUQd+ja6j2v3vBf3PKvhB7Sr3nhamh8d+VKuqqXvt6leMubm7t+ifsv3V6rwxvn+Vv7+0qUpEvBeEnmr2/ycSR3jGTHxKrf7aTHw6wo/x5EMvv7DZf8vxdTcc2RGUj8AAAAWIvkDwAAyBjd3fEepVvNq+/5H66WVwUeGmdpbZXvgeqFF7p06D1J87O00P+Ni5dHJY3q9L8ZHsq6POqWMSGUq/ujVgpk6Z7/6n9YfWFU/x75ceChe+Ah9ntndcBf2ZC3cUnst+bHJZ18SrcnM81dgtiCxwrFFBozSfcs91dPmBxTs+dm5HT6j5GlBYFn2t7RuImqhO5ZEkx6BJJ4465jMNZ5Wnavf3zvcahcUthD90imr98E+08kFeNl9vpOKo4JHCMRq363UxFrQOS/B9HamPn9Rkr634upuObIFFN7DwcAAMh8TPsGAAAyxpS+NXzaI3fcBld1aUTSfLvud0pul3Th37x671753qx3OvUdufS0a1SX35N00Z8QcjoMD/pjTK9mxshosLrI+JB2HH9y6oJ8b+IHzilsOquoJhBbMKZ5ui07yudmx1Qmzy3lfEmvly5c9SXxtt+iy/7EXjBhEzznq3rp6616KaKHi5dHpXuinIPZ6zfR/tPB9P9mrrNjWPW7jfzuVIxHXCZ+v5GS/fci7eeI6YTKHwAAAGuR/AEAABnjel0voPQruZJryFcVM+J7cJq38BaVLvDtf+Ots1oYqCwITLVkWFcl8GDV7Pov4WI8sA6y69lXi3TRf6yACy8c0nMLYrzNb1lsk5Xo3FJv/r0O5b1wVRc0qsunA1Nmhapw3rscmNbK3Bo/48U/x8n3j5ks0e93vAT/XqT5f4+Y3q7XezgAAMB0xbRvAAAgY0zpQ6Pg1FqxGB7aG6bhenrrkIIPV7OzlCfpwgt9/rfjQ1MtGadfejxuBU4M/r5D1TJxzF+iV4Lr9ziD53XxcvQ1RyYcW6KYzI5pMueWavPtWpbni+Wlrf4H4nkO3eNPwoTWfEoyVpPnOOH+0yGZ/81cT8ew6ndr1feslOD3G/07Sfx7cT2cI6YNEj8AAADWIvkDAAAyxtSuF2DXN/wLxrvbz/rXoxjVofYhSVLexuWGKgzf1G9BgYerwQevfoYp3+YHp/ryTwsn6d8vJlFZY+g7FF8Up7tUalxMPcaaHmFdTzS2+Uv0uDNKTKe7/Au/mxxTs+c2YcmsNWJY78gv77/aQ7NYGc95a5dCv1CvnrurVc/FWpPH7DlOtH9LmR2vZP43M1EpOIZVv9sJx2oYX/8aYdZJ8PuNlPS/F1NxzZEpWPMHAADAWkz7BgAAMsZUvzU8/9E16l7QpdKtfVpzV19wf/mu8dOl/fXCeZL862kEH64a1tyQbyq4oHuW6/DGUa15IbSWS15eqI/EsrT2e2ulbxzSSxfC4xvH5VKpy7gjwRRik4itdHutDi88rDUvhMeUt3GJJLNjmsS5TVDpdqfKXS65A/07ner+ZvS28x+9U+UvuILVW5HVUKFzHtLTdw0ZPpmnJ2NWPZg/x4n1by2z45XM/2YmKhXHsOZ3O/FYS7ev1ZPeQ3rpQuQ1nrxEv99x4v17ESXzNxXXHJmByh8AAABr2cbGxsbSHQQAAIAVklkvoP/KNd32n29OcUSYSmd2tOpplySnUz3b7QnbAwBS69Kvr6nwVnP3Wtb8AQAAsBbTvgEAgIzBQ6MZ7L2zOuCvRnB+hcQPAEw33MMBAACsReUPAADIGFZU/pTc1Wp1WAAAC/T8rDbdISBJVP4AAACkD8kfAAAwIzHtGwAAqZVM8gcAAADWYto3AACQMbq7u9MdAgAAmADu4QAAANai8gcAAMxI/Veu6bbP8zYyAACpcul9Kn8AAADShcofAACQMXhrGACA6Yl7OAAAgLVI/gAAgIzBQtGRPHrxXpu+0upJdyCTMI3OwdOsr9xQqhenQagAcL3hHg4AAGAtkj8AACBjWPXW8OtP2nTzDeFbXaf5719sLdXNT7otiSXhcW6YXKzTngUJl6m6XgCA2Kj8AQAAsBbJHwAAkDEsfWt4vUvXPhrzbcer9cqD11dS5fUnbbq9QfofA2OhOAOxHp9BiQxHvX7yUbeecqQ7EADAZFD5AwAAYC2SPwAAIGMk+9awLc4W9nnZNn2nWHrluDu479/CqoNK9ZLHt/9ia6lub+iR9jtDnz+Z+HuBz77a6jFU9IR/HtrcOrlfKmo8qI2OiM/K9umPL5WH7fuM8fPOGt18g+84gX2RFUTGz2LH5dFL945vG6iiCTvfJ93h531vsy5GnE9dZAVTRJuY5+Bp1ldjjlP4OUzkesXvx6abb6jRv8WKk42NjW2Gb8mg8gcAAMBaJH8AAEDGSPVbw0WLciT5qm6+Jpf++NGYbzteqKcLavS6JHttt95tLJHWGz5/qTzh9wL6GnJUrYP+NrEqWnKUXyz1nR9O7gQ8zVr2YJseOz6mN2p9HXtbS3V7Q6FeC8T0kUsFDTlaFrHGjrm4Ytjv1IkHx4Ln/driTbo9OM2aW7U3OKXjoc//+NGwvqMBeU2eQyITvV7Rleg7A4Y4i9v0tXubo8cKADCNyh8AAABrkfwBAAAZI1VvDXtb1+np3hI9XO6QPM36H/tL9J0thgRB2TZ9p7hNJ+JNC2fye0WNwyaSGg49dWCPivY79bkbbL4tUQLC06xlBZtUcHxMrWWBnW7taejRY8f36YFgw3K1Hq9WX8POsKSUubhiWO8yHFN6YMseFe1/zrdOj2dIAypRfljXDj31ljGmeOeQwESvVwwPvGRMfDn01Leqpd4YiSoAgGlU/gAAAFiL5A8AAMgYlr41bEis3N4gfWfA/9DfM6A+9ejpAlso8XJDjp7uTdDfRL8Xi6NebwQqVQb2qKh3k2739xtZtSN1qLZgk9Q4HJ40iZp4keQoUJH6NRzZTSo4KvRwsWFcYiaxYpxDIlaPuzx68V5DXw+2TbQjAIABlT8AAADWIvkDAAAyhqVvDRunARs3zVm1YZq00JY4KTHR7yVgSAS921gyrmqnr2GTXpHG7b8+OPTUW6HYFUxiRU6HN5lzsGrc3aq9IUdPLzZOIVeddDQAgPGo/AEAALAWyR8AAJAxpuStYUeBijSBKcMm+r2o3HpxXHWPjz2ncNy+osbh6OvTOHJVoB4NRnblGVCfCpUzwVneEorRv722O7ju0GMaPx3ehNbYsXLcO4/qFVXrtbhrAgEAJoLKHwAAAGuR/AEAABljSt4adtTr/10vvfJgeGWKt7VUtf4Egz2nUNp/NLxCxcT3kjHYkDOuOkaeZi17sE1av3L8ejly6Km3XHqsd5Nuf9Lt31euTY0lETG5Vftgm4oat0XpI7y/slUl6vtBRygR01mj2xt6EkQe0X9nzfip3mJNRxf1HBKY6PWK2lfkdHi+c4mps0afu8E2oesLADMNlT8AAADWmp3uAAAAAKwyVW8NP/DSmN5dVKrbb7AZ9lbrtY/8/1m2T6+tt+lrN/gTA+td+uNL5Ym/Z1q5Wj9ySTc4Q8fwe+z4mN6IOZ1ZuVoH9migwKnPndujd9+ql722W+8qPKaixmG9UZu47Mdee1Df+UGObr9hk2/HepfebezX7SN31i0AACAASURBVOcjGu536nP7Q3+G9V+2Uo896Az1IUkqCa2xlOgcDiQMc8LXaxxHvdoaj+j2ApueDvRxvFqvPJg4BgBAfFT+AAAAWMs2NjY2lu4gAAAArNDd3W364VH/lWta+PmbUxwRXn/Spq8pRjIFAJDRLr5/TYW3mrvXJnMPBwAAQGJU/gAAgIyR7EMjW+ImmCRbxP8FACAaEj8AAADWYs0fAACQMVgvAACA6Yl7OAAAgLWY9g0AAMxI/Veuyc60bwAApIw3iWnfAAAAYC0qfwAAQMbgrWEAAKYn7uEAAADWovIHAADMSP1Xrsn+V7yNDABAqnh/ReUPAABAulD5AwAAMgZvDQMAMD1xDwcAALAWlT8AAGBGovIHAIDUovIHAAAgfaj8AQAAGYO3hgEAmJ64hwMAAFiLyh8AADAj9V+5JgeVPwAApIyHyh8AAIC0ofIHAABkDN4aBgBgeuIeDgAAYC0qfwAAwIxE5Q8AAKlF5Q8AAED6UPkDAAAyBm8NAwAwPXEPBwAAsBaVPwAAYEai8gcAgNSi8gcAACB9qPwBAAAZY6a+Ndy1waYbN7jTHcbU8DTr/jmlesGT7kAAAFaaqfdwAACAVCH5AwAAMkZpaakl/XRtsOnGOeHbxk5Lug7ytpROecLG21Iadk73txgzKG5tnDP+vH1bjbrMHMDTrPvn2HSj1cmZZBM+nTWmrl/88Zh4mxmTiAMAC1l1DwcAAIAPyR8AAJAxkn1r2BZn03qX/vzxmG87Ua0Dlb4EQrzvJLslisHSvjprVNgg7TrvP6ePXVrckGM4p3K9GDhfw3ausUQqLlCOiRguuo6or7hajxf36Icuj3Vj5ajXmx93q9Zh7lxfP9amx08YzuP8Hp2LvH4Jx8Ncm9c32FTYUKhjwTEb1q5zTt24wW3pb4WNjY1tOm7JoPIHAADAWiR/AABAxkjZW8Nl27SrWDpwLFTR4W0p1dw5tuB237iKELeeMnw+d45Nc5c2y+v/7uKGHmm/M/SZoVqka4Pxe+MrXiKP/dD+RCfg0QvPt6mo8aA2OgL7yrWlsUQHnvfFFJ1buxt69Pgz9bInOkSw7T5tWVWivh90jOu3a4PvPMPOb2n48bs2+MYydI6leqGzWfclUfmzfO+YXiwz7HDU61vrjdfPzHiYazN8Tipq3KbloYOpfFWJtP+ouWopAIAkKn8AAACsRvIHAABkjFS/NVy0KEdSIHljrPbwVYSEEkBuPTXHKRmrTz4e1i4NyCPJXtftq6gxVhftLZfkS348JGPVUaG2LgpNuzb+2GM6tj5R5MM63ystznWE7bXnFkq9vpii6drg1IHiPdpSFqOBUedRHVC1HiyT7M7VKurdpN3Rpsrb79TxhwyxL96kxRHTpPU15OhxHfS36TYkXybKn6TxXz9z42GmjUM5i6W+hp1hiR7P+R5p/UpDQggAkAiVPwAAANYi+QMAADJGqt4a9ras09beEq1yOhSscDmxz/Bwv1wvnqgOJQE8QzqnEi0Kyxs4tPHUvvgJAU+zvr2/RLsaykP7yrZpV3GbjncqxrFTxNOsb++XyaofqetYWyjh4ajQqohKqaD1rrCqnOUNe1S0/7mwqp6ixmG9WTfpjE9I507D9bPW8r1jOtfYr4cMlVjfXjQcTOYBAMyh8gcAAMBaJH8AAEDGSPqt4XgLFRimZFvcIO0a7NbGHElef2InchGcnAIVqV/DXkk5FVpV3KOtiwxTm5lZHMEzoD4ZvjfHprlzcrS11x9vrGMns/BCon3+rWv3JvUV79GWcjP9u3V8v/T4Q+X+vx3a+Ey1b+ozs7El08ZM+8DmbdZ9lW0q2n3Qd/2SGQ8TbbytpVr8g9U698mY/vyJb32ovoYc3dfqSf9iG2xsbGzp3pJA5Q8AAIC1SP4AAICMYelbw1Uu38P8T8b050+SnXrMoY2nfd89t7tE6t2kxbNtmju7xsQ6MNU6FjxuaHtxKgtJPM36drv5qh9vy3M6IOlApU1zZ/u3yjZJbfr2uLWQppC7RnPzN0m7La4kCh1Au7dErIlUvs+XANqyzvQaRQAAKn8AAACsRvIHAABkjCl5a9iRq8Xq0fnhiP3DA+pToXIicgz2um5/Aselx9Wm41FmQgvKKVBRvDaxjp1QjhYVS+eGw7MR3uF+qbhAkWmRrkZD1U9CHrlf7VHR7uFxCatjVVLfqx3yxvt6jHGbNHeN5la26fETY1ESP2bGw0Qbz5DOWRw2AMxUVP4AAABYi+QPAADIGFPz1nC5tuwu0YFKYxWPW09Vtqlo9zbfmjfuGs29pzk86eExTNkmyZ5TKLUfDa8EctTrW1WK6FvytpTqKbfv2A9WSQeeN/Ttr9KJzzcNW3g1SpSqlWB/Jdr1L+aqfuTp0A9irKezvGGPinqPyB2zAiZi3CzibSnV3Mp+7RqMVTFlZjxMtAmsbRR2vTx64fk2qXi1ylNRbAQAGYrKHwAAAGuR/AEAABkj2beGEy1REOtzR123Bnb366HAFGeznTq3e1hv1Tl8bcpXan1wqjf/ln9Eqwa7Vevw91O+T8eq2kJ9bHDLJqls71hE3zYt3lKoB/3L6ZTtHdYuGfr+prSqKn68geMN7Ja25ofH/FK5sZ1HL3xzk/qqng3FmWDzVQmtljNae4d/7aNGd2hc252hMYkctzhjb9wf//r4KpGkHsO5BrZSveBJYjwStnGo9vRY+HWcnaOthS59eLpeDhPjx8bGxpbJWzKo/AEAALCWbWxsbCzdQQAAAEy1/ivXlPuFm9MdxozSucGmh+TSh3uncgEjAEC6DP2fayq8lXstAABAOlD5AwAAMgZvDQMAMD1xDwcAALAWyR8AAJAxWC8AAIDpiXs4AACAtUj+AACAjMFbw9e3sr1jTPkGAIiKezgAAIC1WPMHAADMSKz5AwBAarHmDwAAQPpQ+QMAADIGbw0DADA9cQ8HAACwFpU/AABgRuq/ck15VP4AAJAyF6j8AQAASBsqfwAAQMbgrWEAAKYn7uEAAADWovIHAADMSFT+AACQWlT+AAAApA+VPwAAIGPw1jAAANMT93AAAABrUfkDAABmpP4r15T3X3gbGQCAVLnwSyp/AAAA0oXKHwAAkDF4axgAgOmJezgAAIC1qPwBAAAzEpU/AACkFpU/AAAA6UPlDwAAyBi8NQwAwPTEPRwAAMBaVP4AAIAZqf/KNeVT+QMAQMoMUvkDAACQNlT+AACAjMFbw5gqnU/YNGdWqVq8krzNWhr4bwCIxduspbNsmvOEO92RXJe4hwMAAFiL5A8AAMgYpaWllvX10Z//pJ9f/K1++PYl7To5oI37+/RI8xk90nxGG/f3adfJAf3w7Usa+tUf9NGf/xSzn1PbW3XH2rMaifrpqL63tlV3bPdKI2e19o7D+l70hpiEkYOHfWNslc4aVbZX68Sn3aqzW9dtgKel9Lp7OHw9xeRpKdWcWbbgtrTFE6ulWu62aUOnuX59CT3/dnezYvU6pTprws51zqzo52NmTCbSJrlrbma8k7smkqKOQbS4wq5fjHGKFkvMcbi7WR65tSHy2JFbxG9l3Bga29jrdepTl9a3O5MbgxnCyns4AAAASP4AAIAMYtVbw0O/+oNafnxZr/Ze1qVff6Cbbv2CCr6cp0ceuVuPPHK3Cr6cp5tu/YIu/foDtZwcUMuPL2voV3+I2tfSx4qUP+jRW9GSOiNedQ3OU/1jdil7iQ69s0bfyLbkFJAyHrU816bipm0qS3coM1FnjRZtlhqHxvTxp2P6+FOXFm/OiXiQHnhgn6OGXvNdl73s6/N8U4nVUU9Y59E2re8InOuYPh7ao3MVEYkNM2Niok3nEzYt2lyoE4FjfTqsxn6niQSQmfGe2DWRJM9Qf/gY+JMnobh8SZzK/j06H2+cJqRcez8NH/9ilRjGcUwfn6mXw3COi46sDsXh304UbtJjwSRTuRqaSrS/okbkf8JR+QMAAGAtkj8AACBjWPHW8M8v/lYtJwd0061f0D0P3KH8uwo0/4u3aP4Xbwm2Cfydf1eByh4q0k23fkEtJwf084u/Hd9htl3L86+q+ZXxlScjb3o0mO/QvdmKWvlzanur7rgjsBk+O9UV/re/gmjtwdFQ3wcPx6k4itZ/q7afMsR28HDYZ8a+Q8c7q+2RbU51Gb7XpVOT+k6CcQh8tt0b3sZw3iMHD+vhlqvSSVfo82AVkDcslsjvRtW5Uw291XqmzhG7yROR1QGRD3mjVBP4KwM8LaVatLlHaneaqr7ofML3eaKqlcRVH9bFZOZ4ZuOO6NWfeDtoqLjyP0h/zvjdwAN7l9bH7c+M6NUhkZVQZs8n/LeReKrAspfHtNeYZbTX65kqaf9RQ+Ij4ZiYazPUr4ikpkPO1SVS+9EESQoz422mjW+sI8fNUdcdPgYq10NVhj+9HfpBb4kaDwaSMJLs9Xpl3O8itTqfcGp/8R6dP2OIw6/s5TGdMvyb4ah7VuvVpmNkf8JQ+QMAAGAtkj8AACBjWPHW8JsD76vgy3nKn3+LbpolU1v+/FtU8OU8vdp7OUqPWbr3gXnSSU9EUsOrV1quKv8Bu6IV+5za3qrNcuqdd2p9W1OWmh/2J0aWOrRCV+UNZji86hqUBl/3hpIeF2P3HezfU6QfBfr/UZF0yZfg8SVMstQU+OwdpxwthyISQNJgy6iWBePL1WDLId2xLyvYZ9OKIW2OmG4t2e/EHYeAky69sSwQ61rVq0/P+GPNXrdGP6qbJ60w9LHDLl/ixyU11Yb2v7NW9RqNm/zpPNomVa1MUPVjrAwYVmNxmyqDD7Td2jDLKYVVMgyrUQPyyPeg+3xTiVTlCn3+cnnco6ndqWMrw6sMFhkSE77kjbGiw1f1EUpoWBtT4uNFi3tYjTJWR0QzrPO90uLc8EfrjtxCqXcg/dO0JTifzidsqpRhDDsK1ZCbbPWHP0lTkOP/28yYmGnjUG6h1Lt5Z1g8noEeE7/3KeZt1vPt0vqV8f93MbW/C7eOtUvFqyvGJX6i8yWwQkk8SFT+AAAAWI3kDwAAyBhWvDX8C++o8uffos/NUlJb/vxb9O9XP4jaZ/a6O7VCQ3rDmLE45dFJ5apmXdb4L4yc1b6T/ungApYuUX1+oI9bZM+XPIFkzZseqa5IK4LTy3n1xknJcVuUvo39P78klBzKXqId67IUSEqtaFqupcEv2LWjKVeDLWfDki75dUtCbbKzlK/wPrMXzpM84cmUpL6TcBz8Vji1I9ipL9lmTIRFH4NReTRP9rDsWJa+cch43pEiH7xHV/aycS0gh+qerQ49hPYO6ZxKtCisC4fqzuyb+AP2KldYZUTZtj0qbn/OX1XiVuPmHq3vMPZfrr0d1aEH/ZbGZOJ4UeP2VZn0HulIfxJnouKdj7dZz7eXqHGbIWFRtk2NxUlWf3TuVENviVZVmEsxJKPs5TGdb+pXpaFi6/mC4cTJR8s4VHfGOI1auGA1We6AnvnUUBFlz9Vi9ahhZ3gixTPUn/KIg7xDOqfxCbZ4HAUlUv/Q9P29pwCVPwAAANYi+QMAADKGFW8Nf8mepd95Lunm2Upq+53nkv563o0xerVr2Qrp5BuGipY3hqQVjuiJhpFRDeqqmh82Tkl2SM2DgQbGBMeo3npdWn7fEi1bcVVdb476Exu5WhYrizEyqkFlaUG0sqCoSRH5EzWjuhw3o2KxhOMwCYHp+B42Od2bQeIHvP7pqwIP0SvaQh/ZK7SquEcNuWanOpukqIkdSTkFKla/hrwWx2TmeDPR8IB6ZRjjiax/423W0orI6dus42kpDV+vpqNavdEqttLEUdftr5paqWNhUwmWa29gHSBD4uqxI2kNNyFHbmG6Q7juUPkDAABgLZI/AAAgYyT71rAtynZfwef103ff1+C5S7p5lkxtg+cu6afvvq87c7Ki9mmTdO+yXOnk2/reiGSTVz85KVUus4e1McYl5arpnVr9ImL7p6W+zxfcliUNjmpkxKsuOXRftu8Ygxd/J9vIqAbzs7QgRiyRxzL7WXh849vE2pfo8/jfiT8O8WKN97dNWVp3yNfXa3XzpME+PWxYcyjWuMUbT99/u/XkrBw1FLr0yadjvq2j2hCnQ/VnfPsHm0qk3k1aZFgXKHa8yV+rRH2F9lsfU6L9ZuJOdvwn+l0z52BmjBO3qdaJwG/CsL1cZiKmzhrNyd0kNQ3rdJ3DsjEJtXFr9+YeVT1br5zA52X79ElHtXo3r1Or17qxnfxWrq1NJcFKssC+lyPG9V9WSyouCJ1PjK13YHjcPs9AT8yxi7rfnqtCSeeGPJP6nWXilgwqfwAAAKxF8gcAAGQMK94aXrLwL/X3X8nR28OjeumH7+jn717Sb375W334+z8E23z4+z8E//7NL3+rn777vu6//fP6m7/4MHbHSx2qlK8yZ+Tg2zqRX6THYlXmZGcpX0P6yakYnwf7G9VPXvFo0JHlmzYtO0v5Jz3a/sZQ3PV+4lbxZGcpR1d1MfKzeNVCqWJmHKw4zLo1/qSSU5Umjtc/FKcSovOo2lWtEyamynLUdfsfVLtUpTYdt2rx9+EB9apQOXZJ9lwVqkfnh+O0sTKmJI+XnBwtKh4//h7fXHyKPxlfmuUUqHii17izRrMr2lTVMabTdZFVZ2bGxEQb75CmcJI0a8S95r7pB+OvweNQTtTiG4+G+yUV5ppcv0eSyvVglW/NpOir+LjV0hJl/BGGyh8AAABrkfwBAAAZw6q3hpcs/Ev9839bpDtzsnTp1x/o1d7L+sd/fVff2ndG39p3Ri0nB4J/vznwvhb81X/S3/zFh1qQPT9Or3Y9VjdPg6+f1SuvX02QnFmimhXSic1desuwe+TgYW0PJiZu0cL8qzpx8qoql/mfqGfbtTx/SCdOSjmx1vsJ9n9Vzc8YpjobOavtB0eDcYYf26vtm4eUX7dE98Y5Q8uZGgcT3dyWJZ30hPWhU136UuRUbyOjGtY8LYx5YXwPi3sHIjMbBv7pzYaD05u5tcE47VtnjWZHTqvmHVK/Yao0R26h1H40xkPkRHzHK27aJl/6qVwNTSVqr6gx9BfRxtKYTBxvwnzrJ/VuXudfz8jXd6O/YsWaVXA8ch3pMTz4j7IWUWeN8jf3JNetvV7PVCliXHxTrW2IkxDytJRqdkW/dg+Nha3rFGJmTEy0sVfo68WR8XnU8lybVLxazhRMMzeeb7rE8N+iRy13lxriluRt1jfjJnY8arnbqfbiPfqXccmycOXb9qi43Rl+DTp3aktviXZvS+7XWv6yL2FaOSv8GquzRrNnOfVqRPvhgZ4kE0yZj8ofAAAAa81OdwAAAABW6e7utuzh0Wfn3qTK2z8vSbr8+0+k//jluDYHfv5HSdJv/uMDLchepM/OvSlun9n3OZTf0qcTmqf65+MkZyTdu6NWry08rK/d0WrYm6umdwL/naX7Hpin5sEsfWVpvH2x+2/a3qqv3dEX3FfZtMQX57o1ek3hx86vW6v/tS5+zKmQeBxMWLpcTStatfmOId/fK5z6xQ6HKje7ws5fmqf6H63RujjVTeUrq6WKo3K/XB49kWGv1780HVF+rk1bJEnVOtFRrfYK/+dlK1VV4VT+rE2GL5Vo91B3aB2Xsn06UWVT5Sx/0qjKpU/iVRK1OzW7PfRnsX9qsABHXbcGVar8WbbobSyOKeHxJqNsnwabSg3j6+87LDHi1oZZTgWHpMKm9gQxuJ+wqTLwheI9GjScm6PuoHYfyQmNT5VLg039yh9ILvTyl8c0WBA+Lr6p4GJ9w5+IkrTFcL4+hutjZkwStnGo7syYcp4wXGP/ucb97UkyN97JX5NAXM7VCotbkqo6IpJh3mbdk7tJgSWUipuG9YmZ35u9XqeHpHtybYb/xzjit29aufZ+OqYHI8cwWrxy63i7VNUxuXRoprHyHg4AAADJNjY2NpbuIAAAAKZa/5VrWvTFmyfVx4cf/Ekn3n1fl379gR7M+Yzy8vMtig7XL49aSnP06uphna5P/zv77idsqpSZB/QArhee5lLlby7Uif+7b5LVcNe/8//7mgpvndy9FgAAABPDtG8AACBjTPV6AZ+98Satuus21X11QYIp35A5AlNoxVrbAwDi8U+515H5iZ9kseYPAACAtZj2DQAAZIx0TRfz2RtjT/f2pS+1xvwM169f/KI29ofl+3Si2qbKz/Rr9/BEpocCMCN5m3VPzib1Vrv0CZmfcZjyDQAAwFpM+wYAADJGMusFWDHtGwAAiC2Zad9Y8wcAAMBaJH8AAMCMRPIHAIDUYs0fAACA9GHaNwAAkDGSfWvYlsJYAACAeVT+AAAAWIvKHwAAMCP1X7mmAip/AABImQEqfwAAANLmM+kOAAAAwCrd3d3pDgEAAEwA93AAAABrUfkDAABmJCp/AABILSp/AAAA0ofKHwAAkDF4axgAgOmJezgAAIC1qPwBAAAzEpU/AACkFpU/AAAA6UPlDwAAyBi8NQwAwPTEPRwAAMBaVP4AAIAZicofAABSi8ofAACA9KHyB/8/e/cfHVV97/v/FaD+Ou31mpNVe76lCTD5AZR2tb0nhDCAF6pCEuqP1eq3NGKtSFRKQFpktWd5Rbzc1qV4EIIcDOqxWJoercsfNROwVisw/Mq9vS5PBPJjgER6jvakc+qRI2qB3D/2npk9v/dM9mSSnedjrVkOM3t/9nt/9p5s137v9+cDAIBr8NQwAAAjE9dwAAAAZ1H5AwAARqWOU6f1RSp/AADImbep/AEAAMgbKn8AAIBr8NQwAAAjE9dwAAAAZ1H5AwAARqWOU6fzHQIAAK5H5Q8AAEB+kPwBAACu4ff75fV68x0GAADIENdwAAAAZ5H8AQAAAAAAAAAAcBHm/AEAAK7BfAEAAIxMXMMBAACcReUPAAAAAAAAAACAi1D5AwAAXIOnhgEAGJm4hgMAADiLyh8AAAAAAAAAAAAXofIHAAC4Bk8NAwAwMnENBwAAcBaVPwAAAAAAAAAAAC5C5Q8AAHANnhoGAGBk4hoOAADgLCp/AAAAAAAAAAAAXGRcvgMAAABwit/vl9frtbVsx6nTOY4GAABMG/9pW8tlcg0HAABAelT+AACAUanj1GmVfNbeDSkAAJC53j+etp38AQAAgLOY8wcAALgG8wUAADAycQ0HAABwFpU/AABgVKLyBwCA3KLyBwAAIH+o/AEAAK7BU8MAAIxMXMMBAACcReUPAAAYlaj8AQAgt6j8AQAAyB8qfwAAgGvw1DAAACMT13AAAABnUfkDAABGJSp/AADILSp/AAAA8ofKHwAA4Bo8NQwAwMjENRwAAMBZJH8AAIBreL3ejJYvGOav/euaNKuqSbNubtc76Zbfu9tYtqpJ/2uvVNDXriXWf+cl3qB+cbP52bpAbrcfu//D4XgNg5hyc1x5pe+j0XXuJ3q983RLOC5rbMk+H64vR+KN/Xvs2DGzeZ7l8RzJRKbXcAAAAKQ2Lt8BAAAAOMXv9w/65lHf0y1atKU/5TIVy+v15OLCQW0HAFxr727z72i5Hjw0X950nw9aUDtv3qmtnZJqa+Vf63Gm2ZzFi0ScuIYDAAAgguQPAABwDSduGhUvXiT/YvMfe3fLu7pLklSzoVH3zB5087kze778h+ZH/t2Xv1DyInb/h4PhGBPcZxieZ30ng8abikJ9wcbnw1XO4h3qYzYMz5FESPwAAAA4i+QPAABwjXw8NRxfKVSkZc8uUn2xFPs0esukw5Zl458kT191lKS9ihlqWS/dd8NBdcpMVJVku0eWbVhVzFDLjkoVZxRvtOjl7ey/tS+Tx2bsb7tutez/3NeatMYXu53E1QHpt2tnfxItEB2TkTxMsQ+h5KIl6RiSvNrMzvFy+jxMJtW+Je57/zrzOIXjtS43Q8sCBy3tZXrOpPi9xJzLqeLn3E+3P9HrhY+pJHUe1KKqg1LFDC3zHNTWBJ+H+tZWLAl/G7X6+m98kb7x+eT1KX0FUIK2rL/DZPuR+NxJFV+9nrwiZrm4vw0Bra/yqc1cfsnxneFtx/1+UhyjpOdZ3PYy+5sQ1RdRO5emPzJE5Q8AAICzmPMHAAC4xlDfNPKva9KiLf2qWF4v/6FG+TeUS+rX1ht2K27aap9P92m+/IfqtaxCkrq0Zl0gri3jxluj/Ica9WBtio37fFneoE+nUPU7jO0bLzPezoNadHN7uKAom3jt7H/yvgxofZVxszK8TIpteueVm++69Ppe821fQL81bxDXzIskH2wfQ4uM99/mPvjXNRk3jytmqCV0DDaUJ2/S5vEKc/o8zGDfMubrkdZb2+nSmgTnoN3fX/rfC+d+Jud+svW8axvVsrzIXNrsox2Vqk/yebHNWJL/Ni5T/Y5Q38pI+hxqTJn46Xu6JaYtY/221U269Wmj2ifZfiRLdGT+202sc8tOvT4vsm7b6iZ5q3ZL60PHvF9b70n12078e0nKxvkZSSY68LtOgcQPAACAs0j+AAAA1/D7U92ydFhfu57wSVKRvn6FWZExu1Q1kqJuuobU1pqVG4WaELonGQgaN+bCbUkVyyvtzSsRusGZ5obk4BVq9lXmDdDOoN6Rso43/f6n6Mu+oI6bq02aEKmA8a5NMhzf7MrwzeC214wbmX1v9Mi4/12uubNtbjeRbPZfNvbB0m7NUssxnT0/gzmmEhwvK6fPw5BMj48dtdPD1Q3hhEZnj/b2KavfX+a/F879ONmul4qtPnDitxES0A4zERhpq1D1S41zrHPLbu3MdNhMB+OrWF5vHNeSQoXyWTUbjEqfL0yy89tO8HtJJVd/E7IwpNdwAACAUYBh3wAAgGsM6VPDvUHzZmq/tt7QpK0xXx8/GZTs3vQOtxV9czd/kgx/FeJ0vLb6slCTJHXKeBK+zfwu+XBoxo37rZ39kq9H/rWX6eRv+s11zJuYNrebPN4M9784zT6E2y3SxIyG7UtzvOwazHFNt2+DZd4I71S/1pYkdgAAIABJREFUTvRKkoO/vyic+9btZhtvRuy0qWx/Gwns7Qn3YWLmOZZJRj3r326OxP5eso1piK9NVP4AAAA4i+QPAABwjaGcLyA8EXjKOTKCiT5MYRjcOLTMDRG6uZx8fhNn4rXXl4W659kZOm7GFtK5ZafWT0g8x1HxFaWq2NKvTgV1cm9o2KtIdYG97aaS6f57Uu9DppuXMjxedmVzXNPsW7bVP0nk5PfHue9QvJmx1WY2FUVw0NBcm5jzBwAAwFkM+wYAAFxjKG8aFV9Rag7JE6pEGITw8D4OtJVC39Mt8lYZ80ckG1zHOjzUkmQVGw7Ha7sviyv1ZHg+llpzWKhQZUCi5T36eoXR7tbV5o3zilLNLs5wu7EGs/+p9iGLdm0dL7sGe1wzPT6ZiKmscPT3Z+LcdzDeDNhq08l+Dw8pl0wWiY4h+htum1OVSEO8XyR+AAAAnEXyBwAAuMaQzhdQXKkl5qTXbautyZSA1lc1aX0mT6qHb9RKbdttTNCdlaD2xg79lCiU8NA+QZ00A3nneEzlg9Px2unLvbvltUxCnmwelGiWOVtMFVd5IqM5ZXsMs93/dPtgjcfa7t7d4Uno40Kxc7zsGsxxTXt8LPOJ+HqSJh8TC2j96i7jbWgeICd/fybO/ZjtZhtvpuy0mfa3kWC+mqQ8unl5UUxbQe3cbpxjFcvnZ17RlMVvN3cS/F6yNSTXpgjm/AEAAHAWw74BAADXGOqnhr1rG9UyqUWLtnRpTVWX5ZsiLcvoaetC1e+ol27eqa2dB7Wo6qDDkUrqCw39lKZCZPZ8tSwPatGWyPwbFRVFkqw3wZ2PN21f9kry+eT1Kfq70DBRSe5KFi+erpotPnOOj/h9z+4YDmL/U+1DVDzR7VYsr0zcnq3jZdcgj2vafavXssBObe2M7Wt77cXOcePc78/EuR+93WzjzYKdNtP9Nrxra1Xj86ktdFxqa+Vf61EixYsXyT9ht7yro9uq2ZD9EIUZ/3adFnuOpNh/+4bg2mRB5Q8AAICzCgYGBgbyHQQAAIATMpkvoOPUaU387KdzHNEwsne3Zq7uUsXyev3jYIcHA3ImqJ0379SjnZJqa7V/0DevATht37omrfHJ1m/0xB9Pa9p4e9da5vwBAABwFsO+AQAA1+CmUXL7XuuSI/PCAABGr752PWFWGNXOczY5yzUcAADAWVT+AAAA13Ci8mdmVZPTYQEA4Fr7DzUm/Y7KHwAAgPwh+QMAAEalUTfsGwAAQyyT5A8AAACcxbBvAADANfx+f75DAAAAWeAaDgAA4CwqfwAAwKjUceq0Jl7O08gAAOTKifeo/AEAAMgXKn8AAIBrDOlTw73t+t70Js2c3qT1e4ZuswAAuBGVPwAAAM4i+QMAAFzDPRNFB7VzsZFYmrkukO9gAADIOfdcwwEAAIYHkj8AAMA1eGoYAICRiWs4AACAs8blOwAAAACnOPPUcFA7F+/Uo52S6mbo+z0HjfeSpHI9eHi+ZqVbz6pihn75dKWK49qu1S8nHda3m/pj2o5pp9Wnma3G8vvXehzYPwAAhh8qfwAAAJxF5Q8AAHCNTJ8aLkjyCmvtkdY36sDhRj1UJ0ldWrO4Xe/ELiepQIW66WljWeNVr+9XSOo8qG8nWqfVp7WaH1lOXVqzLmC2E/pMUl2t0d5aT9J4efHixYsXr+H4ygSVPwAAAM4i+QMAAFzD8aeG66brphLj7ay55cabzh7t6bWzcqHmXF1krhNUX1zbtXpqcaGkQk0oNT/rSbAcAACjAJU/AAAAzmLYNwAA4Bp+vz93N49KClUhqVP9OtErqSTRQkH9PNHQbwAAIKWcXsMBAABGISp/AACAa+T1plFvu26ZbiR+KhrrdeBwo/6psSh/8QAAMIKQ+AEAAHAWyR8AAOAaOZ0voDcoo6CnSBMTVP307ekxvy/XbYsLcxcHAAAuxJw/AAAAziL5AwAAXCN3Tw0H9D9XdxlvLfMAWRWXhBI+QZ005wTqO96f5faYBwgAMLpQ+QMAAOAskj8AAMA1HH9quNWn6ulNqp7uk0/mcG5rPYmXnTPfHOatX4/e0KTq6U16vCf7Yd9mra1VrSR1HtT/P71J1esCWbcFAMBwR+UPAACAswoGBgYG8h0EAADAUOs4dVqTLv90gm+C+vliY+4e1dUmT/YAAICUjr93WtPGJ7rWAgAAINeo/AEAAK7BU8MAAIxMXMMBAACcReUPAAAYlTpOnZYnQeXPjOlNeYjGnoOHG/MdAgAAtgWo/AEAAMibcfkOAAAAwCl+v3/QE0aTYAEAYOg5cQ0HAABABJU/AABgVEpW+QMAAJxB5Q8AAED+MOcPAABwDeYLAABgZOIaDgAA4CwqfwAAwKjUceq0PJ8bhk8j97bru9/q0VW/WqSbSvIdDAAA2Qu8S+UPAABAvlD5AwAAXMORp4Z72/Xdyhb9vDfm8z27NaOySd/dEUywfJPu3zP4TduOxaJvR4tmVDbFvXISDwAAOULlDwAAgLPG5TsAAAAApzgyUXRJoTzq12/eCOqmmwvDH+99rUuS1Hn83yVFPldvUJ0q121zBr/p+Fgq9bP2yvTLVczQMz+vVHE4pnZ991tNmhH7OQAAw5Qj13AAAACEUfkDAABcw5mnhj2aWyd1vhJQX/izoHp7pNq6cqm1R3stS+99rUuqK9Vs62f3Watwoit39t7XpBn3BaKXuandsi0LG5U/CZVU6mfttartPKgb7wtEfeVEbAmrjWK2AwBAJqj8AQAAcBaVPwAAwDUyfWq4IMnnc+aVS61B9UoqkaTegH7TWa7bfl6qglaffrdnvubMkaSAftcq1T3sCbe1574m3a1aHWr3mB/sVtW3dqukfb7CxUGtPv3u4UYduk+Sgnr6pp36Hzs82mGpNIqNL1msBZb/Ri/j0fcai+Rr6tHe+zya41BsfTtadGNToR5qXxRex2g3eYwAAKRD5Q8AAICzqPwBAACu4dhTw3NKVacu/c6cN6fvjR511pVqjjz673VSz0lz3p89PWpVkSaWmOv1tuvx1iIt/57H0lallldE2pIk1dXq3nC2pVBXXF0UU2nkjOIJhZKC6u11KraAnmrqV93DlmQRAAAOoPIHAADAWVT+AAAA13DuqeHLNLFC2vJaQPfO8ejk8X5VTLpMkjRhkpkMublQOhmUKkp1RTj5E1Sn+tX5rSZtiWmxzqHIsuZEbL1B9ahIV5WkXxQAgExQ+QMAAOAskj8AAMA1/H6/QzePjIqXLU092nOf9LvWIl31K2PYs+IrSlXR1KM3ej3SK/2quHq+iqPWLddD7cOjMqbvZFBSoUpKJPVKwyk2AACsnLuGAwAAQGLYNwAA4CJO3jQqvqJUFQqqd0ePWq3VPSUeXVXRrxNvBPSbziJddYVlnp6SQlUoZhi1vDGGaKtorDSSPU7EVlKoUvXrRK9DIQIAYCLxAwAA4CySPwAAwDUcnS/ATPJsaeqSSgst1T1GVVBr00F1hqpqwutU6rY6qfWHu2XNsfTtaNH9Q5kQ6m3XzZU+tVbM0PqbCx2MzZjzqLW5PTI/UW+7Hm91LHIAwCjFnD8AAADOYtg3AADgGs4+NWwO/dbZr7p5nqhviicUSuqX6krjhlCbc1+jnp3UohsqmyyfluuhdgdDi9V5UDdUHoz6qO7hRu2ICc6J2ObcV6/lN+2MbK9ihpbXSZ3ZRQ4AgCQqfwAAAJxWMDAwMJDvIAAAAJyQyXwBHadOq+xzn85xRKPD3vuatH1SvXbcXJh+YQDAqNH97mlNG2/vWsucPwAAAM5i2DcAAOAa3DQaAnt26+Ydwci/e9u1vTVm7iMAADLENRwAAMBZVP4AAADXcKLyZ3rUkGjI1OH2xnyHAAAYJqj8AQAAyB+SPwAAYFRi2DcAAHIrk+QPAAAAnDUu3wEAAAA4JeOnhgtyFwsAALCPyh8AAABnUfkDAABGpY5Tp1X2NzyNDABArnT/K5U/AAAA+TIm3wEAAAA4xe/35zsEAACQBa7hAAAAzqLyBwAAjEpU/gAAkFtU/gAAAOQPc/4AAADXyHS+AKb8AQBgeGDOHwAAAGdR+QMAAEaljlOnVU7lDwAAOdNF5Q8AAEDeMOcPAABwDeYLAABgZOIaDgAA4CwqfwAAwKhE5Q8AALlF5Q8AAED+UPkDAABcg6eGAQAYmbiGAwAAOIvKHwAAMCpR+QMAQG5R+QMAAJA/VP4AAADX4KlhAABGJq7hAAAAzqLyBwAAjEodp06rwiWVP7vuLNA18umTf6jJdygAAIR1UvkDAACQN1T+AAAA13DqqeFddxbognHRr2VtjjQd1rPZqwvudLhRe1tW0+wk+9N2e9x+G6/btStFi1H9NXuTenIV+nCQoI8S9WXPZm/UMldsju+VbJbJzzkDALlH5Q8AAICzSP4AAADX8Hq9zjW21KdPzg4Yr1836PFvOJ8AGlptWjauQBeMK9MPD6RarkEvhfY7/HpMC1KsseAfjOWO/P1Mh2Mefna91Kzbfm3pm2OP6O3Yc6Ptdk39gfTwsdByPn3xB2UZL7PrzgJN/cE0y/Ho1sMdtSSAALiSo9dwAAAAkPwBAADukbOnhmvu1sPV0uMvRW66p6/aCCVb4qtiejZ7NfUH+6XttQkrOqIrj7xqimk6dtvXbLe1E9pqJhluy7YfMhRfQRVdQbTrTmO/k1cOGVVKsX0bWzVlZztXbO6x9JtXTZtvT1DRZByzRBU4IQv+YUBbraPrla7Uj5daz40eNf2kWdV//zM1loYWqtEP/n6mHv9JaN/sLdPdIVX//d2WxFupam6YKW1/IWUlFgCMRFT+AAAAOIvkDwAAcI2MnxouSPJK9L2k6qllUoHU0+Q1KjLODeiTcwP65JxRtXFFU4+5fJuWjauVWkPfD+iTc916WEfUUyCVrvTryMaZRnVR6PttNVKBZf6e0Oet0/TDybdrlxlH/LYH9NLSNPuTaP/GJPh8TIbtJGs7/H6mHu6y7H91s66ZvUk91mW31+ql66x9dJeWhPsxRTwZbufAD8q0pOBn5jJ+Na68TrepWT+1bmv3C3pcDfrxytIM9tlM0pjnhgq6dfSA9MWK6DZKK6ZJB46YMdlZplRl06QDP3gofOxVIPUc3S8tvU4LBnOMePHixWuoXhmg8gcAAMBZJH8AAIBr5Oqp4Z7N39UPD8zUt+pKJbXp71ft122t1qHQarS1tUEHVj1kVGQEuvS2ZmpKmbWVUjXuSz18mgKb9NPtM/Xw3ZbSkgV36+HqZr20S0m27bRmXTO2QBeEXndkP8TYgm1+NXpC/ypV4z0NRnLDutBSn7YuiCxTc+NMHXimNaN5g+xsp3pjt95YUWr5pEbXLFXUtna90GwkVjLYtnY9ZDk3nLVg24CObOyIOh4/ndptJAoBwGWo/AEAAHAWyR8AAOAajj41vL02fMN96irp4S4zwZAwsSOpbKqq1aHugCRPnb5VvV8/LDdv2s/aZC+Z0X1EB2RZb2yBLhhrmaMn2badsuAxS6WSUdF02/baQSSAetQ0y7Ivdc2OhjvY7Sy4+xFVH3hGbQElTrylE9ikK+qaVb3xZ5bkk3N6Nns19ZkbdSRcBdagA6vKUg5LBwAjFZU/AAAAziL5AwAAXMPRp4atQ7Kd82d4c79UjfuMdY9snCkduEtTxxbogrGxc8wk0hA1pFvotTV3pT4pGBVN2c0x06ZlY8v0w2nWIewachDjILZjJul+1dqjntZndKD6RtXYPc67btcF5XdJcRVFTjGrvO5ZqXDrCx4zE0DfVVMgB5sEgDyi8gcAAMBZJH8AAIBrZPrUcLppChJ+5ynXF7VfR7tjPu8+ogOapnJP9OdlK/z6y7kB/eWcT7fJGL4t6TbKpqo6Zhlb27axP4mmYLCzbKCrI+O2CyQV7DLmz/n1tpqUcSZqW0ofqxPbKVCpam+cqQOrvqslz+xX9Y11KrOzn7tu1wV1zbqtdUB7VpTGfF+mKdXS21098f1YPdVs38YygS69nWLfMzkmvHjx4pWvVyao/AEAAHAWyR8AAOAaQ/PUcI1+uHGmHq+zVvG06c66ZlVvvNuYL2bX7fpU7FBvMUO2lZZPi6+o8azU3y1VTNvG8F937jK2fe1S6fH1lrYDm/ST7c7s2a47CsztRPbr4VX7I/uVUo98z+yXppUblSrmMHhd4QoVo48yYyZnrHMA7bpdU1btjywyyO2UrrhHt2m/Dhxo0N/ZqODp2ezVp+o69HDXgP4hYaeUasU9RnXOZktMD0dV8dhYxlOnb1XHngs92ry+Waq+UbU5GGYOAPKJyh8AAABnkfwBAACuMVRPDZeu8Ovoxg59Y2yBPjW2QJ8aW6u3N3ZrTyh5sOA63XbgLk0Jf1+gT5U/o291+bUidNN+wWP69dLmSBvmvDoLtg3EtF2gKaum6Voz0bBgW7celqXt70rfWmon6jbdacb6uKTH64z151jmjymdOjP8ecL9SmDXHaFly/RDPaKj28w5czwr9eRG6Yfloe9f0LVZDPtWuuJn0fv7wnU6unFmZIFBb8dIqGnpdfYTXOa8TJ+yHt+x3kgiZ8FjOhoVk9GPUcmitMuUasW+gehzxBze7i/7LEPBAYBLUPkDAADgrIKBgYGBfAcBAADgBL/fb/vmUcep05r8/306xxFh+GvTnWNrpdZklTwAgGwd+5fTmjbe3rU2k2s4AAAA0huX7wAAAACcwk0jZGzXC3q8+hEdJfEDAHnFNRwAAMBZDPsGAABcg/kCkBljDp3qG+sYRg0A8oxrOAAAgLMY9g0AAIxKDPsGAEBuZTLsGwAAAJxF5Q8AAHANnhoGAGBk4hoOAADgLCp/AADAqNRx6rSmUPkDAEDOHKXyBwAAIG+o/AEAAK7BU8MAAIxMXMMBAACcReUPAAAYlaj8AQAgt6j8AQAAyB8qfwAAgGvw1DAAACMT13AAAABnUfkDAABGpY5TpzXl8zyNDABArhz9A5U/AAAA+ULlDwAAcA2eGgYAYGTiGg4AAOAsKn8AAMCoROUPAAC5ReUPAABA/lD5AwAAXIOnhgEAGJm4hgMAADiLyh8AADAqUfkDAEBuUfkDAACQP+PyHQAAAIBT/H6/vF6v7eULchgLAACwL9NrOAAAAFJj2DcAAOAa3DTCUNl1R4HGjvFqc0BSYJNmhd4DQDKBTZo1pkBj72jLdyTDEtdwAAAAZ5H8AQAAruHkfAEfnflQhwN/0rOHTujBXx/Rsu0H9e1H9unbj+zTsu0H9eCvj+jZQyd07F//Qx+d+TBpO3vubdJXv9Ou3oTfBvXUd5r01XsDUm+7vvO1Fj2VeEEMQu9TLUYfO6XtdtU1N6j1vF8rPM41GxLY5B12N4eHU0yBTV6NHVMQfs3a1BO9QNvtUd+PHVMgO6EbCT3z5d2kYZHLs7kvafsky2UyO+Y92uxN19d2lomXm9iNWJK25d2kgNp0R0z/x71izpW4OKzLeFZq33mfljbXZtwHowFz/gAAADiL5A8AAHANp54aPvav/6HNr57UswdO6sQfz+iS8X+jqX9boe98Z5a+851Zmvq3Fbpk/N/oxB/PaPPLR7T51ZM69q//kbCtOUtmaMqxHr2eKKnTG9Arx4q0colHKqnUL36/SLeUOLILyJkebV7frOqNd2tBvkMZjdpuV/kqaWP3gM6dH9C58z5NW1UWdSN914vNWtoa+n5A57ofUUdd+oTDgm3G8l0bZ+Z2HzJga19s9ImtfrujQOWrpqk1tK3z3dr4z7U2kiihBEmZVh0YzDLJVs1l7OnUaNv56P6v1kxLLAM6518pj2Ufy5+5UV3Wdc4PqPVLd+m74SRTje7eOFPb627XrkFG5zZU/gAAADiL5A8AAHANJ54aPhz4kza/fESXjP8bzb76v2ly1VQVf/4yFX/+svAyoX9PrpqqBdfO0CXj/0abXz6iw4E/xTdY4tHVk/u16Yn4OoLe13t0dHKp5pYoYeXPnnub9NWvhV6W7/bsjv63WUH0naeCkbafaklRcZSo/Sbdu8cS21MtUd9Z245sr133xi6zZ7dlvd3aM6h10vRD6Lt7A9HLWPa796kWXbe5X3rZF/k+XAUUiIoldt2E2h7SqgMNumdladJFoipIxhRo7JjYm7wJqgnMyoDAJq/KV+2XmmttVTDsusP4Pl3VSvrKCedisrM9u3FHCyXefmapuDJvpK+PrLtg24C21VhW86zUPQ3S9hezSQQkrg6JrYSyuz/R50b6oQLT74udPrG3TNc/KyapWaq6G2dKzS+kSVKEEiQ+LR3UMkZfR/dbrmN3zq47arW9+hF1hZNBEQu2DWif5W+GZ+U9WqpmvUD1TxQqfwAAAJxF8gcAALiGE08N/+7Ie5r6txWaXHyZLhkrW6/JxZdp6t9W6NkDJxO0WKi5VxdJL/fEJDUCemJzv6Zc7VGiYp899zZppWr1f3/faLweKdSm683EyJxSfUP9Oh7OcAT0yjHp6CuBSNLjePK2w+33zNALofafnyEdNxI8RsKkUJtC3/2+VqWbd8YkgKSjm4O6MhxfuY5u3qmvbisMt7lpYZdWxgy3luk6Kfsh5GWfXr0yFGu9VuqgfmzGWnLLIr2wokhaaGnjfo+MxI9PeqQx8vnv67VSwZTJn10vNksN16Wp+rFWBnRrY3Wz6sI3tNt0x5hayVrNcb5bG3VE3ZI8K/1G5UmDL/J91N3/BJpr9cK10VUG5ZbEhJG8sVZFGJUTkYSGszGl316iuLu1UdbqiES6deSANK08OvHmKZ8mHTBiTcxMDkwpS9G2A9Lsz647ClQnSx+2TtOqskyrP2L3xU6f2FmmVOVfkg6seigqnu6j+22c77k0UmJv0wvNUvWNdXGJn8RqdF3WCUn3ovIHAADAWSR/AACAazjx1PDvA0FNLr5MfzVWGb0mF1+md/rPJGyz5Jbp+oa69Ko1Y7GnR79Wue64pTB+hd52bXvZHA4uZE6lVk4OtXGZJk2WekLJmtd7pBUz9I3w8HIBvfqyVDopQdvW9n9aGUkOlVTq/lsKFUpKfeOR+ZoTXsGj+x8p19HN7VFJlykrKiPLlBRqiqLbLJlUJPVEJ1MyWidtP5gW1ur+cKNGss2aCEvcB0H1qEiTorJjhbrlF9b9jmUvibBgm3UuoFKtuKchcqM60KUOzdTUcusapVrhfyz7m9QNvqjqkAV3P6Lq5vVmVUmbHlq1X0tbre3XaFtrQ+RmuaMx2dhewriNSo0Dz7Q6P9dO20NadWCmblyYvFrLEan2J7BJ65tnauPdlgNVc7c2VmdY/ZHDfVmwbUBdGztUZ6nYWj+lO33y0TGlWuG3DqNmX95jD3SpQ/FJqlTKpsyU/rlreMwtNUxQ+QMAAOAskj8AAMA1nHhq+GueQv17zwl9epwyev17zwl9oejiJK16dOVC6devWipaXu2SFpYmTjT0BnVU/dp0vXVIsp3adCy0gDXBEdTrr0hXz63UlQv79crrQTOxUa4rk2UxeoM6qsKYxEfku/ikiMxETTBSbTQU0vbDIISG47ve5nBvFulv8JrDV4VuRNc1R77y1OnG6v1aVWZ3qLNBSpjYkVQ+VdXqUFfA4ZjsbG8oBTZpVl3ssGF50HVEB2Tp42zmv8nxvgQ2eaPnq2lt0IFEFVvD0EiM3VM+Ld8hDDtU/gAAADiL5A8AAHANJ54a/u9TL9frb72nY2+f0KfHytbr2Nsn9Ppb72l6WZJKG0lzriyXXj5szldjVOZ848pUd3DLLcOuRV6hCpeSSYXSsaB6ewN6Rca8QXOuLNfR4/9uJE0mFyYd8m1kSd0P2SvULb8w2nphRZF07KCuSzLnUGbadMeYMq36knV4rwbL92Z1w/kBYyi1A3epPOG8QENpOMbkgLbbNbbsLmljd9R8K/nTYBkKL/KyVZyS830xK7busVTd1DxmJlG+m3ZuovwaXOwHjsYPGNh9dH9mIXjKNU1SR9fwTTaNBFT+AAAAOIvkDwAAcI1MnxouSPCq8vy1bplXpsPdQW197v/of791Qv/2L3/Sx3/+j/B6H//5P8L//rd/+ZNef+s9zf3y5frSpR8nbLNAUsGcUl0jozKn76nD+vXkGbptTvQy4ZhKCjVFXfrtniRthdsL6rdP9OhoaaEmhNZ7uUdrX+3SlKs9xmeJXmYVz4nexN+VqT/+O0u1UFy8Sf5tZ5mU69joh2TH0s52Qq8JtyzSm79v1Ju/r9U1NrbX0dWTPI62F7RdDWrdVpM2ztKVfp0/P6Dz531qULNebLMXb9r97zqiA5qmco9U4CnXl7RfR7tSLONkTDa3Z/e4Rb/KNLU6vv+Pd3VI1VNVbl227XaNrWtWQ+uA/CtLbfVlsjjsxJp2mfKpqo7pT9uvlPtip09sLGMOW2b7HBuyVy5jN+YKiv/eGN5RXypXqe02jTl8QkMbxm+rTZs3JdiHvPXr0L0yQeUPAACAs0j+AAAA13DqqeEqz1/rf35ziqaXFerEH8/o2QMndd8/vaUfP7ZPP35snza/fCT8798deU8TPvdf9KVLP9aEkuIUrXq0ZEWRjr7Sride6deUqz3JK3NKKnXHQumlu3brDcvHvU+16N5wWcplmjS5Xy+93K9rQhVEJR7Nn9yll16WypLN9xNuv1+P/Ngy1Flvu+59KhiOM3rbAd17V5emrKjUFSn20HG2+sFGM5MKpZd7otrQnt36SuxQb71BdSca8i7MnFg+QaVAWNzwZm26wzrsW9vtGhM7rFqgS/+smZpiDpXmKZ8mNb+g7KaCN7ZXvfFuGQUlNbp740w1191uaS9mGUdjsrG9rJVq5T1GNccmS/8+tGq/GixVH4FNXo2p69DGbptVNVF69PIz+6UvlZvtlWph7FxEbberbFWmlSErdU+DYvrFiPWOFJ2afl/s9ImNZTx1urE6Nr4ebVrfLFXfqIVDMmRejzZ5C2LOxdzGXnP3I6puro0+Bua8SlHzM9kRA9dsAAAgAElEQVRQs81ImNaNiT7GartdY8bU6pmY5buOWs8zSFT+AAAAOG1cvgMAAABwipNPDV988SX6xpcvlySd/PNZ6f1/iVvmif/9n5Kkf3v/jCaUTNHFF1+Sss2SuaWasvmgXlKR7vppiuSMpCvub9SLk1p07deaLJ+Wa9PvQ++NeX8eOVaor89J9Vny9jfd26Rrv3Yw/Nk1j1Qacd6ySC8qettTVtSr5ZbUMedC+n6wYc58bVrYpJVf6zL+vbBWb95fqmvu8kXtv1Sku55fpFtSjJdXc22DVPeC2rbVJE5keFZqx8ZnVFZWoFWSpAa1tjaouS7UwHVqqKtV2Zi7LCvN1MZuv1aG7gLXPKbWhgLVjTGTRg0+nU+VxWiu1RhLfql6Y7f8lqHBPCv96pZXZWMKEi/jcExptzcYNY+pe6PX0r9m2+FQzOSNpFWWZRLuk0XbHQUK5+iqH1G3Zd88K3+mjc+URfqnwafujR0qO5ph6NsG1D0lul+MoeCSrWFzX9L2iZ1lSrXSP6DyOyzH2NzXlOeeJGOow1qF16orULNij7mdZZLIZeyelfJ3S96yAstTkcnPkzSBatv5AV0bG4ekhtbY5F2bXmyWGloHlw51Gyp/AAAAnFUwMDAwkO8gAAAAnOD3+23fPOo4dVpf/PynB7W9M2c+1K/fek8n/nhG15SN0ZTJkwfVHkaCHm3ylumZGx1KZgxS2x0FqpOdG/QAhovAJq/KVk1T6/nHBlkNN/y9/YfTmjbe3rU2k2s4AAAA0iP5AwAARiUnkj8hZ858KElpK3/gEm23a0ydhsWNW5I/wEhjVEEprhrInTJJ/gAAAMBZDPsGAABcI19PDadK+nwlargyjBRv/r4x+ZfhIdA6shweCsCoFNgkb9ldOtDg0/lRkPjJFJU/AAAAzqLyBwAAjEodp07rizyNDABAzrx9isofAACAfBmTfhEAAICRwe/35zsEAACQBa7hAAAAzqLyBwAAjEpU/gAAkFtU/gAAAOQPlT8AAMA1eGoYAICRiWs4AACAs6j8AQAAoxKVPwAA5BaVPwAAAPlD5Q8AAHANnhoGAGBk4hoOAADgLCp/AADAqNTB08gAAOQU11oAAID8ofIHAAC4Bk8NAwAwMnENBwAAcBaVPwAAYFTiaWQAAHKLay0AAED+UPkDAABcg6eGAQAYmbiGAwAAOIvKHwAAMCrxNDIAALnFtRYAACB/qPwBAACuwVPDAACMTFzDAQAAnEXlDwAAGJU6Tp3OdwgAALgelT8AAAD5QfIHAAC4ht/vl9frzXcYAAAgQ1zDAQAAnEXyBwAAAAAAAAAAwEWY8wcAALgG8wUAADAycQ0HAABwFpU/AAAAAAAAAAAALkLlDwAAcA2eGgYAYGTiGg4AAOAsKn8AAAAAAAAAAABchMofAADgGjw1DADAyMQ1HAAAwFlU/gAAAAAAAAAAALgIlT8AAMA1eGoYAICRiWs4AACAs6j8AQAAAAAAAAAAcBEqfwAAgGvw1DAAACMT13AAAABnUfkDAAAAAAAAAADgIlT+AAAA1+CpYQAARiau4QAAAM6i8gcAAAAAAAAAAMBFqPwBAACuwVPDAACMTFzDAQAAnEXlDwAAAAAAAAAAgItQ+QMAAFyDp4YBABiZuIYDAAA4i8ofAAAAAAAAAAAAF6HyBwAAuAZPDQMAMDJxDQcAAHAWlT8AAAAAAAAAAAAuQuUPAABwDZ4aBgBgZOIaDgAA4CwqfwAAAAAAAAAAAFyEyh8AAOAaPDUMAMDIxDUcAADAWVT+AAAAAAAAAAAAuAiVPwAAwDV4ahgAgJGJazgAAICzqPwBAAAAAAAAAABwESp/AACAa2T81PCba/RBgyfh68ybuYnRCefartUHDR79Z9uJfIcSZzjHBgAYvqj8AQAAcBbJHwAA4Bper9exts5u9eiDhjU661iLQAJvruE8AwA5ew0HAAAAyR8AAOAiWT81XLVdn2kORF73/8j8n6TndOb+7TrnYIxAxGs6s/W5fAcBAMMClT8AAADOIvkDAABcw7Gnhj+3VH8VSgCd6hYTJAIAkFtU/gAAADhrXL4DAAAAcIrf73cwAeTRGEnn1alz70rjPhf56uwTHp05ZFl2/I90yb1LNdby0bm2a/Xh8x0ac/12jWtfqk9OWb6s2q7PLJln+eCEPr7/Sn1yShq3LKCLv2IN5DWdaViqs/qmLm5+MOX/vIW2GWvM9a/qr2omRn/47nb9570P6Pz4H+mSe6/UWXP7SZdPJNRG+INv6oLrky9up9/C3lyjD2KrYsL9lkl/mct+frs+8992xbQ5TRfc/6LGtkbHlWz/4/s3/picfcKjM3+I71MpJtao/XtOZxqeS9hmXJ+liA8ARjJHr+EAAACg8gcAALiHozeN3g2YSY0KjQ0nfl7TmYb4m/E69YA+bLhWH78b38z552MSP5J0aGlO5nkZW7MyYXLo/PNX6oMnXkuyVrc+iUpSTNO4r6ZPLJxru1YfRCV+JOk5fZIg+ZRZv53Qx/d74hM/knRoqf6z7UTa2BI6tDRBmx365N74uM4/f2XMdoyY4hNrzxn79WbMx6ce0IcNV8Yd97NbE58jiRnbjOszAHApEj8AAADOovIHAAC4hmNPDVsrWqoWWKowlhoJm5iKFaM6o0OfNG/XuLhKlpjqkHDbz+nMEwtiKoAGa54ubg5EfxSqMDm0SR/XzdOFn4tZ5dRztqqKYtsMJUKiq1BCVTfRMum3s0+EkiZGVc6FUYm3XfpUzURJWSaALBVXUVU8ls9DlTbn21/VuZqYmGIqtkJtnN26Rmfj+s8af6hSqUOftL6mC5fMk77yoD7TvCB5Vde7r+pswn4AAHei8gcAAMBZVP4AAADXyPqm0aGl+qDBE3mFK1q+qYtDN/vf3a6PD0nSNF3QEJ3gGbdku3Hj/tTLOhtT2THm+jujb+pb5xM6tMvx6p84X7lTF4yXpA6dT1h1Mk0X3J9B4kcn9PFLRgVN/PBj83TB9dOiF8+o317TX0LLxiU85mWWoIozTRfURRI3kSqp6M/H1cXO9WTGNP5HuiQmUTe25kVdXCVJz+kvMdU/45ZZ45+oC6/5pvH2DwGdsxOuOexgdOUZALgXiR8AAABnUfkDAABcw8mnhuMSG+92Gwmh8Quj5v8xzNOnqqSzh8wES7qb9Z+7UuPGP6BPTj2nv7z5oMZ9Jc3yGUo0T0xyGSYXwhUp39SFtuYFyqDf3jWTYQmXzZM3zZhOPaAPGx4Ywg3P08XLvqkPthrzATHPDwC3o/IHAADAWSR/AACAa2R90yhmOK+UPu+JGdZtGLEOV2fX+DIVZLOtTNfLpN+Gcx8PJevQcM9fqQ+eV9zQeQDgFiR+AAAAnEXyBwAAuMaQPDX8h4DOad4wvPl+Qh83m4mfhHPrOLy58LBoNmXSb8OxjzNJEDoqMo+TcRwf0If3iwQQANeh8gcAAMBZzPkDAABcI6c3jT5XFjMXjFVkrpoxdoYrswyd9ql0Q769G7BXyRNqM9eVIeG5aOLnuUm8fAb9Fl42fu4k2+z2l12hmIZifqY0xi151Zi/aTD9AwDDFIkfAAAAZ5H8AQAAruH3+3PX+OeW6sIqSXpOZ+7frnPhL07o4/uXJp2r5vy/nIj+wDo0W9UCswx7osZ+3vj67EuWttMM43b++X+IT0jkPDFgzNMjSWe3enQmKgF0QmfbO6IXz6Tfwst26JN7r9XHUftxQh/fH/osu/7KijX+hjUx/f1azD5l6zl93HYi/WI6ofOnBr0xABiWcnoNBwAAGIUY9g0AALhGrp8aHrdku8YdWqqzpx7Qhw0PxHw7TRc0JKi4ObRUHyQccu2butgyjNi4uh9pzKEHdD5h29HGfnWhxjzfofN6TmcantO4ZQFd/JWlurDqAZ051KFP7vXokwTrnf0/r0lfGfzQZeF+kJEA+sDu8jb6LdJ24v0Y839P6MKaiRn112BFYjL6Ozb+Me8u1Vg7FV9xjETa2UPS+dCcPlJ4iLmkw/UlSDICwEhH5Q8AAICzqPwBAACukfunhufp4mZz6C2r8T/SJc0v6sIEN+THVH0z/n+4qrbrM80PRj+F87ml+qv7fxS97Pgf6ZLm7fFP6yRaVtK4JQFdXJVgW6FlD22KqabJljEPTdy29E1dcP20JMvb7Tej7UsStVO1XX9VM9F4n0l/DVqy/ZXGXL9yUNtLeMz+ENC58JB4Maq26zPM9wPAhaj8AQAAcFbBwMBARnP1AgAAIL1zbdfqw+c7NOb6VyMJCwAAAAAAgCFA5Q8AAHANnhoGAGBk4hoOAADgLJI/AADANZgvAACAkYlrOAAAgLNI/gAAANfgqWEAAEYmruEAAADOYs4fAAAAAAAAAAAAF6HyBwAAuAZPDQMAMDJxDQcAAHAWlT8AAAAAAAAAAAAuQuUPAABwDZ4aBgBgZOIaDgAA4CwqfwAAAAAAAAAAAFyEyh8AAOAaPDUMAMDIxDUcAADAWVT+AAAAAAAAAAAAuAiVPwAAwDV4ahgAgJGJazgAAICzqPwBAAAAAAAAAABwkXH5DgAAAMApfr9fXq/X1rIdp07nOBoAADBt/KdtLZfJNRwAAADpUfkDAABGpY5Tp1XyWXs3pAAAQOZ6/3jadvIHAAAAzmLOHwAA4BrMFwAAwMjENRwAAMBZVP4AAIBRicofAAByi8ofAACA/KHyBwAAuAZPDQMAMDJxDQcAAHAWlT8AAGBUovIHAIDcovIHAAAgf8blOwAAAACn+P1+eb3efIcBABjhqja/le8QRpxDK748qPW5hgMAADiLYd8AAIBrcNMIAICRiWs4AACAs0j+AAAA12C+AAAARiau4QAAAM4i+QMAAFwj06eGC9zw2rtbs6qaNKuqSf9r7zCIx5FYg/rFzcZys9YFHNp+LtocYS+Hz5X968z+vLld7+Sg/aF/uegc6WvXkqE+FiPg+L/zdEs4xnRxInOD7UcqfwAAAJxF8gcAALiGU08N+9c1yVvVJG/VbvEcci4FtfNms6/XBYZxmxnqa9etVaFzqEU7+/ITBpIZBufIiDZC+2/vbi3a0i+pXA8eapT/UKPumZ3voGBF5Q8AAICzxuU7AAAAAKeMyqeGZ8+X/9D8fEdhz0iKdRD63uhRZ/hf/frtG0HVLy7MY0SmXPf/KDm+SGKYH/++k0HjTUWhvpDfUJDEqLyGAwAA5BDJHwAA4Bp+v39Ibx71Pd1iPkkeUqRlzy5SfbFkPB2/U1s7Y1aqmKGWHZUqVswytbVqmXTYaK9ihlp2eLQ30XeSjCfX58srGVUmNxxUp6SaDY26Z3aSNmPXM/nXNWmNL8HORcWZbL9TxSFJAa2v8qlNUsXyej15RcCyTL0mbrf0j88nr8+I2b/2shT9HL8PETF9Pog2Ux/bVALaEbWe1LmlXf7F1vaj+2XJ8Z3hYxB3DBNs1/Z5F3tOrZfuG8S5Er/dGKnORSs7v4GEMSRuL3y+7d0t7+qu6M/i5P8cSbVe5Pdo3V50H/nXXmajX1Psd22t/Gs9kizbC6+b7pil6L/vBRP8DVDUcQmJPj6ZnYcJpdlG1N+5zoNaVHUwTX8hH4b6Gg4AAOB2DPsGAABcYyhvGvnXNWnRln5VLK+X/1Cj/BvKJfVr6w2hoeIKVb/DGFrIeNVrWYWMG483tytuJDCfL/mNdZ9P92l+pA11aY2d4ZbSrBd9o9mI88Ha9M0WX1GqChntvb7X+Mxa7dL2mrmNvqCOm59NmhBb+VKo+h2huGTcPD7UGL4pnd2+O9Nm+mObwt4etUmSirRsw4y4forVuWWnXp8X2obUttoYblDrQ8eiX1vviZwvGcWW6pxKsKydPsnsXMn8N5A8hoDWVxkJgvC+2zxf42PK3zmSbj3vvHJzScs50xfQb80fV808jzLu14yka9tm/4VCf7rFSMpUzFCLpb221U269elg/ApZ/K2zsw3v2ka1LC8y1zDPYRI/ww6JHwAAAGeR/AEAAK4xZPMF9LXrCZ8kFenrV5hJjdmlqpGU/EZ/oWZfZd587AzqndivQzdRE92UrK3Vk4sLJRVqQugeayCY/iZvqvXC+yBVLK9M/2S9VXGhJplvj58MSgpq728sSQZfj/yyJoTKNTfbuTWy3fds28zq2Eb4XzOrDypKNXu2R183b5KHE2IxKpbXG9UJJYUK3U+v2WBUgXxhUsz5kmlsqc6pWLk6V6Kk/w0kjyFxItG7NkfztuTiHLGz3uzKcGIldM6k/x2l6ddBGUzbkSq4mqWh869Q9UuNBFfnlt3x82Fl/HvPYhsYtpjzBwAAwFkM+wYAAFxjyJ4a7g2aN2P7tfWGJm2N+fr4yaA0u1BJh34bDsL7kKgqJx2P5tZKbT6p8zcB9V0hozKhtlYPyqc1vqBO9kk6biaEaksHkTAYYraPbQLWJMlVHhWbN863dvZLvsPa+T2PjWHjBhvbINpPu91szhWHfgNmwrFTRkVHm/lxxfJ6M1mgoZtzJttzxOZ6kXOmR/61l+mkmViNTrzl8m+LQ22Hq+CS6deJXmlQ5TdDsY0YA0WXq+2WyzUh6tOP9ORTXdqQpNBuQP9VW1cXa64k6X393YZeveBcSEkN6CLdfWu5bi2U1N2nqS/+eQi2mj0qfwAAAJxF8gcAALjGUM0XEJ44PNUcH5b5T0I3qNPOmZIXRZpYkvla3nnlkq/LqAboNW7KV0y6TN4Jxue/faNdk0Lz2MxLPCTUcGTr2CZb1zL0XeeWnfJusX7br9++EVT94kyTJ5nGlmAoLcdkeK44+hvw6J5nZ+i42V5I55adWj8hR9U/SWR7jthdr/iKUlVs6Vengjq5NzTkm6VaKJd/W0bM3638+eLkSzXBkuwZmFyiowsv1a23fFkTX35L3z8WvbyRgAklfpAKc/4AAAA4i2HfAACAawzVTaPInDfmU+UJWIdqWjKIG/45Ex5mLPk+pGQZrmrN6i6Fb06b7XZuOWg+kT+IId/ywM6xTcwy9F147hHLnCkyq6TyEtsgZXmuOP4bKK7Uk+F+rTXPv9DQg5L27pa3qkneqiatTzM836DCyPI42F6vODRcYL+2rjaTXRWlmm0mi3L5t8XRtsN/I5LJLvE85NuI83F0lc+x9/W6+XZuxX+NW/r6a43Km5PBj2y1ft21X9aR1V/WkdUlus78bEAXafWt5ufXRrYxMLnEXDbyenRyZJ1w1Y8klRXHrT91VnnM+uVaXaRI+9btJtiG00j8AAAAOIvkDwAAcI0hmy+guFJLzInm21ZbJ3gPaL1547k4PDyWOQSapHeOD6On54st89Fsz2aSeGPot7DQzWlLu5LSDPnm4Dw+TrVp49gm1Beq0AgN+RaJJzJnSo/2Dir7k2Vsg5XlueLob2DvbnnXWeZNSjIHkD15Okdsr2c5Z0zWcyq7frXsszknV8IQbbVtt/88unm5sR+R8yaonduNebEqls8f3DCIQ7aNaEf29SYd3k1/faGmWv45dVa5flImnTzYpdVd9tp/vvN9892luiqUZCm6VPPMQ/N655/DbR9deKkUfE/f2vCWpmzo0pNBae7CL8s36yIV6CM99KTxmSRj2LcNb4WHfrvu2i/rVzMu0smDXZq64S1Nefl9SRfp1luMpJMxVJ2ZuDKXmbrhLf1dt739yAZz/gAAADiLYd8AAIBrOP/UcJfWVMXcsauYoZYdlfKubVTLpBYt2hK7TJGWlUgqnq+W5UEt2hKZ36OiokjScEkAFap+R710805t7TyoRVUHM27hC5Mi+xO5OW2Zs0TGUHCpeNfWqsbnU1sohtpa+demXiedwbaZ9tgm4P/Hg0krJiLDePVr6z8GVL820z0aXGyDl+W5Mtvh34DPJ6/P+kHmQ/OF5OMcyWS94sXTVbPFF66eizqnsuxX79p6LQvs1NbOBH/XMmw7Yf99L7654sWL5J+wW97V0edNzQbnhuobim2kNPnSyJBuf/pYR8y3A5NL9KsZF0ndfard95GmzrLZ3rH39OTMS3VroVlJdOzP5lBzkvS+fnPMSMx8f8ZFkqTX97+nI5KR7Nn/vm5deKkmzCjW6mNdeijZHERFl6uhTJI+0mvHzIqkY+/r9YWXaq6ZdHq+/0JNNJc/0R+pWnrhxbdyNl8RlT8AAADOKhgYGBjIdxAAAABOyGS+gI5TpzXxs5/OcUQjz751TVrjk1Rbq/1rR85cPQDgpMrNb6VdxqiOCc3nY5kHKPz5+/q7Db16QUalzq9mXCRZPksmetn3VHprpAKndt9H4XmGJOl1yzxDsZ8vO2YZ+q27L1z1Y10ukZMHu1Sz7yLLvkV/V7sv8RB27Su+HPfZiT+e1rTx9q61zPkDAADgLCp/AACAa3DTaJD62vWEWVlRO4/EDwAkY8ypE0mOnDzYFx4O7ouzPmt+fql+svrL+knUmsZnV1mSNrHePva+Ts64SBN0oUonh4Z8s1TpDNIXiy40330UPX+RRYE+0rKnLlTbLZebVUeGCTPK9Wh/8tgHg2s4AACAs0j+AAAA13DiqeGZVU0ORTOy+VY3yZd+MQAYsfYfasxqPSPxY1bUKL4a5si+Lk3dF71OJpU/6n9frwUv162FF+nWhcbwbgq+L18oSRMeoi2Zj3QixSiAkeTSRZqYYsTAgv73VLvhPUnRVU4Tiy6S5EwiyorKHwAAAGeR/AEAAK7hxE2jbG8GAgDcLzbx83qKCp5sFegj+bo+0q3mvD6SdLLr/fB8QgX6sx49+FnNnXGR5s68XFOPvae3dZHunmkM5RaqQirQR+r5k6RCSX99oaZKxvxA/e+pufty/aRMmruwRNcdM5JRoQSPXn5Ly1SioxXvh4eKU1HiOYCcROIHAADAWcz5AwAAXIM5fwAATkg0509s4ieRZMmgjCp/FDufUOJ1Es3dE7v96HYUNfdPJCYrYyi4h4oSzQuUfJg4iTl/AAAAhhuSPwAAYFTqOHVaEy8n+QMAiFe5KT75g9TaVyZI/rxnP/kDAAAAZ43JdwAAAABO8fv9+Q4hWm+7vje9STOnN2n9Hpvr7NmtmZmuk0Tf0y3htmZOb9L6p7OIJw/2rTNjXtyuPsnRPnE8NuSOw8d9OJ9XAIbhNRwAAGCEY84fAADgGgwXY7Fnt77d1C+pXA8enq9ZkpGMaspzXAAAJMA1HAAAwFkkfwAAgGu4Yr6AOfO1//D8QTfT1xs03lQUqnjQreWZQ32CESbXx53zChhWXHENBwAAGEZI/gAAANdw5qZRUDsX79SjnZLqZuj7PQeN95KiqmhMfU+3mBU2IUX6/rOLVF8S3/K+dU1a0xrbjnV7tdp/S1Dfu+GgOiXVbmjUPXPMlffs1szVXVHtVTTW6x8Xx888HtmOpM6D+vb0g1LFDP1yfZJdTtB21LZtLxe9L7+cdNjom4oZ+uXTlUmTUPF9GKO3PUGfWLaVLB4H4k0bW9J9sJ4H6bZjY1+iJF4+up8DWj/dJ5+M82TJ8Z3hc8Jo19pGgnM2276TlOh3EnVOJo05Rtxxz2yb2Z1X9mPN6pgniTXT/t6/1hMda1RsmZ1Pkf2IqRKM65vocyr8tydt7IM7Fx3tZwxrJH4AAACcxZw/AADANTKdL6AgySustUda36gDhxv1UJ0kdWnN4na9Yy7nX9ekbzf1q6KxXgcON+rAhnJJ/Xr0ht3yx7YlafbccvNdl363x9xeb0Cvmjdpa+d64tYJbWfm6i6pYob+6XCjZVuJ45+9tlH/1FhktlCuhw436sDTlYrNRxVIeufplpi26/X9Csm3uknfezoYbtPucpG+80XdsE3W16E+DMcZ7uvo9aLjDmj9dOOGb7jvLes5Fa/d2DI6D+K2k35f4l+FuunpxvCyoX1T50F923J+hnQ27dTv5kbOGd/qJs2cvltaH9pOvx69J7JeNn23VvMjcahLa9YFovonlPRM1Y8pf4tZbDPz88p+rJke81SxZtzfSfrI+Hfm51PJnFJVyIgr9HfpnT09CuWOfK+bsfYGFTA/85QUZhV7pueik/2c6QuZG2w/MucPAACAs0j+AAAA13D8qeG66brJzJjMCiVuOnu0p1dSb7seb5WkIl05x3wCfk6paiVJXXo90QTycyrNm5LGDVVJ6gvfZC3X3ERVHuHtSLVLLRUSc+brqQRVP5kJ6GdmIiLSdqFuWmrsa2fTbv28N5PlLOpqI8mJFJUdoX2raKy0/4R+zE3okFlrG/U/5jgUr93YMj0P4raTbl/sKNScq81kX2dQfTHfVjTWG22VFJo3+aXaDYt0U4lUPCl2vez6zjgXCzWh1Pysx2wv22OcTi62mcNjnjTWbPo75T5kcT6VFMpjvg30BiUFtecVS6VNa4/2KdHfqsxjz+hcdLSfMRJQ+QMAAOAshn0DAACukdP5AsyblZ3q14leSQqaN0L79egNTXo0ZvFAb1BxpTbmTfpHO/uNG6prL9NJ8yZr0pvNvaHtFGligqHkBmVPj3wpFzD3tdfmcpnGF9636BvVaZk3qztlVA6EYqtorDdu/trdr1Tx2o2t18Z5kEq6fUkqqJ8nGvptsJzoO6tsj/FgZLvNoTrmVk73d1bnk0dz6yRfq9T5SkB9c2RUI9bV6iH5dHdrUCd7JR03E0J1pcbfKqdjj+VkP2NEYM4fAAAAZ5H8AQAArjGUN436wjcejfknbkp0g7M3EPdR8ZxSVTT1q1NBndwTGvLN8mT7qPT/2Lv/6KbOO9/3H9Hc08xZ7epU13fmnjkdRPBPKC1hWhODA57QTlzLwcO5bdN4OSGQJhA6MTZNaOfOKYQAs+60SYNtkRJIJyE/GKfpdA5jYrnuNEkNFXHizCG0DD9siWCac+7NHB+t6Qp/5M6dVvcPbUlbsn5syVuWtf1+raUVkLae/X2evcXO2t/9fZ58E1uV2vXDBoWMNUliLvmOaZ+nU7tmMTZL54Gy3aTO0ZcM1WCbjO1jN/WvPt+vr1hYm0qFWYIAACAASURBVKh0ipC8LNo+i33Mi6mA80lGZePgeLTqZjKaPKpd/HHd7Im+/9OTY6qMVSDeUpm+EZuVepzf6vp00dpGeiR+AAAA7MW0bwAAwDGKul5ASgXOwvg6GbFKIIs8lfp8bfR7Tzxk3KCtrdLaTDeb49Mj5bkfK+JTKGVi3AS3ul2+ZtI3T72Oxte88cbjC02G7YnXYmwFnwdJ+8rSlzTM02/dO+Op/1LYfayLef7avc/ZPOYxxfht5Xk+Jccxrp0PjSuekI5VPPpGjSof0/SUxfp3wWDrOKMssOYPAACAvUj+AAAAxyjeU8Mh7XtoPPrH2DpAnnrdayyi7n9oWD83b7vSp33p1vyRlLQ+i6H21sr0a+IoZT9PjSXWrzg5rE3Pz/Sp90rd3VmR0nZYLzwV7WttZ7PxtL3V7fIUT4Sl9C2Xk8Na9YipqmraOic2xGs1toLPA6t9mW5h/H1jOi5JVy/bVfVj87Eu9BjPRKH7nK1jnsTqeJvWsTHW4EmrgPMpFsctraa/xhLSpjGRlJjyLa/YC2TrOKMcUPkDAABgL6Z9AwAAjmH7egGDfq0aTPw1dd2Mmx/u1A8W9+srvnHtXDlu+mKF/izLTc+Fd62U1+ePP0mfq3ojsZ9RfWXlqCme+ry6kz6Wdr3uGdaqh5Lb9j6WPEWU1e3y49adz3dIdx3TE5eS280p5dikTg0183itx1boeWC1L9OsbdYPOsP6ii+xFkptbYUkexJA9h7rGRzjghW6z1k85iZWx/vmhzv0Z8FjeuJS6j5T5Hs+xeJYnDiHEglp0zplik4FV0jshbJznDH3seYPAACAvVyRSCRS6iAAAABm27l3r2nx738kzSdhvXDXMT1hLHj++sOzs74FMJ/8/BGfdg6qLH5j5RQrMNdcfu+aln0i3bUWAAAAxca0bwAAwDFYLwAoA5Nj+r5RmeK9ZY4nU8opVqDMcQ0HAACwF5U/AABgXjr37jVVpqn8aVjpK0E0AIBiGX2zs9QhzFshKn8AAABKhjV/AACAY9ixXgA3CQEAmH2s+QMAAGAvKn8AAMC8lKnyBwAA2IPKHwAAgNJhzR8AAOAYrBcAAEB54hoOAABgL5I/AADAMfKeLsZl5yusF+7yqWGlTw2PhGxu23hdHdPdK6P72HtK0qnh6P5ify/GPmOvWdnXLIzhnOrv3HydesQ4BneN6aqjx2IOnW+FvlKPTeq/EaWOjxevPDDlGwAAgL1Y8wcAADgG6wWUi7BeuPOYDl6S1OrV6J7KWdnrqT0+7Rw0/pKy36vP9et231Tis3WzElKBQtpb75d/2vs1enSsWWtKEJG9TOfHNHOjj0nnUorazg49u9E9uwEBDsA1HAAAwF4kfwAAgGPMu5tGa5s1OtbsvH0VyZo9nXpUxk37Qb/uXmzcpD85nJz42VMpqXIO97dSu8c6tfvksBoeHJdUoQf+tl13eoq0u1Ie+9oGvfRCvRbGE0Lj2lmvOZEAijIlo4zjccl3THdrlhJAqcdmsvi7BIpl3l3DAQAAiozkDwAAcAw7nhpOVICYbupOjunuL43qkiTvdzu1e61krr6IPumfqR0pbbVC/MZ9QqJti1LiuuXVWDWCeX/pq2yS45NyJhCmjUFyuy8tfjN7f+NSqjoG/WoYjMX28aQtc41h3n2QtGZPhx4IRvd/yTesF5pW6nLsONQ26KVYNdAM+5uxMmRaMkNJxyX+vfh2hcgv1unjmCLbWKTtW/4x5ObWnVtqdPDBcUnjeu1ks9bMJI7aBr30QpqKM/PvMt+qNI9btZKSw8m+/5O54k/z70SM97ud2u1JOTbFSgACs4DKHwAAAHux5g8AAHCMfG8apVuewNNUpVpJ0rh+djL63q9GgvEbuv5XQ9FtJ8MKGe9VLXInL20w6NcuNeuNsQ49UBtta+eeUHwfv3quP3pDt7ZBPxzrjG/nf9Cnu58LW1o+Id3f166rMf6WiN01GdI/GMG3rquUS9EEw+2+KdV2duiNsU698d0aSVM6+KVhZVsmJNO+c/U3+eXWXS/EtpPU6o3GsKcyrzYL7YNLbt31lw3GMZ7SwS/Fpk+r0AN/WS+PDf1NJH5q9OhYp94Y69SjrVnay/Ge1eU00r5vcRytxpo4htFt3zCdv7o0qtvvHNOv8oyhkH6FroQLisOc5Jq+n5D2mRI/sXPSyjImsX8Toj+1Cv1JkzvtsUjev4X41zabPjcdm9oGbV6b+98EXrxK/coHiR8AAAB7kfwBAACOEQgEZt6Ix60q44/BK2FJYY38xFQVMRjUSUlX4wmhGv1xarVOq1fPbXRLcssTbyysq5KkkI4aN4Bbt8SqE9y6a0s0cXPJN6znJwuMfW19PKky+Go0NTUtzskxfX9Qit2gjn6vStF7ytGkUd6y9rdA2dqcaR889drfWZG8u++26y6rVROWYpNqO+uVTyFXUcxKrG413WqM56WwruQTQ4GqFqWbUi13HPFESpqqqpN7/BqUoklZyxU/49pZ79NN9T7dFE8crUx/LuXYf874Tw4bScVoorKwqjBg7rLlGg4AAIA4pn0DAACOYc9Tw5X641ZpcFC69JOQrjYpWjnT6tWj8mvnYFiTk5Iux9aIqcrvpvnJoDKsE2+Y0juTkgqavil68/jgpalokmrPxzVpJK7iN/fj1QlTOvglnw6mtBC8EpbWzvHF6ovQh8FXQ9q9No8pvnLGlilBMYfMKNawnk83ZVnRhPX8kcT0fJvWmt63I45Bv3ZKyj+xEp3Cbq05lkG/bho0v5+N1fhD2mskl2o7m60nKoEyQuUPAACAvUj+AAAAx7BrvYC162qkwfHo0/eT0TU8ahd/XGsXRd//h5ExVRkZnNZ1NiQMbLSwqUq1vildUliTJ2NTviUqZK5eCRtbRtfHKcebyDPuw+SYvpW6xs2gX3vX5bnmUlYVuqFsxjbPWCfHtNFYZ6a2s0PPbXTr6nP9+nK2dYMKdWlUX64fTfzdmI6teHFM6eB/HlNTQestmZKvMpLE2cY1j/jNVUn7N87xpCJQINb8AQAAsBfTvgEAAMew7aaRaQqxnQ+OK548iS3o7hs1qnfSTPlmue1MZpg08FTqT2olaUoHH4zeWFZtlZqMNhfG1zQyKozK0Mz6ENLeL8XGpUE/HPPGj8fgg8MqZNa7JMY5UhbjW2Cs5qkE7y12IiK+LlZnfG2oosTR6jXWjZJ0aVRHTSfC1ef6o9O61dtwfphYjp/p3jBPkPgBAACwF8kfAADgGPatFxCd+i0uljyJJ1YM+U75ZrS9yVhvZvDImLHuSWJKq5lP6WRaN8RQe2tl4oaxp173Gn1LTnaEtLfep7123t3OEuOM1n6ZQR/iFRTxG+mV2h276a9x7bxzbGZrFZnOkcTxTcc0BsY6UrPOcqzJFsaniDOqWyRduVyEqp/ZjmNtsx6ddl4l1vzKvS5SYj0vc8I1E2vxM90b5g/W/AEAALAX074BAADHsPOp4UWLKyQZN33jyRPztE7RqeAKsXBju95YNKybHkye0qr1u/ZMO7Zw40q1+vzx6qTUqoK1ezr1w8X9+rJvXDvrx02fVOiBWbq5vHaPV62Dfg3GpvVq9eqNPdbHs5A+nNzjMyooUm6kr23Wo63j0c8ujerLe9x6Y3MhvZIkt+56oUO685gOpk5ZNq0PHXogeEwHL6X2IZeQ9tb7TWtHxdY+srrOTP6xJgferB92hvVlX2LNpdraxO9l1hQhjrWbG1Q7OKpLGtfOO9364V8aa35lrM6ZfuxiU7jZEf/V596MH+dLvmO6yZeyn6b8+gfMZVT+AAAA2MsViUQipQ4CAADADvmsF3Du3Wuq/t8/UuSIgKhTe3x6cFBSq1dv7plb60Qhi5PDWvnguOqsJnQAJJn4f65p2SesXWtZ8wcAAMBeTPsGAAAcg5tGmJMmx/SUUb7Ruo7ETzk59eq4pBrdR+IHKDqu4QAAAPai8gcAADiGHZU/K+t9abYGgPLz5lhnqUPAPEflDwAAQOmQ/AEAAPMS074BAFBc+SR/AAAAYK/rSh0AAACAXfJ+athVvFgAAIB1VP4AAADYi8ofAAAwL51795qq/wNPIwMAUCwT/zeVPwAAAKWyoNQBAAAA2CUQCJQ6BAAAUACu4QAAAPai8gcAAMxLVP4AAFBcVP4AAACUDmv+AAAAx8h3vQCW/AEAYG5gzR8AAAB7UfkDAADmpXPvXlMNlT8AABTNOJU/AAAAJcOaPwAAwDFYLwAAgPLENRwAAMBeVP4AAIB5icofAACKi8ofAACA0qHyBwAAOAZPDaMkgr1quq5RvmCpAwGA8sU1HAAAwF4kfwAAgGPYs1B0WM93+FT/2X49P5ny0clh1X/Wp/qOMV210tTkmO4ytXP12X7VPxyaWzGmMzmmuz6bof1ZcPJhn03jlF2or1Ef3jZU9P0AAHKz5xoOAACAGJI/AADAMex9anhKfU8nJyBOvjKeXxOeej3/Vrvu8tgYVhIbYkzj6s+Culhbo9tqp/STn4Vn3F6+1j7SqbFHKmd9vwCA0qHyBwAAwF4kfwAAgGPk+9SwK8NLkuo6G3Tb4Jt6ftJ4f3JMTw3W6LbW5O+fetgXrbSJv4Z1SonvxCp/rj7bry/6pqRBf2Lbh0O527AhxvxeIT3jm9JtW5u1+dYKXfxJSFdTtjn1sE93PRuOVjKZKoSy9yNarXTXs+GktmLVUInxSh6bpO1Mbae2k+k1vM2lD18XezXqYDD6fqivUUu/flp6ypv4fNuQxXZc+vB1WzVc0Pjy4sWL1/x55YPKHwAAAHuR/AEAAI5h71PDlVrXmqh8mfxZUOqs17pp21Vo+4869dZbnXrrrQ5trx3X1zvGNJmylefudv2os0Jq9RrbduqteHWLtTYKjzEPJ4N6WTVat1by/HGV6i6N6pmT0ze76Dum/6xmI+Z2bfTMpB8GT71eeKtTj7cmvz35bL++6HPr8di4veVVle+Y7nw2e1XSj7e51Ca//vXfItHXiWV6sG6rfiypantA5x9fLd1n+vxQS5bWVuu7F43t/m1C3111RG1resUyPwBgDyp/AAAA7EXyBwAAOIbdTw2vvadB8o3ppEJ6xifd+sfu6ds8Ekt8SJJbG7fWSJfC1hMeM2zDSoz5OPnKuNRapbWS5KnUrbXSy69MX3+nrrNDL9ydvC87xmI6oxLp8eZoTJKkSu15vEYXfWNKk5eKCvbq/3pqtb77oCmh07JT3111RAMFLPPzhUMBdVbF/lalzr/YIr1+nuQPANiEyh8AAAB7XVfqAAAAAOwSCATsvXnkqdSttaN69WHp5daVesujNMmGsJ7rOKa+S+b3avLc0QzasBSjVSG9Oijd9nisIimawOn7elAnH6k0JV8ysWMsUkyGFVSFbk1dN8njVp2CujIprU23ptLEeb2u03q9zqUHUz66t6BAgvKtqdaDr5vf21JQSwCA6Wy/hgMAAMxzJH8AAIBj5H3TKNOCBPEFC9zaeH+NPrsjrO1/V5lmMYOQ9nzGr5dv8+qtvzESJieH9dkdSl7wIOtCCDnayBa7pRitm3z2Tb0sSV/3Rf9rcuS5eq2NVfoU2o9038v0npR+DLNtY7ZAkrZo4DeH9YW0vU1pI6shfe1DXn3/Pr/+9edGJdGPt+rftRrfjdXSL7DSFgAgHRI/AAAA9mLaNwAA4BhFWS9gbZVuq6tSU7rqEmN9nMfja/cUwI42ssVoWVgjP5lS3fYOvfWPnUmvx2+TLv4klH36Njv6kY7HrSpN6XLqzifDuii3FmXqc/VSrdIRDfzYhhh+fFzf1xYNPJltTSAAwEyw5g8AAIC9SP4AAADHKM5Tw5Xac6xeaXMMHrfqFNaVeGIipD07xjO25LnBLb0cTJ6WLc828o5RilbgfManPdnmg5sM6ScXK9Kva3RPg+ouBjWSLfuTsx9uNd1akZxEOjmsL/ZNZWlUkiq1eXuFXt4xbBq3aNt12+szT0VX2aX/8z7p+61bZc7/BPsa9TXjjaqaZdJTx5UzP1S9VKt0ThPxpY+G9LXWI5m3//FW/bsPueL7AQDkRuUPAACAvUj+AAAAx5j1p4Y99frL7VLf/+HTZz/j02c/E9S6A1nWuFnbrMdvG9fXP2Ns/3Ao/zaK5OTTo7qYqXrIU6lb66bU93QozYexbXL3w3N3s7ZrVF+M9f+VKv1oe0XO2Dx3t+tH28OJcfuMX8HtHXrh7umJKrMvPBnR+QPn1PYhl/6d8Vq6Y5naYvPAfeGwBu47kvj8/qH0DVV26a8PSA/WxNo5rrZB1vsBADtR+QMAAGAvVyQSiZQ6CAAAgNl27t1rqvuDj5Q6DKRx8mGfdsirf7R7CjkAwKy6+N+vadknuNYCAACUApU/AADAMXhq2AlCeuVlqW7xx0sdCABgFnENBwAAsBeVPwAAYF7KVPnzmc/4ShANZuIf/7Gz1CEAANKg8gcAAKB0rit1AAAAAHYJBAIzXjCaRAIAALPPjms4AAAAEqj8AQAA8xJr/gAAUFxU/gAAAJQOa/4AAADHYL0AAADKE9dwAAAAe1H5AwAA5iUqfwAAKC4qfwAAAEqHyh8AAOAYPDUMAEB54hoOAABgLyp/AADAvHTu3WtaQuUPAABFc4HKHwAAgJKh8gcAADgGTw0DAFCeuIYDAADYi8ofAAAwL1H5AwBAcVH5AwAAUDpU/gAAAMfgqWEAAMoT13AAAAB7UfkDAADmpXPvXtOS/8jTyAAAFMuF/0blDwAAQKlQ+QMAABxjvj41PHS/S9fdP1TqMAAAKNh8vYYDAAAUC8kfAADgGI2Njba0M3S/S9ctSH5tszm3EuxtLFHCJqi+xsz9CfY2JvV7TW8wZ4tJ49XYq9zfmAVDWy0dQyv9LWQbknEAkB+7ruEAAACIIvkDAAAcw9anhrf49W+/jURfg1v0VKv9CaDZNaRtC1y6bkG1vv56pk22qm6H9PiE0e/f+rVsR3XOfrc8Gd3+4oHVtkddqKG/P6L7BiOJYzjRo3Opx9BKfy1sM3S/S3U7lulEbF+/ndDjv/SSAAKAPFD5AwAAYC+SPwAAwDGK9tRwy049vkp66u8TN/NzV4PEki3Tq2KCvY2q23FaOuJNWymSXHnUqL5Qcsup+15/xFIndMhIXtyX9vOg+vYf0aoDz2p7ZeI7Dx5Yraf2F1LNE60wSh2X1Iqn2JR1uaqHco1JqpYnIzrUYnqjskt/scV8DK3019o2E7+UVh3YqcTuquS9fbV05LhI/wCANVT+AAAA2IvkDwAAcIx8nxp2ZXgtyPD5qiXVckm63Nuouh3LNPjbiH7z24h+Y1SDrOkNGtsOadsCrzQY+zyi3/x2Qgd0XiFJ1V0BjR9YLW3xJz5/skUuScP3u7RepvcHl+nr1Vs1bMQwfd8RDW7J3p/UV/r+T+jC69Kymqqk96trlkmvR+PO1W5s3Bak7Cvb2C6QpCNeDfypeZy6tTk+lrnHxNorqOAvE8fQWn+tbFOl2k9Jr+94NCme0IXT0pYN8uYVIy9evHg565UPKn8AAADsRfIHAAA4RrGeGg713q0dr6/W7bdVSRrSoztO677Bw/pCfIsWPTm4Ra/veFQ/lqTQuM5ptZbWmFup0vaA+Ttpd6T9R1brwE5TyUrLTh1YdUTHh5Rh3w6wxa8n412uUuvtq/X6S4MKSRbGxKKhR03H0F5feDKi8QPn1LrApQ8Zr/1LJvSbJ1tyfxkAIInKHwAAALuR/AEAAI5h61PDR7zxG/k1O6QDE4Ho1F9pEzuSapZqlc5pPCSpslW3rzqtHdVGMqCxVzlmKYsaP6/XZfreApc+tKBaO2Jr9GTat5PlGhMrQr26uTV1+jb7hHobVfPS7RqPVyZt0es7qnXztKkAAQCZUPkDAABgL5I/AADAMWx9atg8JdtvA3kmDaq0PRD97viB1dLr3apZ4NKHFmyNVgZl33HSlG6x1/wuIpnBmAxt1Yequ6UDE/p5l/1VP/FqrG91KbEs0GEjAXR3zrWJAABRVP4AAADYi+QPAABwjFl5ariyRst0WufHU94fP6/XtUw1KUmiyq5AfF2g+5RjqrKapVqVbZtM+7ZFtZauks6NJ1erhMbPSauWqroYu7Qi15hkM7RVH2o9ovsGI2kSP1b6a2Gb0LjOFRAaACAZlT8AAAD2IvkDAAAcY3aeGm7RzgOr9VSruYpnSPe3HtGqAzuja/EMbZ0+1VvKlG2VNcukI8eTK4Equ/StLUppOzqt2P1D0X1v2CI9td/UdqhX+4/Y0a8qbf9WarVKmqqWjIIafOm09KkaY9uUtXskaWiranaczi+snGOSXqi3UR9qPacDE5kqhKz018I2la26fVVqfEH17T8irbpdrUWYZg4AnIjKHwAAAHuR/AEAAI4xW08NV3YFNH7gnFrja9B4dc48rVjLBt0Xn+rNeFW/pNsnTNPHtRzW4JYjiTaMTMYXnoyktO1SzY5l2mAkML7w5IQOyNT2Run2LVaiHtL9RqxPSXqqNfr9pHVpWg5r/IBM6+tE+5VterUf329ah0c9GjdtXNn1bHKsf78hOg1ennKNyXRGImraWkEufWhBYyKRY6W/ObeJTvGXdCwXVGvHp/z6TcBK0gwAIFH5AwAAYDdXJBKJlDoIAACA2Xbu3Wta+h8/UuowAABwrPP/7ZqWfYJrLQAAQClQ+QMAAByDp4YBAChPXMMBAADsReUPAACYl869e02fpPIHAICi+ScqfwAAAEqGyh8AAOAYPDUMAEB54hoOAABgLyp/AADAvETlDwAAxUXlDwAAQOlQ+QMAAByDp4YBAChPXMMBAADsReUPAACYl6j8AQCguKj8AQAAKB0qfwAAgGPw1DAAAOWJazgAAIC9qPwBAADz0rl3r+mTPI0MAEDR/NO7VP4AAACUCpU/AADAMXhqGACA8sQ1HAAAwF5U/gAAgHmJyh8AAIqLyh8AAIDSofIHAAA4hh1PDX9p1wv60q4Xcm53x6Ff6o5Dv5zx/gAAAJU/AAAAdiP5AwAAHKOxsdGWdq77g+VZE0AkfQAAsJdd13AAAABEkfwBAACOYedTwz/ad+e0BFCs2ucH2z6lH2z7lG37AgBgvqPyBwAAwF7XlToAAAAAu+T71LArx+c/2nenvmgkgK77g+VpEz6xKqDZSgYNbXXJK78ih1tmZX8oQ5NjumNDUM3H27XZU+pgSmtkt0/b5dXZvZWlC4LjAVhC5Q8AAIC9qPwBAACOUYynhn+0705JmZM7sfe/mGOdoGBvo1wu17TX1iF7440Z2uqSy6bGg72NtrU1343s9mn5inSvfj0zWbq4Jo/2a/nuUMqbY7qjxHHNhrl6TID5hsofAAAAe1H5AwAAHKPUTw2//fbbuvHGG6e9P7TVJe+R1eqZiKirKukDuY4P6XCL/VU8LYcjitjeKmxR16CB/nrN+SIQT71ePFNf6ihmR7kcE8DBSn0NBwAAcBoqfwAAgGPMzaeGh3T8iLS659nkxI8ktRw2Td8WVG+jS429waRNMlXdDG01VRA19iqY+IIaY++nfC/pO65Gpewq5fNoVVKwt1HV3aelI97EZ/F2h7Q1tZrJHIvRp+T3kNXIsJavGNZI0pthPdPu0x1Hw/F3Jo/2J1WpmD9Tju/Gv29U+kwe7Vdb75R0wp9oc3cobeVPrv2O7I5+N6mapn1MuQpoplffJI+B1XZT49t+IseO85Aa4y5TgNaPh/XtU7eJHxcpw3kS0i4L+wbmqrl5DQcAAChfJH8AAIBjzM2nhqu1dLV0+vyEfU0e8er4hogikejLv6xb1bGETFWXApGI/FuSvxJfK8j4TsS/TN3VWzVk/vxcjyZin0/0SONBVXUFNNGzWtpi+u7hFkUTP17Jn4gjEplQj87Lxp7OP01VatO4fpqU+RhTz8UabdvklhRL1rjVd6ZTZ8906uwZr6p7jxV809+zqV0DXRXSeq/RXmfaNXIs7/eEXz/9XGybDnVrVN/MGVuFuo+bvlM3ru2pyZ0c7U6Pr1N96wsakmlGdvu0faJBA7G2jzdI74Qz7Df78bCyfc6+GOfJIfM+RoIaUOI8AcrN3LyGAwAAlC+SPwAAwDHm5lPDVep6tkerzZUzM62E2eLXYdNMcS07e7T6yP5plTxxwV7tP7JaPTuTvqSe1Ud0fMj0+bNdihcnVXXp8LRSJXOb4zqn1VpabX6zSl2Bw2pJ+ntEkYCpXUgXR9WWcX2ZSn1+vTTwSmL9nZFXxqX1VWqSJIX0/d4ptfU0G3+PfmdfT40u9I6lVILYKY/9rvdqX3wjt9Y1V+jCcChr9U/T3nZt9iS+s/n+GuliWFcst5suvjxkOyaTYzp0okLdf2WaFs5Tr32b3Bn2m+14WNneSl+i54l5XJPPE6D8zM1rOAAAQPlizR8AAOAYs/XU8FcO/VKS9INtn7L2haouBSJd0T8He9VY3a1qV7ckaXXPhALZkix2mDiv0zqt09Uudad8tCX++TJ9K58wqlp1++pudcfaXN2jCZI81uRYX6bpczVSd1AjeyvVpJB+ekJq6zEqcSbDmlCFmhelfGmRW0sU1OVJFefmv5X9zmjBnLCeaT+mnovm92pmHp9V2Y7JSFgX5Na2dB/mezwsbW+tL01fbdCSDUG9OlmvzTISVMenV2wB5YLKHwAAAHtR+QMAABzDjqeGf7TvTv3bfz8bT/Ck+sqhX+oH2z5lPfGTypiWLRKJaKJntU53P6rpK/oUwxb5I+Yp2qIvcwVRfoyqHqMfOt2tapdLLtfWWeqPgzXVq7vOmPrNmMrr844u5whp14pj6qk2TTvXk0fiZ77yVKq5bkrDr4U1+VpQF+qqtG5GCTigtKj8AQAAsBfJHwAA4Bh2PTWcLgH0lUO/jCd+8jOk3gzzsVXVLJtBlCZG5U5NprKb6qVaLWOKt4yfn9N4gXPRVXUFjGSSX1uy7QcWRac0G3glpJFXxrWkqz5RPeJxekPN4gAAIABJREFUq1pTunwl5StXotUpi4t187+Y+zUSXH1p1hmacXx2WOTWEoV1Od28dfmOi5XtLffFmPqud1jfHJ7SkubKjNVkQDmg8gcAAMBeJH8AAIBj2PnUsDkBdN0fLI+/H0sCmV+5nO+unl4RE+xVo/eItGWDsUZOlVpvX63TLw0m1gMa2qrq7tM5Wh/SVu8Rre7ZqYxFPFVd+tYW6Yg3OYZgb6O2DsU+P63uu01rEQV7tdVIWlXVLJOOHE+Of2jr9LWLpq0DFFRvow1rHM1DnluqtOSEX9tPVKj5Frfpk0rd21Whge5h03oyIe3qTkkSxaVZc2dkWG29U8n7u8EtnQhmWTMo3/3mYVpyJdpufoy1kp4cS/RzckyHTswkMIOnXtvWT6nnz5Pb3nU0rPzHxcr21vvi2bRSbZrShYs12rbJPX0DoIxQ+QMAAGAv1vwBAACOYfdTwz/ad6e+uOuFGbbSosMRv+Tyyus6kvTJFn9EAVPGpqrrWfW8VB1fD0hb/JroOafq8ylNHvHK3JSVdYNaDkc0sbRR1S6XOQL5I4nP/VtdiX1L2uLvin0o/xZXIv4tfkUOb9AWrzdpe2m1eiYCKvYSRmXv4qjaVoymvFmh7uPt2hwr3fBUqrluVBc0fSovz6Z2DahfbSt88feWdHXoxQw3/z2bmtU9fCyxz/VeDXSF1XbZtFFTs/rW+7R9xXh8m7Nfndl+LfPU69tdQbVt8KlHklSjvp4aDaQuUJVD094Odbeb+lnXoO710gUrX85xTJr2dqpvty9pm7ae+mj4eR+P3Ntb74uRKFJVcdZ6AmYRlT8AAAD2ckUikUipgwAAALBDIBCwfPPo3LvXtOwTH7G07dtvv205hhtvvNHytsU0tNUlr/yKFL6oD4A5ZGS3T4cWpyaVQtq1wi/1dGof2R/MQflca/O5hgMAACA3Kn8AAIBjFOum0VxJ6Fg3pONHpNU91bk3BTD3jAzrjnfqE4meyTEdOlGh5uMp1UQjQQ3UNWiAxA8cgMQPAACAvaj8AQAAjlGsyp+yMbRVLq95ajaqfuaS5aZpvoBiOnums9QhAJKo/AEAACglkj8AAGBecmTyBwCAOYRrLQAAQOksKHUAAAAAdgkEAqUOAQAAFIBrOAAAgL2o/AEAAPMSTyMDAFBcXGsBAABKh8ofAADgGDw1DABAeeIaDgAAYC8qfwAAwLzE08gAABQX11oAAIDSofIHAAA4Bk8NAwBQnriGAwAA2IvKHwAAMC/xNDIAAMXFtRYAAKB0qPwBAACOwVPDAACUJ67hAAAA9qLyBwAAzEs8jQwAQHFxrQUAACgdKn8AAIBj8NQwAADliWs4AACAvaj8AQAA8xJPIwMAUFxcawEAAEqHyh8AAOAYPDUMAEB54hoOAABgLyp/AADAvMTTyAAAFBfXWgAAgNKh8gcAADgGTw0DAFCeuIYDAADYi8ofAAAwLxXyNPJt3zmV9fOXv7FmJiEBpTU5pjs2BNV8vF2bPfNgv4hi/MvfHD6GVP4AAACUznWlDgAAAMAugUBAjY2NRWn7tu+c0tK6/6Ab66vSfv43z5/S22+/rRtvvLEo+4dzTR7tV1vv1LT3l3R16MVN7iLv3HTTuLh7ssccvskNFCTlnJ482q+2yyt1dm9lqSObdcW8hgMAAMxHJH8AAIBjFDvxU78yfeIHmLG6Bg301yuez5gc0x0bjmnXDZ3a11TE/Xrq9eKZemOfRdyPXczxAk7AOR1H4gcAAMBeJH8AAIBjFOOp4Vji5+aGKv2/v5WCY+f11pv/VZ9d+Uf65E1Lc3x7SFtdXh3JtsnqHk0EukRaCUk8blVLmngnLDVFq39Gdvt0aHGHvq1ho1KoQt3H27X4r33afsL85Rr1nWlWkySNDGt593jaXbT1dGrfoplX/ozs9mm7vOqTPxFHajIrtl08zmjs06p3Roa1vFuJ+CVJYT3TfkzDzR168ZbQtMqf5HaNfmVJmKVWWqVWWGUa53hVRmqV1npvvEojNZakY5HHWKWy8r184s5WVWZPH0LatcKvAXMzaeLNeT5kZTovTH1JrZyZ6bjkOua5+pJzvEyVP+tei+3Lr+UnkveV67g4AZU/AAAA9iL5AwAAHKNYiZ/PrY6mZj68QHrrzf+q7z98p+595AX90apcyZ8WHY5EdDj212CvGqtf0u0TAXWR7UE2I0ENqEZ9KTeiL/Qe0ze7OnT2jClZkXSzOXpDfHu7O3pzualZZ880m1qIft6jBt3bJPuqfU749dOeTp3da8S026e23e7kpIi8OnvGuGE+MqzlG4a1OPXmdVOV2uTXT0ea1RTPNoyp52KN+vrd0mQoabcju33aPtGggTOJG+m7XkskzFJFb+S71Xem3dhvSLtWHNMdSr7pn26cp3831i+zLMci7VhFt/nm0crcU/zlGGPrcafvc+F9SI0lmvhRT6fOxg9uWM+0j+mKJI/yOB9sUui4WDnmlvpi8Zh7NrVrQJmmfbNwXMociR8AAAB7LSh1AAAAAHYJBAK2tRVL/HhvrtKHFyj++uzKP9K9j7ygz678o6T3Z2poq0sul/m1VUMp2wR7G1O2ccm11bzVkLamft7Yq2CiBfU2pr6HOeHiqNpW+LQ89uoel+rcWpSyWbrKhKa95ooJtzbfXyNdDOtKmt2M7D5mJFJsvmG83ptUbdP01QYtOfGmnpmUNDmmQycq1P1V083spnp1143rpyOpDVXq8+ulgVcSSZ6RV8al9VXTkwKxdv/K1BdPvfZlTKKE9P3eKbX1mBMMldrXU6MLvWMyhzJ9nNN9dzpLxyJprNxa11yhC8Oh3Hm4bGOcV9zp+1x4H1KPd1gTqtDiReYvuLW534ghr/PBHoWNi4VjbrUvhR5zk3x+5+XKzms4AAAAqPwBAAAOYtdTw7HEzxfXTi/PWbdmqdatSa74+dFJO1Ipq9UTrwgKqrexWt7GpfEp4YK9jaruXiZ/JKAW4xtDW13yxr8fnWJO/ogisQ0UVG/jo5qQmFZurksz9dfk0X61rQhbmNrJqOa5aH6vZtpWk0f7tf1EhbqPz/JUUVfCuqApXdjgU0/KR21pNm/6XI3UHdTI3ko1KaSfnpDaelKrIGLturXNahbLSEo0L0p5f5FbSxTU5UmpKVNbmb47jbVjMWus9Hnal2bYB0+lmutG1RM73qnndp7nQ1FYGhcLx3xW+zLHzq0ioPIHAADAXiR/AACAY9ixXsBt3zmlxiX/q7x/bC1d4v/ZeZ2/+D+1/9aPzmi/LYcTSR2pSl3f2qJu73kjcTOkR7tPa4vfvE2K4LjOabVurza/WaWuwOGUv0fUNaNIMVs8m1aqrTdlCrRpjLVV1nt1tt807VR3ymYj0fVOlnR15Lmuil2yrE+SWv7QVK/uumPRfsuY/q4sFjaxeCzmNDv64Nbm/k5tVmzatFG1rRhV8jngpPVqZqMvTji3cmPNHwAAAHsx7RsAAHAMO28aXb8g98v/s/MKXEgkfm688cYZ7NGYki02XZv3iOmjaGJnaXXmb6uqVbevPq3u6nTTvcGxYmsDTVsfxGRyTHd0j0vrvbnXlbGLUZWz2COjmiKfKb2i02INvBLSyCvjWtJVn/7G+iK3liisy1bnzvK4Va0pXb6SJdZ8v2tm5VjYaSZxZ/puoX3I0J5nU7vOnunU2TNetcXOgbzPhyKwMi5Wjvls9WW2z60SIfEDAABgL5I/AADAMexYL+Dlb6xR4ML/1N+9el6/s0AZX3/3qp2JnyFtdVWre5lfkUgk+vJvybONaFVPJBLRRM9q6XS3qjOsHYTyMLLbrwHV6PPZSgqmJUBC2tU9btogpF0bRnWhrkEDs3bjOBpDPGnjqde29dJA93DSGjOTR/u1K8NNc88tVVpywq/tJyrUfEuGhJWnXtvWT6nnz8cSxUOTY9p1NJwhrkrd21WREkdKrBkZaxE9mbyvQydMm+Q8FnayHndefS6oDyntjQxreftYckGXeR2gAs6H9NKsnWNUuOVmZVwsHHPb+mJq8ga3dCKYvB7TrJ5bpcOaPwAAAPZi2jcAAOAYdj01/PI31ui275ySdF73tyzV+/+f9NH/RfH/PjlkZ+JH0tBxHdEW+Q9nmNStqkbLdFrnLS7eU9UVUKRLiq0DdHzosFoyzheHOeFibGosk7oGDZxJXgdoGk+9vt0VVFt8zZEa9fXUaCA2HdRIUAMZ2l/S1aEXb7Ep/hN+LTfdFF/S1ZFUZdS0t1MDi/vVtsJn+lKN+s5o+rRvUnzdmAuq0rosA9C0t1N9u31JfWvrqc+4vWdTuwaUHEdqrJn31aHu9mOJfdU1qHu9dCHeeI5jMVM5xjiTvPpstQ/ZYmmqUlu3P+V8q1D38fb4lINZz4c8eDY1q3vYdEzWezXQFVbbZSvfzT0uOY+5jX1JNNisvvU+bV8xHu/T2b1FPrfmCCp/AAAA7OWKRCKRUgcBAABgh3zWCzj37jUt+8RHsm4TW//n/pal8fdmlPgJ9qqx+iXdPhFQV1W296NJmyPaIn/ksFokDW11yXuuRxOBrmj+J9irxupund7iV+RwizS0Va79SxOfp203qN7GanWrJ3k7YAZGdvu0XV6ddfiUVOmM7Pbp0GJrSZiZ7meujPFciqUUZuuYO4WVa20Ma/4AAADYi2nfAACAY9h90yg2BdyTQ+clFaHiJ6aqS8/2KLFej+u4NqRM+9ZyeEI9ik3l5pLrbul28yYtG7TltOlzl0uudIkmAIUZGdYd5inlJsd0KNu0dCh/HPNZReIHAADAXlT+AAAAx7C78icmOgVclO2JnxkY2urS/qUTCpDdKVvLk6aKmjvOnum0tN1cjR/li3NvZqyO32yh8gcAAKB0SP4AAIB5KZ8bUpL09ttvx/9cksTP0FY1ju9MJHoyTSEHAMAcke+1FgAAAPZh2jcAAOAYgUCgaG3feOON8VepnO6uZko3AIAjFfMaDgAAMB9R+QMAAOYlnkYGAKC4uNYCAACUDpU/AADAMXhqGJj7Rnb7tHx3qNRhwG6TY7pjRb+emSx1IChXXMMBAADsRfIHAAA4BgtFoxxNHu2ftWTIjPZVjJv7JAwAGLiGAwAA2IvkDwAAcAyeGgaKyFOvF8+0a7NnjrcJoCxxDQcAALDXdaUOAAAAwC48NYxyM3m0X229U5L8Wn7CeHO9V2f3Vmpkt0+HFnfo2xo2tqlQ9/F2Lf5rn7afMLdSo74zzWoyvTOyO3mbtp5O3ftO5n1ZC3ZMd2wIqvl4NFkzstun7fKqT/7EvuoaNNBfL3MuJ9FHk/Xp28y8fXKcyf2Ljkvs+4XGtaSrQy9ucht/C+uZ9mMabja/Z3zn8kpTLCHtWuHXgDnWNPuyImu/R4a1vFspxzm67wkjbqv9zjZ20z+Pnjv7mtLHmDxmufuUbvuZ9hvOwTUcAADAXiR/AACAYwQCAW4eoax4NrVrQKkJhYQLvcf0za4OnT2TuMk9knTDPpqk2N7ujt/kH9nt0/aJBg2cMW76T45p12vhnPsqyAm/ftrTqbN7E7F882hl/KZ89Ma+W31n2uM376NJivSsbB9Lcpw9Y/RhZFjLNwxrsTlBkHdcIe1acUx3KJ+EQjQJoZ5OnY3vOKxn2sd0Rcor+ZOz301VapNfh47WqykW30hQA6pRnzneHP3ONXaZzh01ufMeMyvb29ZvOALXcAAAAHsx7RsAAHAMbhrBadJVSjTtNVdquLX5/hrpYlhXJGlyTIdOVKj7r0zVHp567SvWjfL13nhViOTWuuYKXRgOKbqET0jf751SW09yVVJmFraP9e+rpuRVU72668b105GZxFWpfT01utA7JnMzWU2GNaEKLV5kftOtzf1W+xtjZZwq9fn1MvVBGnllXFpflfydbP3ONXZZz518x8zK9jb2G47ANRwAAMBeVP4AAADH4KlhzA/Rio6ei+b3aqL/uRLWBbm1bS6soWMkR5oX2bj9lbAuaEoXNvjUk/JR20zjWuTWEgV1eVJqsjJ+nko1142qJxZLgdO9WR2npq82aMmGoF6drNdmGYma43lUcOUau2znjpUxy3v7Weo3ygbXcAAAAHuR/AEAAI7BTSM4n7HGzHqvzvabpu7qLm1Us2v6Gkel4dbm/k5tVmz6slG1rRhV0eIzkk3Dr4W1TkFdqKvSt/PONGWJzXLJ0yyzpd8oB1zDAQAA7MW0bwAAwDECgUCpQwCKK7beSaY1exa5tURhXZ5M//Gs8rhVrSldvmLj9ovcWqKUKd7sisuofFlcQGLBs6ldZ8906uwZr9ryjc/yOBnTuPUO65vDU1rSXJlflVGusct27uQ7Zla2n61+o2xwDQcAALAXyR8AAOAYPDWMcuS5wS2dCForvJh2gz6kXd3jpsbqtW39lHr+fCy+Roomx7TraDj/fc1YdL2WgSeTYzl0Ygbbe+q1bb000D2c1IfJo/3aZblTlbq3qyKljeg4LumqN6piUtcJkjQyrLbeqUQzI8Na3m6KVcqwDlDueKyOk2fTSrVpShcu1mhbvus45Rq7rOeOlTFL7lPu7Wep3ygbXMMBAADsxbRvAADAMVgvAGWpqVl9633avsJI4qz36mymyh5Pvb7dFVRbfN2WGvX11GjANO1b095O9e32GVOQRbX11Oe/Lxs07e1Qd/uxRCx1DepeL12YwfZNezs1sLhfbSt8pndr1HfGelyeTe0aUHIbS7o69KIpseDZ1KzuYVMs670a6Aqr7XIskCq1dfuTxlmqUPfxdm3OszTF+jgZCRNVFTStXK6xy3buWBkzMyvbz1a/UR64hgMAANjLFYlEIqUOAgAAYLade/ealn3iI6UOA0AOI7t9OrQ4c5LBqdL3O7rmk3o6tc+hWZD52m+n4loLAABQOkz7BgAAHIP1AoAyNzKsO4wp6iQZ04BVqPkWhyd+rPZ7JKiBugbd65QEyHztN9LiGg4AAGAvKn8AAMC8xNPImAuWJ02/VRpnz3Ra2m4uxFpOGNfiszrGKB2utQAAAKVD8gcAADhGPusFcEMKAIDiyuday5o/AAAA9iL5AwAA5iWSPwAAFBfXWgAAgNJhzR8AAOAYrBcAAEB54hoOAABgLyp/AADAvMTTyAAAFBfXWgAAgNKh8gcAADgGTw0DAFCeuIYDAADYi8ofAAAwL/E0MgAAxcW1FgAAoHSo/AEAAI7BU8MAAJQnruEAAAD2ovIHAADMSzyNDABAcXGtBQAAKB0qfwAAgGPw1DAAAOWJazgAAIC9qPwBAADzEk8jAwBQXFxrAQAASofKHwAA4Bg8NQwAQHniGg4AAGAvKn8AAMC8xNPIAAAUF9daAACA0qHyBwAAOEYxnhp2uVxZXwAAYOao/AEAALAXlT8AAGBesvo0ssvl0vvvv5/2s49+9KOSJP53CgCA6aj8AQAAKJ3rSh0AAACAXQKBgBobG2fczjuehfE/X174h7q2cKH+9Xeu12+um/6/Tu+//75cLlfWBNDIbp+2n0h+r62nU/uaon+ePNqvtt6pad8zb5OtLUlSXYMG+uvlyRgFAABzl13XcAAAAESR/AEAAI5h502j/+2fzif+sn271NeX9Pn/+ORSSYnqn1wJIK336uzeyuifR4a1vNsnmZM7qcmbyTHdscGn5emSOua2AABwABI/AAAA9mLNHwAA4BhFWy/g9del+vppb7///vvxV16a6tVdJw28Esq8jadeL57xqu3iqNp2Z9kOAAAHYM0fAAAAe5H8AQAAjlG0p4Z/53ek996Tjh+3tdkliz+eY4tK3dtVIZ0IasTWPQMAMLdQ+QMAAGAvpn0DAACOUbT1Ajwe6eRJqaJCevvtGTc3eXRYPRcr1P1X7ty7vsEtKazLk1JTbO63E34tT1r3p0Z9Z5rVNP3rAACUBdb8AQAAsBfJHwAA4BhFuWn0xBNSQ0P0v1NT0fe2b8+/naSETYW6j7drsyfbF7JgzR8AgMOQ+AEAALAXyR8AAOAYtj81vHCh1NQkPf988vt9fdInl+bXVoEJm8l3wpLcWlxooggAgDJA5Q8AAIC9WPMHAAA4hq03jY4fjyZ+Dh+2r828hfT93ikt6apnSjcAgKOR+AEAALAXyR8AAOAYgUDAvsY2bIhW/Pz7f29fm/mYHNMdK/waqGvQtzflXhsIAIByZus1HAAAAEz7BgAAnMPOp4b/R77Tus3UxVG1rRhNequtp1MvUvIDAJgHqPwBAACwlysSiURKHQQAAIAd8lkv4Ny717TsEx/JuZ3L5dL777+fc7uPfvSj4n+rAABIsHqtlVjzBwAAwG4kfwAAwLyUT/LHKv63CgCAhHySPwAAALAX074BAADHKMZTwzNN6Cxf4bMpktzOnumctX0BAGAnKn8AAADsReUPAACYl3gaGQCA4uJaCwAAUDoLSh0AAACAXQKBQKlDAAAABeAaDgAAYC8qfwAAwLzE08gAABQX11oAAIDSofIHAAA4Bk8NAwBQnriGAwAA2IvKHwAAMC/xNDIAAMXFtRYAAKB0qPwBAACOwVPDAACUJ67hAAAA9qLyBwAAzEs8jQwAQHFxrQUAACgdKn8AAIBj8NQwAADliWs4AACAvaj8AQAA8xJPIwMAUFxcawEAAEqHyh8AAOAYPDUMAEB54hoOAABgLyp/AADAvHTu3WulDgEAAMej8gcAAKA0SP4AAADHCAQCamxsLHUYAAAgT1zDAQAA7EXyBwAAAAAAAAAAwEFY8wcAADgG6wUAAFCeuIYDAADYi8ofAAAAAAAAAAAAB6HyBwAAOAZPDQMAUJ64hgMAANiLyh8AAAAAAAAAAAAHofIHAAA4Bk8NAwBQnriGAwAA2IvKHwAAAAAAAAAAAAeh8gcAADgGTw0DAFCeuIYDAADYi8ofAAAAAAAAAAAAB6HyBwAAOAZPDQMAUJ64hgMAANiLyh8AAAAAAAAAAAAHofIHAAA4Bk8NAwBQnriGAwAA2IvKHwAAAAAAAAAAAAeh8gcAADgGTw0DAFCeuIYDAADYi8ofAAAwL51791qpQwAAwPGWfeIjpQ4BAABgXrqu1AEAAADYJRAIqLGx0fL2nt/jhhQAAMUy+c/WH7TI9xoOAACA7Kj8AQAA89K5d6+R/AEAoIgm//kalT8AAAAlwpo/AADAMVgvAACA8sQ1HAAAwF5U/gAAgHmJyh8AAIqLyh8AAIDSofIHAAA4Bk8NAwBQnriGAwAA2IvKHwAAMC9R+QMAmKmb+n5R6hDmjDe2f3rae1T+AAAAlA6VPwAAwDF4ahgAgPLENRwAAMBeJH8AAIBjNDY2ljoEAABQAK7hAAAA9iL5AwAAHCPfp4Zdhb5ODevmm3y6+Saf/vJUPt8N6282Rr938yOhwvfPa069Tj9iHNONY/rVHIjH2sviuVjwuV789n71fH+8Ldvi42XTa/78W4eEmY4PlT8AAAD2uq7UAQAAANjFrqeGA4/49A2/JNXoO280a/afRQ7r2MZj+t4lSV6vAg9XznoEpTXf++8ERT6Gp4bVfnBKpfuNzpa5/luY6/GhnFD5AwAAYC+SPwAAwDECgcDs3Dxa06zAG83F3w9Qanaf6za1d/VKOPqHWrf+cMatAZgLZu0aDgAAME+Q/AEAAI4xazeNro7pni+P6pKklsc69a010bcTFUMpahvU/1y9FqY283y/Ub0gJSoYTE/SS5Lfr0a/cj9Vf2pYjQ+NJ+/2gQ49fZc74+fm2FOf4O9f/Gaa2DJVRaV/+j+5f5JUoa/9sF0dC7Psr7ZGLRrXUMb+p4xP2r5MV1AsKX3P3FYGOcc8Zd8p293yqpWxlvbf5NeQosf7q5ePxc/B6L7M7Zv7nG18TPvLcK5n71uWc3hz2HJ7SeevSdLv7NKo2m8aNX5jlTqV5jyMbx//HeZ3vHP/rtOf/9P3m2Zspo2dmYV/CyydY1na9Tboa6FRUzwZzrVc/Z4W38eTvpLx/Iqx2A+r/8ba+XvH7CHxAwAAYC/W/AEAAI5RyvUCkpMinQq80anveLN8we/XHjUr8EaHvlYrSeP6xiMhSW51PBd7T9EbqW90Zk38BB7xRW+c1jao39h34LGa+OdXn+9P+Tza/tBDPt3zfDiP2KTGdbF2x/XaqdgOQnrFuAHcsi5x47v94JRqH+gwxTOl7315WNOOkt9vuvnq1saM/Q9p/03Rm7bxdnONcwGxZOq7ua1cx9namGfvj9Wxjrl08JheW5c49kMP+dR407C0P9bmlL73rTFdzdjn2Hbj+sbGNNtZ7lt+53Cu8zdV48Od6n+gwvibcRzSJFctsXC88/pdZ5Xv+Zt9HPP+XafjD0r7OzMce7c6nuuMxxkfo0ujat84pqtWj3OOMbbaD6vHws7fO2YXa/4AAADYi+QPAABwjJI9NXx1TH9tPI1e+0C9tafGvV6jqsGtRbF7paFwxhvuVvbdcp/pBviaZqP9kJ4zEiuJz93quC96c/3SwWEdS91pttjW1Mdv9g69Gr1JenUkqGg+oka3rDHHVKHPNRmVG2uq1CIpKZFh2l/8BnO2m/hXw7ps/HHxokRFSOPDWSodCoglY98tH2eLY56rP9nGurZBG1P6XPtAR/R7Hrdi9+NbHotWO/zhYiNZcimsX6WGG++zKeF0KahTaU/GAs6nbHKev0Vmy/G2qJDzNyObjoN3ZbwSLPexd2vNn2Q5jzLuI9u/dVZ/KxaPhZ2/d8w6Kn8AAADsxbRvAADAMUq2XsBkWLGZj8w3dWd33xW6wZPm81NBDWVtYErvTErWyyaiN4C/d2lK8gcVePjjuvIP0Zu38Zuy8Zim9L0v+/S9lBYuXwlLed/slrTQrcWSLilaFRDrV6bpwWR3LFaPs9UxX5OrP1nG+k8qC6t0ycVIHF2KxZh6Ttl9PuU6f0vJ7t91IedvJrb/rjX92KdOkVYMVvshi8eiWP/25Cmi39X3HlqoWzJu8YGePjquxyzMHjmzOK7XzntqdI9b0sRVLf0A+rN6AAAgAElEQVT7fynuDmeINX8AAADsRfIHAAA4RulvGs3BG9hFsLCpSrUHp3RJYV05FZuGLPGk/dUrsamaMq8xI1mclipJpb71wwZdNtaMibl08Jj2L0pfPVGcWOw6zrn7kxjrcb32vFuXU8Yas2H2jvecYlrvKZagsrzeVdFkPxbF+7cnPy79i/7sseRES1IiJvxr+Us5jHNU6a/hAAAAzsK0bwAAwDFKtl5AfJqt2FPqc2jf8SmPMingxvbCSn2uNrrP7z1k3MiurdIa40brwqaq4o3Hwno9HV+DxBvv2+Ur6W/o2hqL1eOcz5jn6k98rKWhg8ZYm6bqsl2uShy7z6dS/nZyKUZseZ6/GRXjd51y7M3TOX61WFPwWe2HxWNh9789V5/vV+NN0bWzZnp1+eTNC6OJH0mvnX5P5zNst+FPP63zD31a5x/yaIPxXkTX66F7jPf/9Hfj20bqPMa2idcTdYnvxJNNklS9cNr3l95ck/L9Gj1UoUT75v2m2YfdWPMHAADAXiR/AACAY5TsqWHzDfqnxmxYLyKP9ScW1uur3jT7PjVsLJZeqY0PVKR8Htaxp8YlSbUPNBeQSDCt/WFImobMHNND5pumIe2/yaf9qetupGk/bf9PDavRvBh7hjVUksw4FnNbVo+zxTG31J/E+icxLesqVRwh7X8oGmPmBJPV88niOZzz/M2HaZ/+4Ixv1ls/3hb3W8j5m3Ec7f5dTz/2C+MxhXXF2PGvLqeWq8x0rRyL/bB6LOz8vSusU6lTWhYoot/VnzVcbzT7np64mHnb/3Lp18afPqY/iSVZKj6mdbHE0aVoRdHSm2t04baPSeH39KXHfqElj43r6bB0y22flv/m6+XSB3r06eh7kqLTvj32i/jUbxv+9NP624brdWV0XEsf+4WWvPxrSdfrnk3RpFN06rpo8ii2zdLHfqG/mJjBQORA5Q8AAIC9mPYNAAA4hv3rBYzrGzeNJ79V26D+/anbudXxXIe08Zi+d2lU7TeNznjPjQ971eL3ayjWnterwMPpb/o3Ptyp/sX9aj+YvO/aB+olSQvvaldg0bAaH0r+vOWxwqeaWnjXSrUc9BvrdUyvDEjElDqGFfqahYqEtP1fJ8nvV6PfvGW26Z3siSXB+nG2POZW+rOmSi0aj4/1LXZPD5YaQ5ZzTbLet7THcPP09nKdv/lofLhDXwsd0/cupfnt5s368ba834LO3/T/Ftjyu06JJ2n9oTXN6n8grPaDifVzamsrJCUngNLH93GLAVg9n/I5Fjb93q/GprSceeXTJ2/+vfj6P9mqfiRJF9/T06s/pnvc0i21vytd/Bd9su5jWiRJ+rX+4WJyMinWnksf6NHTv9Y9t31MixoW6qGL43o0w9RykYrf15ZqSfpAr178wNjvr/XabR/TLUbS6b9MfVg3GNu/M/VB/LvH//4XOl7QKOTGmj8AAAD2ckUikUipgwAAAJht5969pht+7yNF3cfPH/HpG35JXq9OZ7mZDmQX0v6b/PIrenP+mWJNwQVLyv93Hdaxjcf0xCWVcR+iinosTg1r9UPjOX9z9X2/yNpMtIJmYTT5E35PX3o6R/JH0aqev224XtKv9RePvaeqexIVON6ff6BInSda9SPptZd/oT8zKolS3//aRdPUbxNX41U/5u3SuTI6rpafX5+IO+Uz788/SPu9se2fnvbeO/98Tcs+UdxrLQAAANKj8gcAADjGnHpq+OqY/tp4ot5btGm6MB9cff5NRU+lCn2+icRPSfG7njuKfCx+/uq47Kj6+U9/utB61Y/hny7+WlcartcifVhVdbEp30xVOjP0yYoPG3/6QE8fHddjaSqEXPpAXzv6YQ1t+n2j6ihqUUONnphKJJzsNKeu4QAAAA5A8gcAADiGHTeNVt/ksyGSZP6HfPLn3gzIYUpPfNmnJ0odBiQ55Hft92t12XeimMcieeq402905vXtxPRqkiauWk+YTP1ar4Z/X/e4r9c9t8XWCvq1/LEkTXyKtkw+0DsZpnyTzMml63XD9Jn84lxT78n72HvRvpgqmG6ouF6SPYkoMxI/AAAA9iL5AwAAHMOOp4bzvbkHAEA6/6kxVjXzgZ4O/Ivl7/3/7N1tdFTXnef7X2Gm271WfPumRjOZ6ZtGDnqEJsF0R1hIRmo7D4pKoGaNE2It+QFsI9lJhIRjnLkZAzbQmUnsGEllByN7YmysluO01yUClaK0HUc4BbLlNCahAUlVBBHfmckste5kmRd9c5PUfVFPp0r1cEo6pVKd+n7WOsvo1D777L1PScfr/M9/b4f+RZ7Jf9G9oXV9JOnK5G8iWUMO/S89M/ZvdWv19bq15iNafenX+iddr901wancroxd1ZMzwXp8/yzJKelf/7FWS8H1gWZ+rb6pj+gbZdKtm4q15dK0jisa4NHJn+tLKtbFit9EpopTUeI1gKxE5g8AAIC1WPMHAAAUpMVY8wcAYG/J1vyJWVfHsN6OWTFrBek3+vqTwQBN0nOEGNcAmltPbFuiawsZBaeCe6Io0bpAyaeJk1jzBwAAYKkh+AMAAGwjk7eGz79/TR/7CA+kAADzV9WTOPhTiMY7EwR/fm0++EPmDwAAgLWW5boBAAAAVrHkodGpEdWsd6tmvVsHT2V++NVjA5Hja9a7dfDYuLYvoL5FscA+56OfPh66RneN66okTcddpwIck4hs9T1+jHNkzrVPaFb9d4XKPe5fxNYBhYvADwAAgLUI/gAAANvwer25bcCpEd3hnpFUrm+906HT73To0brcNglAPsgk2ERgCvaU83s4AACAzSzPdQMAAACsYslbw3UNOv1Ow7wOvTo9G/xHhVMrFt6SxbOAPttWIY9JIfcdQM6Q+QMAAGAtgj8AAMA2LFkvYHpc278wpglJric79GjdrPrv6tczE5KaXHpl5Tuh7B4pmOHToFsUnErqkaHQ7okx3bF+TKqo1isH408QW9/pfSWS8fiKar1yrCoSPLp6bMBwPkkq0pe/36LW4rl1JWtbxKkR1Tw8GdOaio5WvVDnn1efw2L6HlN5bF/mMpzHINgGM/1fSJk05vk9CMvOmJj97iRpa0W1vlw6pmeG4tscV++22Zi+//Wb4b6kOGbfhxO2O31/zfU/tp7MrkXG1z6B2DrM/W4Zv8ep+uZ6slUfe86wf8ijmiHFXOOkdcSU/XDS6x4eO6t+n4BsYM0fAAAAazHtGwAAsI1MHxo5kmzxZSKGPNqnBp15p1VfrpCkST3yuF8OSRv3deh7HUWhguV64p0OnTlWpfjnpYnqjz9v+Gfv427d4Z5RRUerzrzToTNPlkua0TNfGJE3g7aF66p5eFKqqNb33ukw1Df/PofrDQcGngjV+0RT4v7Fbn4dXB98UB3pn+FYs/3PpEy6Nqa7TkthTOLblOy7Y2yr8UF+3a3loX9N6ienQuWn/Xo9FExw3Voy5zwbTR3j1J3HOiJtjozNxJjuuGtcv0rT/uiWYT0mroWZa5/y70Cac/zq2EDc71awnOdht7YfmzVxbZ2681i4bklNruDn+0qSjE/yssY2G6+7lb9PbEm+J1jw+BD4AQAAsBbBHwAAYBtZXy+gyaWjdzklOXVjaWifbzbFovELMD2u54ckqUifrnMG99WVyiVJmtSbpzJoW6QuybXDkIVR1xA6JgWT9VZ0VMVmQqTt36zCq5WUFEfbcMu+Du2pk7n+Z1RmHm1MJldjMs+2RgIpx6q0oq4qEjjwvBk829VTPgXjOOW6NdF55nOMnKr7bCgYOrGQ35E09WTrWpg9h/x6MRRkif5uOXXnjmDAbMI9openlZ1rm6bNMdfdqt8nIItY8wcAAMBaTPsGAABsw1ZvDU/Phh6uz+iZL7j1TNzH/vD6QhnVVaSPWTl1U6Te2AfaphQ7VSJpQsEMCU9od0VHa/BBu6n+Z1JmHm2cj2yOiSWCwZRnJmakIZ9+uu/DuvKjmdB5kgVIzB4zq5cTTdmWMYvqWci1MOuUL3KdEpvRL6cl1S3GtU3Bst+nRWgrCpat7uEAAABLAMEfAABgG3ZaL+BqJLgTXG/jzoRBmwwCQFk1n6BSifZ8v1r+0NoyYRPufh0o7tA9Jvp/9ZiJMYpkK1gc+ErL+jGxKkNkRV2pKtwzmtCsrpwKT99myPaYzzHT49oWanc4oHH12IC+mOlaO1bVE2Oxr30ii3NtkzHz98TU7xPmeLfzE7lugm3Y6R4OAACwFDDtGwAAsA07PTRaUVeq4ExbocyBhSh2WleXlfUWV+loZG0XV2h6qWCGgZn+mxqjbPU9mSyOiWWKS/TpimAbn3k4FIyoKFVdqof9aY4xTgN3/wIyWayqR9LiXPvItGjJGAJPi3Ftk7Ds9wnIIjvdwwEAAJYCgj8AAMA28mO9AMO6IUM+/TRZseIq3R9amN7z8IihnF8H1rt1IJP1N4x1PTceXTfl1Ii2HVvAg+dIQCCuXjNOjWjD4/7oz/Fropjpv6kyC2jjfGRzTMx+d9IyrKMTUvHZkuhaUPM4ZkVkWrVZXQkFDq5ezjxbx6p6JC3StS/RPR1FceeY1cvPTUqSKjoaghk0mVzbtOuIzWPNMat+n4Asyo97OAAAQP5g2jcAAGAb+fLW8C37WvVlX7+emZjU7vWTKcp16HsrB/RFd3y5In05wymZonWN6YvrxyL7KzqqMmy9kVN3HmuV7urXMxOx9Zoy5NGGIeOO2OmmzPQ/fZkFtjFj2R4Tc9+ddFbctV4utye09oy5LJuUx9Q16Hsds/qiO7peTEVFkaQMAzdW1SNpsa79irtadKZ4RBsejj2H68m46dzSXluXXEMeecJtbXLpzL6ShOdMXPbDKdtpze8TkD35cg8HAADIF45AIBDIdSMAAACskMl6Aeffv6aVH/lQlltUmH76uFu7h5Ty4XWhYUwAFKLLv76mNR81d69lzR8AAABrMe0bAACwDR4aLQHT43o+lN3gupUghyTGBABM4B4OAABgLTJ/AACAbWSa+VOSIPOner3b6mYBgC2MvdOR6yYgz/jJ/AEAAMgZgj8AAKAgJQv+AAAAa2QS/AEAAIC1mPYNAADYhtfrzXUTAADAPHAPBwAAsBaZPwAAoCCR+QMAQHaR+QMAAJA7y3PdAAAAAKtkvF6AI3ttyapTI6r+6qQkyfXtDu2ty3F7AABYINb8AQAAsBbTvgEAANso3IdGs3r5Treqq9yqfsyf68bEWcptAwAsFYV7DwcAAMgOMn8AAIBtFMxbw3UNGhtvyHUrAACwTMHcwwEAABYJa/4AAICCdP79ayr5d4nWIZjVy3f26+kJSU0uvbryHW11z0gV1Xr15SqtkHT1pYHgvogifeXvW3RnsWGXYWq2sIqOVr14t1LUX6JThs/GHiuRJL31mFu7hxRtw/S47vn8mCYkub7dqpV9oWOMmlwae0zaX+WRJ3Tu+y/3B+tReLo4Q18T9CF1P5OMkySpXE+MN2ijscyctpUkGHsAgJ34/wdr/gAAAOQK074BAADb8Hq9GZV3JNkihjwxwQ+HgoGYre4ZVXS06u3xDr397XJJM3r68yN6y1Cm+quTUkW1vj/eYSiXvv5E7Uu1zyGn7nq5VV+pCO1ocgXP91hJTNkJd79+clu0HZ6vulVdNSL9bYeeaFKwD/9pXL/KoJ/GfuxRg94eD7djUrsf85tqGxsbGxubfbdMZHoPBwAAQGpM+wYAAGzD8ulimlx625ihMj2uR4ckqUifqXcG99WVqkmTGtKkfnKqQXXF43o+lF3T1BbMFAqWa9BLdZI0m7x+42cWq+ho1d46SdNOVUiakNT07RbdVSxdXVkkaUaamNUVSSumw31I0c86Q+VNLr10d7BccWmoct+srqok2n8AAFJgyjcAAABrEfwBAAC2kfX1AqZnFZzBbEZPf96tp+M+9l2ZlRQuU6SPFSs/meln3dzDAACYL9b8AQAAsBbBHwAAYBvZfmh09Uo4Mye49s1diYI7p7LahEVhqp9ZzFICABQeAj8AAADWYs0fAABgG9leL2BFfamCy9fM6JfTSQoVO9OXWeJM9RMAAAux5g8AAIC1CP4AAADbyPpbw8VVur8p+M+hr44Yknz82l/l1v5TcWX6xnU1XOTUiO5+KV22jDO4Zo4kDfkySCIyHOebjZ5zvsz0M1dtAwDYEpk/AAAA1iL4AwAAbGMx3hque6xD3+8okjSp3VVu3Vzl1s1VHg0Z1viJlJkY0xfCZb46abL+Vn2lQjH17x4yc5xLTVL0nI/559fBSH3p+2m+LmvbBgCwHzJ/AAAArOUIBAKBXDcCAABgsZ1//5rK/t2Hct0MAABsa+p/XNOaj3KvBQAAyAUyfwAAgG3w1jAAAPmJezgAAIC1yPwBAAAFKVnmz/oqdw5aU3jeGe/IdRMAAFlG5g8AAEDuLM91AwAAAKzi9XoXvGA0QQkAABafFfdwAAAARJH5AwAACtL596+p7N/zNjIAANky9d/J/AEAAMgV1vwBAAC2wXoBAADkJ+7hAAAA1iLzBwAAFCQyfwAAyC4yfwAAAHKHzB8AAGAbvDUMAEB+4h4OAABgLTJ/AABAQTr//jWVk/kDAEDWTJL5AwAAkDNk/gAAANvgrWEAAPIT93AAAABrkfkDAAAKEpk/AABkF5k/AAAAuUPmDwAAsA3eGgYAID9xDwcAALAWwR8AAGAbtbW1uW5C/pse112fHNCx6Vw3ZAnz9ah+ea3cvlw3BADsg3s4AACAtQj+AAAA27DqreFT+9yq+mTs9vgp88dffXFAVfv85gqbDbZYGZSZHtddn3SrqsCCPP7eWv3xg8O5bgYAIAEyfwAAAKy1PNcNAAAAsIqlbw03uTT+eEnw36dGVPWQW3qqQ/vqrDuFJKm4SsferbKunAlXf+LTpYpybdKkfvSTWd11j9OSegEAmC8yfwAAAKxF8AcAANiG1+vN6OGRI83+yOd1VdpZManeN/x6rK5Ep/a59dCQ8YhyPfVug+okTb84oNvdM5I8qgqXaXLp3ceDx/WtbNXfaiRUpkg7nyrVjx7y6bOvteju4mDx+Po3PdWhx4rHdeft0XKp2pCaXy+4Z7TpqRZt/+Wsbv+RX1fvcao40TicGtEnH1JcvbN6qbVfP/psq16+x5m2HQn7nLAP0f06NaJPPjSZsPWbnurQYyk6+cMHHWp+LvxTjb59yauOUsnXW6vVD52W5NIfhz/f4dFvDzeaqEeS2jT4uyP6XHhsDBsAYOEyvYcDAAAgNYI/AADANrL90Khy5YdD/zIEKkLBkIdanXqtv0rF97ToNQ3o9svr9W44c8jgkrtf/6mjVe++G8q2mR7Xjwyfn9rn1kO+ar32blUwIDM9rsd+Mqu50ZkUbUjViVM+nVS5nqqTiotLVeke0wunqhIHVOpKtUke/fhUg+oi0Zxx9U6U66n+cLZQ+nbM6XO4n3Lp3Xej2VWfvH1EN77boLq6Br37boOhIcF6e1Wt7ekCP/Lot78LBXSG2/VHle0q+90RfW6nVxdUq9UXH00a8IkVDRxJPrk3lql542pdeKtTpSaOBgBkhsAPAACAtVjzBwAA2Ea21guYfnFEvRNF+uxfB4MXdY9Hs3Qkp+5uL5cmZmVm+ZzKjmDGTOITjatvqEg7v2EI4BRX6bEE5efbhlNvTEpNpcHMnOISfbZCOvlGsvWJSnRbU+znMcebbMecPof7ea8hOBbKrvpxgrWVTu3rDwWcUgS2fD36z8/V6NtfNQR2Gnfr2xv6NDiPZX4+dzgc+JGkUnV8vU06c0G+zKsCAJjAmj8AAADWIvMHAADYhqVvDQ959MlEU5JJimSiTBgPKF/4OadndUlOtaVM3VlIG/z68ZC06alw0CUYrOl9yKdTj5cknDKu7lPlUuTz+OPn2Y7pWV3SjC7d7lZv3Eeb4ou+OKCHhoq087U0U9pNXdAZndaZSoe+GvfR/albk0Qw2+erZ4z72uZVEwAgPTJ/AAAArEXwBwAA2EbG6wWkWvRnkyvhtG2SX4/9lUcnN7n07t8ZpizbpdjFghItCJNof/wxydoVU85EGxKYfvEdnZSkh9zB/xr0vVSlunucc9tTX6Wdlf368VsNqlNoyrj6BY6FQ5LK9dTP0gR0TgXXCarc2aq7b0xVUKF89jYN/j66Ls8cqcY3xrC+dJ1Lz+/w6Lc/DWUS/bBdf9QUOjacO7/MTF0AADNY8wcAAMBaTPsGAABsY1EeGoXXzEkYGFqgYqcqNasraedum08bZjX6o2Ag5d2fdcRsT22SLv3In2TKOKfqP1ukk2/4deqNSVXurIoGbOY7FsVOVSrxFG8R0+O6c9ektMmVfJo8o7LV2qA+Df4ws6Yk9MPjel5tGnzWzNpAAAArEPgBAACwFsEfAABgG4uyXsCcAI1fj+2ajC3yMad00qdUsY3EdVepbdOMer8+Hg3ETI/rsRdnM27DHNN+/ehSdN0io7p7q1V5yafRJEGn4r8uVeVJjx46GXf8fNohhfopndw1EjNG0y8O6LFToXr+w5guVVbrNbOBpZJO/Z87pOeb2mWM//h6a/Wl0I7S8jXSc8eVNj5UtlobdF5TkaWOhvWlpr7k5X/Yrj+6zhE5DwAgc6z5AwAAYC2mfQMAALaxKG8NF1fpb3f6dPt/CK9XU66nDpXr5C5DmboGPbXJrYf+KhQISTqF3Fx1j3foqX1u3f5XY5F9mw5VSfJHC5lpQ5xT3w0GU/420XpCxSX6bOWYer/r1933Jv/8kkpVbzx+Hu0w9vO1lQO6/a/chr3leupnCmUUSbo0FjMOklS5szVpJtDnng3owuparb7OOBdbmwZ/Hy5wRIM7HGq+LhTI2eHRbxNl95R06r8eelWry8PrB7VpcKhNzzel7xcAYH7I/AEAALCWIxAIBHLdCAAAACtksl7A+fevqfLPPpTlFgEAULgu/bdrWvNRc/da1vwBAACwFsEfAABQkAj+AACQXZkEfwAAAGAtpn0DAAC2YcVbw38VMw0ZlqKf/awj100AAFiMzB8AAABrkfkDAAAKEpk/AABkF5k/AAAAubMs1w0AAACwitfrzXUTAADAPHAPBwAAsBaZPwAAoCCR+QMAQHaR+QMAAJA7ZP4AAADb4K1hAADyE/dwAAAAa5H5AwAAChKZPwAAZBeZPwAAALmzPNcNAAAAsIrX61Vtba3p8o4stgUAAJiX6T0cAAAAqZH5AwAACtL5969pFZk/AABkzUUyfwAAAHKGNX8AAIBtsF4AAAD5iXs4AACAtcj8AQAABYnMHwAAsovMHwAAgNwh8wcAANhGxm8NO+yxDT/o0PIHh3PeDjY2NjY2tpgtA2T+AAAAWIvgDwAAsA2rFooefsCh5ctitweHLak6wtdTq+UPWFxpKsPt6fuUoEz6NvrUW+vQ8mW16vUnqa+2Rz4LuzKHmb4pNOaGMht75rZqPmUW9ToCgE1ZdQ8HAABAEMEfAABgG5a+Ndzm0e/+EAhuQ216rsn6ANBiGv5Bn3YMBaJ9murW+bg++SbPx5b5g0c7+lwmgxun9dATseWGf9BnbSeSMNM3Dbercpf01FS0b2t2lWVcZvgBhyp3rdGJyBhN6alfmB0jAEAyZP4AAABYi+APAACwjay9Ndy4W09tkJ77QfQBf/oMkWE9GJ9FE8qA8fXUqnLXaanPlTB7JDbzaG5GTfy5N5uIsTQ+G9DhRsOOkk59vS22T6Wd3tgyalRzW/q6JWnDoW7t6DsYbau/R9/oa9OOuOPnZlW1K9KC4fbYn4M79WCSDBzzffOp92CfNhx6UTtLon376qEaPXcwnJVkrszUL6QNh3YrerpSubbWSH3HRfgHAOaPzB8AAABrEfwBAAC2ke23hjesKpMUDt4Ysz+CGSLRAMWwHlzmkmKyaKb0lC5oSsEgy6VDNbHZRc8GwwnDDzi0WcasozV6qCwaEJl77oBOmAzQxAoFMkJ9Ssjfo2/0STv+pjF5mYgmNbed1vdPhsIkJ1+VDu1W85xyNYbMmik9taFPm8PTwjVu0Q716RvGQM/wcT2nNn29s3QBfZvSxTPSmvLYOkrL10hngtfEXJlSlX1cOrPriZhAz9TF01LbFpkZJQBAYmT+AAAAWIvgDwAAsI1M3xpOtj71srjPL/fco4fO1GjrplI5NKxv7zqtHUNH5IqUadSzQ206s+sJjUhy+Cd1XjVaXW6st1Sd3ugx8edwSHL4e/SNvhod2t0Y3de4W4c29GlwWEnOnaSudNvwE4Y+xX52OZxZVHZBj/4hoGcbza3p7drdLe16QiMa1rd3SVs3lUbatixUzvWsV50lhjF5tE06c0H+0DhuaZPOvDqky6HyIz/ok9q2xPR3Pn1Lds2NbTNTxvVsQJOHzmuzIXvpG6um9PtnG823j42Nja1AtkyQ+QMAAGAtgj8AAMA2LH1ruM+l65Y5dN0yh8p3SYemvMHpwAyBnRjlq7VB5zXpl1TSpK0bTmtXWfD462p75E9wijkmL+iMDMctc+i6ZWXadSb0ebJzZ8rfo1ua4qc4iyrp9Or3fwjo93/YouPLHLolxZRrsQc2aeuGPh1/4Liea3s0Yd2ST721hv41xc5Z97nd3dpw5lUN+YPtPBgKhlnVt4Xy99Sq/NWtmvxDIDhGQ206s6vM/BgBABIi8wcAAMBaBH8AAIBtWPrWcJsnFAAJ6Pd/8GYYSCjVTm/w2MlDNdKZLpUvc+i6Ze36YfoTayhy3uj2rFVzig2367qyLunQlH6adiq1Ru0+VKMzu54w0W5JKtXOR9v0XN/5JAGbYT2wrEy7Pm4Y26G4OetCgbNXT/rkP/mqzmzYqiazY59R3+ZjWE/sOq0dj3YquizQkVAA6J45azMBAMwj8wcAAMBaBH8AAIBtLMpbwyXlWqPTujAZt3/ygs5ojcrjAhXRLBqPdqhPx4eVXPlqbUhVJtm5zRpu13VNfdoxFMgsOLJhtVKsDBSrcYt2JODaOoMAACAASURBVAvYhNbvGUoZySpV09Yandl1j+559bQ2bG2SqdhPyr6VafUG6fxkbHaOf/K8oW8myvgndd5MWwAAGSPzBwAAwFoEfwAAgG0szlvDwWyY55qMWTzDeqCpTxsO7dbnpGAgIn6qt7gp20rK10h9x2Mzako69Wib4uoOTjX2wHDw3FvapOcOGur29+hg7MxpCfl7anVd03kdmkqWReRTb21tbPaKv0f37MogAKNgG5/1diYub5waT1J43OKVdD6qHTqtM2fa9KiJIFX6vgUzkmKzc+KzeEyUKWnS1g3x18en3oN9UiYZSgCAOcj8AQAAsBbBHwAAYBuL9dZwSadXk4fOqymyLo9L541TjTVu0Y7IVG+hrexVbZ0yTB/XeERDbX3ROoLRHX3u2UBc3Q6V71qjLaGgxueendIhGeq+W9raNreNsXwaevW0NGc9IYeuWxYO+JSqaatiPy/r0ppMs4RSD5xePGQ8x3FtiZ/2LTg42tImqW1LMJi24L5JajyiyZhzB69ZTLAobZngdH4x1y08jV2ygBcAwBQyfwAAAKzlCAQCgVw3AgAAYLGdf/+aVv8fH8p1M5DQsB5Y5pKGLFzrCACw6C7839e05qPcawEAAHKBzB8AAGAbvDVsE8PH9dyGbu0m8AMABYN7OAAAgLWW57oBAAAAVmG9ADsIrqGzYesU06gBQAHhHg4AAGAtgj8AAMA2vF5vRg+PHFlsC+arVJ3egDpz3QwAwKLK9B4OAACA1FjzBwAAFKTz71/TX7DmDwAAWfNPrPkDAACQM6z5AwAAbIP1AgAAyE/cwwEAAKxF5g8AAChIZP4AAJBdZP4AAADkDpk/AADANnhrGACA/MQ9HAAAwFpk/gAAgIJE5g8AANlF5g8AAEDuLM91AwAAAKzi9XpVW1tr/gBH9toCAADMy/geDgAAgJTI/AEAAAXp/PvX9Be8jQwAQNb80/tk/gAAAOQKa/4AAADbsGK9gM/veVmf3/Ny2nJ3HP6F7jj8iwWfDwAAsOYPAACA1Qj+AAAA27Bqupjlf7Y2ZQCIoA8AANZiyjcAAABrEfwBAAC2YeVbw68duHNOACic7fO9Bz+u7z34ccvOBQBAoSPzBwAAwFoEfwAAgG1Y/dZwOAD0+T0vJw36LPb0b8PtDi1rH1608yEPTY+rZd2Ajk7nuiG5N7rXrZv2+nPbCK4HYAqZPwAAANYi+AMAAGwj07eGHQm2eK8duFOSkmb6hPd/fs/LCesLb/6eWi1zOOZsDwwnPybZlqztxu2HoSBRpnUnbbtFdRX6dmqvWzetS7QFgwNWnSfMbPmrRwd0015/7H5D0CLX47bQscj1Ncn0erCx2WXLBJk/AAAA1lqe6wYAAABYJddvDb/33nu66aab5uwfbnfI1Vej7qmAOktjPpDj+LCONDZa3pbGIwEFLK8Vlqis1uBAlYpz3Y50iqv0ytmqXLdiceTLNQFsLNf3cAAAALsh8wcAANjG0nxreFjH+6Sa7hdjAz+S1HhEgSPhwI9PPbUO1fb4Yor4emrlSDDN23C7Qw5HaKvtkS96gGrD++OOiznGUau4U8V97lD7cPD8ZV2npT5X9LNIvcNqd8QeE9OWUJ9i9yGl0RGtXTei0Zids3qhxa07js5G9kwfHdDade7IZvxMaY6NHB+aDm366ICae2akE55onXv90vS47lg3oBem445Lcd7RvcFjR/dGy6xtGde0Uospv849ZwzM1hvfvp0n0pw4A/Ft3GNooPnrYb58fJnIdZGSfE/82mPi3MBStTTv4QAAAPmL4A8AALCNpfnWcJlW10inL0xZV2WfS8e3BBQIBDfPmi6VhQMypZ3yBgLytMUeMtzukEueyDEBzxp1lbVr2Pj5+W5NhT+f6pYmfSrt9Gqqu0ZqMxx7pFHBwI9L8kTbEQhMqVsXZGFPC099qZo1qddjIh/j6r5Urge3OSWFgzVO9Z7t0LmzHTp31qWynv55P/Qv3taiwc4iabMrVF+Hzu0vmVPO9HlPePT6p8JlWtWlMX0tbduK1HXccEzlpHbGB3fS1Du3fR3q3TyvIZljdK9bO6eqNRiu+3i19MvZJOdNfT3MlE/bl9D35LDxHKM+DSr6PQHyzdK8hwMAAOQvgj8AAMA2luZbw6XqfLFbNcbMmYVmwrR5dMQwU1zj7m7V9B2ck8kT4evRwb4ade+OOUjdNX06Pmz4/MVORZKTSjt1ZE6qkrHOSZ1XjVaXGXeWqtN7RI0xPwcU8BrqhXRpTM3xGR2RDJsSfXqzNPiGP1J89I1JaXOp6iVJfj3fM6Pm7obQz8FjDnSX62LPeFwmiJUyOO9mlw5ECjl1W0ORLo74U2b/1O9v0fbi6DHbHyiXLs3qiul6E7UvA6muyfS4Dp8oUtd/MUwLV1ylA9ucSc6b6nqYKW+mL8HviXFcY78nQP5ZmvdwAACA/MWaPwAAwDYW663hLx7+hSTpew9+3NwBpZ3yBjqD//b1qLasS2WOLklSTfeUvKmCLFaYuqDTOq3TZQ51xX3UFvl8jR7NpBmlTdpa06WucJ013ZoiyGNOmvVl6j9VLnX5NLq/RPXy6/UTUnN3KBNnelZTKlLDjXEH3ejUKvl0eVrZefhv5rwLWjBnVi+09Kv7knFf+cLbZ1aqazI6q4ty6sFEH2Z6PUyVN9eX+vuqtWqLTz+ertJ2hQJUx+dmbAH5gswfAAAAa5H5AwAAbMOKt4ZfO3CnfvffzkUCPPG+ePgX+t6DHzcf+IkXmpYtEAhoqrtGp7ue0NwVfbKhTZ6AcYq24GbMIMpMKKsn1A+d7lKZwyGHo32R+mNj9VXqqgxN/RaayuvTtk7n8GvPun51lxmmnevOIPBTqIpL1FA5o5E3ZzX9pk8XK0t124ICcEBukfkDAABgLYI/AADANqx6azhRAOiLh38RCfxkZlg9SeZjKy1fs4BWGoQyd8qTpd2UrVaNQlO8Jf38vCbnORddaac3FEzyqC3VeWBScEqzwTf8Gn1jUqs6q6LZI8VOlWlGl6/EHXIlmJ2yMlsP/7N53lCAqzfBOkMLbp8VbnRqlWZ1OdG8dZmOi5nypvsSmvquZ0RfG5nRqoaSpNlkQD4g8wcAAMBaBH8AAIBtWPnWsDEAtPzP1kb2h4NAxi2dC11lczNifD2qdfVJbVtCa+SUqmlrjU6/OhRdD2i4XWVdp9PUPqx2V59quncraRJPaacebZP6XLFt8PXUqn04/Plpdd1jWIvI16P2UNCqtHyN1Hc8tv3D7XPXLpqzDpBPPbUWrHFUgIpvLdWqEx7tPFGkhludhk9KdH9nkQa7Rgzryfi1pysuSBSRYM2d0RE198zEnu9jTumEL8WaQZmeNwNzgivBejMTWivp2fFoP6fHdfjEQhoWUlylBzfPqPs/xta95+isMh8XM+XN96V423o1a0YXL5XrwW3OuQWAPELmDwAAgLVY8wcAANiG1W8Nv3bgTt2+5+UF1tKoIwGP5HDJ5eiL+aTNE5DXELEp7XxR3a+WRdYDUptHU93nVXYhrso+l4xVmVk3qPFIQFOra1XmcBhbIE8g+rmn3RE9t6Q2T2f4Q3naHNH2t3kUOLJFbS5XTHmpRt1TXmV7CaO8d2lMzevG4nYWqet4i7aHUzeKS9RQOaaLmjuVV/G2Fg1qQM3r3JF9qzpb9UqSh//F2xrUNdIfPedmlwY7Z9V82VCovkG9m93auW4yUubcfQs7r2nFVfpmp0/NW9zqliSVq7e7XIPxC1SlUb+/VV0thn5WVqtrs3TRzMFprkn9/g717nXHlGnurgo2P+Prkb68+b6EAkUqzc5aT8AiIvMHAADAWo5AIBDIdSMAAACs4PV6TT88Ov/+Na356IdMlX3vvfdMt+Gmm24yXTabhtsdcsmjwPwX9QGwhIzudevwyvigkl971nmk7g4dIPqDJSiTe20m93AAAACkR+YPAACwjWw9NFoqAR3zhnW8T6rpLktfFMDSMzqiO35ZFQ30TI/r8IkiNRyPyyYa9WmwslqDBH5gAwR+AAAArEXmDwAAsI1sZf7kjeF2OVzGqdnI+llK1hqm+QKy6dzZjlw3AZBE5g8AAEAuEfwBAAAFyZbBHwAAlhDutQAAALmzLNcNAAAAsIrX6811EwAAwDxwDwcAALAWmT8AAKAg8TYyAADZxb0WAAAgd8j8AQAAtsFbwwAA5Cfu4QAAANYi8wcAABQk3kYGACC7uNcCAADkDpk/AADANnhrGACA/MQ9HAAAwFpk/gAAgILE28gAAGQX91oAAIDcIfMHAADYBm8NAwCQn7iHAwAAWIvMHwAAUJB4GxkAgOziXgsAAJA7ZP4AAADb4K1hAADyE/dwAAAAa5H5AwAAChJvIwMAkF3cawEAAHKHzB8AAGAbvDUMAEB+4h4OAABgLTJ/AABAQeJtZAAAsot7LQAAQO6Q+QMAAGyDt4YBAMhP3MMBAACsRfAHAADYRm1tba6bABSu6XHdsW5AL0ynKjSrF1rcWrsuuO0ZXazGZcsS7o+p65E9o3vdWrvXn5uT51KOxz2fcQ8HAACw1vJcNwAAAMAqXq83qw+PNn3rrZSfn3xkY9bODTvya886jwZTFams1uBAlYqz2Yzpcd2xxaeG4y3antUTSdNHR9Stag2ezXKfTJo+OqDmy+t1bn/JPI9fWv3JhYWOIdIrlDHO9j0cAACg0BD8AQAAtpHtwM/qyn+vm6pKE37+d8fe0nvvvaebbropa22A3ZTowNkOHQj/uIhBmBjFVXrlbNWinOrK5RmtamiwTaDEbv0BconADwAAgLUI/gAAANvI1lvD4cBP1frEgZ/khtXucKkvVZGabk15O5VpzSgso3vdOryyVd/UiJp7ZiQVqSsUJJo+OhDaF7Sqs1WvbHPGHLtTLvXKo50nQjuNGUUJgk6je93RspKauzt0oH7ufqlcvWcbVG+yD8Fj+7W2J7YNZvqQrP+xbYruD0qQXRU6ryLn9Ght+PjNLtPZFYn7U6Ift/RrpCG2/fGZG2mvifE4w7jEt3Eh18NsO1KdY9rEGMYcb6KP8dfezDjMbWfs98DseJuRaV3prlG6+syMsV2Q+QMAAGAtgj8AAMA2shn4uaW6VP/vHyTf+AW9+84/6pPr/1J/cfPqNEc36kggoCPhH309qi17VVunvOok2oMMXezp19c6W3XubFxQocep3rMtoYfJfu1Z1687FPcA/YRHr3d36Nz+4I+je91q3utM+AB5dK9bO6cMU5lNj2vPm7NSvVOxD9Vn9UJLv3a2OE09RK/f36FeBR90G89rtg+J+h9+cH7ubKi+0RGt3TKilWcbVB8K/Ki7Q+ci0ZBZvdAyriuS6re1aFDzn04rcX9mzVcQc02CY/m1oyWRPs8dl3B/jeZ/PRK3I9F3I8U50o1hxn2ce+3NjEPq74G5tmQkg98nU9coRdvSjrGNEPgBAACw1rJcNwAAAMAqXq/X0vrCgZ9P1ZTqj5dJ/9ty6d13/lHP77tT777zj/rjZYpsCzXc7pDDYdzaNRxXxtdTG1fGIUe7sdSw2uM/r+2RL1qDemrj9yFfzM2I8Ov5nhk1dxszPUp0oLtcF3vGNWo8eLNLBwzpIPX3VWvViXfmLko/Pa7DJ4rU9V8MD6aLq3QgdN76/casGqe2P1AuXZrVlXn3ynwf5vQ/3Nb7DA/E66vUVTmp10clTc9qSkVaeaPxfE5tHzCfGZNVMdfEqdsainRxxK/gJUk0LnNZcj3SfDcWdI6M+xh/7U2MQ7rvgam2ZMjs75NMjp+VbctjVt/DAQAACh2ZPwAAwDasfGs4HPhx3RKbovPJ9X+p+x9/WZ9c/5eWBH2iatQdyQjyqae2TK7a1ZEp4Xw9tSrrWiNPwKvG0BHD7Q65IscHp5iTJ6BAuIB86ql9QlMS08rZUSi40XBj3P4bnVolny5PS/WZzml1ZVYX5dSDSY8LZiV0XzLuK8/wJAYL6cOVWV3UjC5ucas77qNmSSouUUPlmLrDn89zmq+cSDYuc1h8PRbzHGauvUyMQ7rvQc4txjWyBzJ/AAAArEXwBwAA2IZV6wWEAz+3180Nmdy2cbVu2xg73dtrpxaeR9N4JBrUkUrV+WibulwXQoGbYT3RdVptHmOZOL5JnVeNtpYZd5aq03sk7ueAOhfcWhSm0Po5m106N2CYXqsrl21KtcaNU9sHOrRd4anDxtS8bizNMflkMa7HUrzmiSzVa5ov47c0sOYPAACAtZj2DQAA2IZVgZ/aVf9arbeW6vrrlHb78VsXdOHSf9fBz96wwDOHpmQLT9fm6jN8FAzsrC5LfrRKm7S15rS6yhJN9wZbKnaqTDO6fCVufyh7Z2WqFJdkZW50apVmdTnRfFOjPg2qXL1WrjuykD7c6NQqxU3tlew021p07myHzp11qdnkMTmVbFyMsnE9pNixz9Y5JHPX3sw4ZPA9yJpk39dsjp8NEfgBAACwFsEfAABgG1auF3D9svSb5ycX5L34z5HAz0033TTPsw2r3VGmrjUeBQKB4OZpy7COYFZPIBDQVHeNdLpLZUnWDoJdlOj+ziINdo0Y1sbxa0/XpFZ1VqXIgkhRprhKD26eUfd/HI+uNzI9rj1HZxMEhoL15KYP4bYq7thgls+eUQUzLFrGY9dNiVsHqPhjTumET9bFDRKs1zI6ouaemQzrKdGnN0uDz8Zeh8MnDEWycj3ixt7EOeY/hmauvYlxSPc9yLoU31eLrpH139OliTV/AAAArMW0bwAAwDaseGv45CMbtelbb0m6oNZPr05arv91qwI/koaPq09t8hxJMqlbabnW6LQumFy8p7TTq0CnFF4H6PjwETUmnS8O+ax4W4sGNaDmde7IvlWdrXplmzO24AmP1hoemCcsE1K/v0O9e92hKdKCmrurpGKnvtnpU3NkbZVy9XaXa3CBU1iZ7kOStg6ujD02OAWYJJWqucsT0w+pSF3HW7Q9nKFR36DezW7tXBd6IL/ZpXMLzNIo3tagrpH+6Hk3uzTYOavmy5nVU7+/VV0thnoqq9W1WboYOVGVNdcj1XfDzDkWMIZmrn3acVC670EWmP19suoaZeF7uhSR+QMAAGAtRyAQCOS6EQAAAFbIZL2A8+9f05qPfijp5+Hp3x5oXK0P/j/phn+lyH+fHZ5n4MfXo9qyV7V1yqvO0lT7g0GbPrXJEziiRknD7Q65zndrytsZjP/4elRb1qXTbR4FjjRKw+1yHFwd/TxhvT711JapS92x5WBro3vd2il7PiwuNKN73Tq80lxgzGx9+fjdsHocMj13Po5ZrqS71xqx5g8AAIC1mPYNAADYhpUPjU4+slHei/+sZ4cv6IZ/Fdy3oMBPKqWderFb0fV6HMe1JW7at8YjU+pWeCo3hxz3SFuNRRq3qO204XOHQ45EgSYA+WF0RHccnY3+PD2uwyeK1HDr4gc8copxKBgEfgAAAKxF5g8AALANKzN/wowZQFkJ/CzAcLtDB1dPyUt0J2+tjZmmCkvBubMdpspx7ewjH6+52TbnGpk/AAAAuUPwBwAAFKRMHkgF1wAKylngZ7hdtZO7o4GeZFPIAQCwRGRyrwUAAIC1mPYNAADYhtfrzUq9Jx/ZqIOfvSHnGT+nu8qY0g0AYEvZuocDAAAUKjJ/AABAQeJtZAAAsot7LQAAQO6Q+QMAAGyDt4ZhF6N73Vq715/rZthOtsbVrtfLrv3C0sQ9HAAAwFoEfwAAgG2wUDRsaXpcd6wb0AvTS6cN00cHCApYbMmPKd9DZBn3cAAAAGstz3UDAAAArOL1enl4BPsprtIrZ6toA3JrKXwHlkIbkDXcwwEAAKxF8AcAANgGD42Qr6aPDqi5ZyZ25+bwh+O6Y4tPDcdbtP3KiNZ2Sb1nG1QfKTirF1r6NdLQqle2OSUFp+vaeSL8eZG6jrdoe7Einx1e2apvaiR0zvDnfu1Z59GgsQ2V1RocqFKxoQ23vRluq0drw+fY7NK5T/kStC1Y51RntG1mpevDTrnUK0+0TLitZsc1SZlVcW01e645bTaWGU103aJjE70WcWO6vyTtWITrSXjdlBm+h8gl7uEAAADWIvgDAABsg7eGkY+CD9yd6j3bEnlYHQw4JFBfqmZ59Ppog+ojhcfVfalcvQOGB+5y6dzZktDnI1q7ZUQrDQ/DL/b062udrTp3NvwgPPhwXN0dOhd5Yj6rF1rGdUWKCSIUb2vRoAbUfHl9JDgR1iyPDh+tUn34AfuoT4MqV+98Aj9p+qATHr3e3aFz+8Nt7dfXjpZEHu6bGde5Zfzas65fdyguSBBzrmA9zXudsf1P1Z7QdUs2NsVKPqapx8L8dUuH7yFyjXs4AACAtVjzBwAA2AYPjZB//Hq+Z0bN3cYshVRK9OnN0uAb0XVORt+YlDaXBo+fHtfhE0Xqus/wMLy+Sl2Vk3p9NLorPrtF07OaUpFW3mg8l1PbB8y2K9q2iyN+hZeFiWmbWSb7oM0uHYhU7NRtDUWGc5sZ10RlSnSgu1wXe8ZlPFXsuaT6+6q16sQ7sevfpGzPPMcm3VhYct0kvodYCriHAwAAWIvMHwAAYBu8NYy8E3rY3XCj+UPqP1Uudfk0ur9E9fLr9RNSc3foIfuVWV3UjC5ucas77rjmVJUWl6ihckzd4ePmOW1Y/X3VWrXFpx9PV2m7QgGA4yXpDzSabx+MzIxrsjI3OrVKPl2eluozHYAU5jU26cbCouvG9xBLAfdwAAAAaxH8AQAAtsFDIxSE+ip1VfYHp9xSaDqrmJSG8rj1TsxwavtAh7YrPP3XmJrXjWVeV+jh/cibs7pNPl2sLNU35xVAmU8flrh5j02qsbDous1HQXwPsZi4hwMAAFiLad8AAIBteL3eXDcByEyxU2Wa0eUrmRwUnFJs8A2/Rt+Y1KrOquhD8RudWqW46dEybdK2Fp0726FzZ11qzriu0HRnPSP62siMVjWUZJ6FYkEfTI1rsjJXZnVRTq1M1XAzZeaYx9hkMBYLum58D7EEcA8HAACwFsEfAABgG7w1jPwTWjvl2fHI+iTB9VJSH1V8a6lWnfBo54kiNdxqWDOluEoPbpYGu0Zi1qyZPjqgPakeno+OaG2LoQ1SkvVXQqf5mFM64VOiKou3rVezZnTxUrkeNK7nYtZ8+xDDzLiW6P7Oorjz+LWnKy6QMYeZMomlGpuEY5puLDK8bsnxPUTucQ8HAACwFtO+AQAA22C9AOSj+v2t6mrpD01vJamyWl2bpYupDgpNa3VRpbotLqWhfn+HBlcOqHmd27C3XL1nUzWiVM1dnmgbJElF6jreou3FUuzTeEn1Derd7NbOdZPBnze7dG5/eE2VUCBBpfOedmxefZhTR/pxLd7WokHFnmdVZ6teiQ8WnPBorSEQkrCMKSnGJsmYph6LNNctA3wPkWvcwwEAAKzlCAQCgVw3AgAAYLGdf/+a1nz0Q7luBmBDfu1Z55G6O3TABk/dR/e6tVPGoMJC2GtsljbGeingXgsAAJA7TPsGAABsg/UCgCVg1KfBymrdzwP3uRibxcNY5x3u4QAAANYi8wcAABQk3kbGUrA2Zkosezt3tsNUuUIak2xjzOcyOyawBvdaAACA3CH4AwAAbCOT9QJ4IAUAQHZlcq9lzR8AAABrEfwBAAAFieAPAADZxb0WAAAgd1jzBwAA2AbrBQAAkJ+4hwMAAFiLzB8AAFCQeBsZAIDs4l4LAACQO2T+AAAA2+CtYQAA8hP3cAAAAGuR+QMAAAoSbyMDAJBd3GsBAAByh8wfAABgG7w1DABAfuIeDgAAYC0yfwAAQEHibWQAALKLey0AAEDukPkDAABsg7eGAQDIT9zDAQAArEXmDwAAKEi8jQwAQHZxrwUAAMgdMn8AAIBt8NYwAAD5iXs4AACAtcj8AQAABYm3kQEAyC7utQAAALlD5g8AALAN3hoGACA/cQ8HAACwFpk/AACgIJl9G9nhcKT8nP+VAgAgMTJ/AAAAcmd5rhsAAABgFa/Xq9raWsvr/eCDDxLuv+GGG+RwONIGgEb3urXzROy+5u4OHagP/nv66ICae2bmHGcsk6ouSVJltQYHqlScsiUAACxN2bqHAwAAFCqCPwAAwDasemj0y+IVkX9fXvHnurZihX77J9fr98vn/q/TBx98YCoApM0undtfEvz36IjWdrklY3AnPngzPa47tri1NlFQx1gXAAA2QOAHAADAWqz5AwAAbMPK9QL+zT9diGwf2rJFzonJmH1hN9xwg6T008PFqK9SV6U0+IY/eZniKr1y1qXmS2Nq3puiHAAANsCaPwAAANYi+AMAAGwja28NnzkjVVXN2f3BBx9EtvlYtfLDaUqU6P7OIumET6PzOgMAAPmBzB8AAABrEfwBAAC2kbW3hv/kT6Rf/1o6ftyS6qaPjqj7UpEabnWmLVv8MaekWV2eNuw84dHadW7DNkJwCACQ18j8AQAAsBZr/gAAANvI2lvDxcXSqVNSUZH03nvzq+OER2tPhH8oUtfxFm0vTnVACqz5AwCwGTJ/AAAArEXwBwAA2IbX67X+4dEzz0jV1cH/zswE9+3cmXk98wzYTP9yVpJTK+cbKAIAIA9k5R4OAABQwAj+AAAA27D8odGKFVJ9vXTsWOz+3l7pL1Zbe66E/Hq+Z0arOhtUvwhnAwAgVwj8AAAAWIs1fwAAgG1Yul7A8ePBwM+RI9bVmYnpcd2xzqPBymp9c1v6tYEAAMhnrPkDAABgLTJ/AACAbVj61vCWLcFtsVwaU/O6sZhdzd0deoWUHwBAASDzBwAAwFqOQCAQyHUjAAAArJDJegHn37+mNR/9UMLPflm8wlQd/+afLkT+fcMNN4j/rQIAICrVvTYea/4AAABYi+APAAAoSGYfSDkcDn3wwQdpyxH8AQAgVibBHwAAAFiLad8AAIBtZOut4RtuuGHex65d57awJamdO9uxaOcCAMBKekOXlQAAIABJREFUZP4AAABYi8wfAABQkHgbGQCA7OJeCwAAkDvLct0AAAAAq3i93lw3AQAAzAP3cAAAAGuR+QMAAAoSbyMDAJBd3GsBAAByh8wfAABgG7w1DABAfuIeDgAAYC0yfwAAQEHibWQAALKLey0AAEDukPkDAABsg7eGAQDIT9zDAQAArEXmDwAAKEi8jQwAQHZxrwUAAMgdMn8AAIBt8NYwAAD5iXs4AACAtcj8AQAABYm3kQEAyC7utQAAALlD5g8AALAN3hoGACA/cQ8HAACwFpk/AACgIJ1//1qumwAAgO2R+QMAAJAbBH8AAIBteL1e1dbW5roZAAAgQ9zDAQAArEXwBwAAAAAAAAAAwEZY8wcAANgG6wUAAJCfuIcDAABYi8wfAAAAAAAAAAAAGyHzBwAA2AZvDQMAkJ+4hwMAAFiLzB8AAAAAAAAAAAAbIfMHAADYBm8NAwCQn7iHAwAAWIvMHwAAAAAAAAAAABsh8wcAANgGbw0DAJCfuIcDAABYi8wfAAAAAAAAAAAAGyHzBwAA2AZvDQMAkJ+4hwMAAFiLzB8AAAAAAAAAAAAbIfMHAADYBm8NAwCQn7iHAwAAWIvMHwAAAAAAAAAAABsh8wcAANgGbw0DAJCfuIcDAABYi8wfAABQkM6/fy3XTQAAwPbWfPRDuW4CAABAQVqe6wYAAABYxev1qra21nT54n/LAykAALJl+n+af9Ei03s4AAAAUiPzBwAAFKTz718j+AMAQBZN/89rZP4AAADkCGv+AAAA22C9AAAA8hP3cAAAAGuR+QMAAAoSmT8AAGQXmT8AAAC5Q+YPAACwDd4aBgAgP3EPBwAAsBaZPwAAoCCR+QMAWKibe3+e6yYsGW/v/MScfWT+AAAA5A6ZPwAAwDZ4axgAgPzEPRwAAMBaBH8AAIBt1NbW5roJAABgHriHAwAAWIvgDwAAsI1M3xp2LHS7Oq77bnbrlpvd+tu3JMdbI7rF+LMV5yig7VfHBiLjt6AxtPN1yFrfZvV3d4fG/nG/ffoW/zuas2u3BMY3H7Y8/N1F1ELHh8wfAAAAay3PdQMAAACsYvlbw1fHde8XxjQhSSrSl77fotYV1p4i/8yq/+5+fWdCkssl774Sa6p9a0QtT89IKte33m5QqivpfdytRzwyVTZfRPs0V8VXWvXdu5yL26CCYvhOz5HpdyxLvx9LWvI+2/F3FdlD5g8AAIC1CP4AAADb8Hq9lj48ujrqU/R58IzeGJ1Va6qH8Bsb5H27wbLzF5KrV2aD/6hw6s8XWlleXwfDQ/K3RlT78KQmnu7XvQoFgPK6b2kshb5VVGvgpSqtiAQ0JvXIzSJwsViWwncAOWP1PRwAAKDQEfwBAAC2Ye1DI79eenomZs/E0+Py3pXiIbAhU6jxyQ49ujG4O2lWx5wHzZJcLg2sfCeUBSPFvjHv18GbPRpWMBvkvsv9kXqD5zNmMMzNVLp6bMBQb3wZM22Iy5DweFTrUfoMh1AQwyjp+EyMqeXmMcPYzMOc62B2fEOHmx0no5j2Jjlfpn0qdqpCUsypknzH0o1xRIJywcyi2GKxY5DpGM3ze5pB38JtTn8t5sup1h3l+s7Dk5Im9eZbDardmO7ap/r9+HDMIcnGN7rfMOYJxyV2jM2MReIsnERZO4n7mfD7NC8p6i9e2O9u+r+1WMoI/AAAAFiLNX8AAIBtWLpewFs+DUuSivSlJ6tVISn4EDjDNsU8cO2Q9+0OfcuV4gCPR4+pQd63W/WliuA5H3ncP6fYxNP9evO2DnmfLJckDT/sVu3NI9LBcP0z+s6j47pqaEfL0zOq+EqrvG+Hj5vRd74wojmjlrQNTrW+FN6n4MPitztSBn6uHhsIPrivqNbA2x2ROocfduveY8Fsn9p9HRr4SlHoiNA4ZetBbZrxTT9OTrW+FLyOXkN/NDGmlruj4208X0tcENG06dnIlIOfqk+ecWZmjMN9iy0X/f7Et3lhYxSV6fc0Xuo2Z3gtFuDylVkT5zP5+5FifFfUl875W2PMQBz+ceg6XJ3V5dC+lTc6TY1F7W3hcTP8Hbvq1xuhyhtvK1EwqBQMtkSub7q/WRlZQP0mvpcZ/a3FksOaPwAAANYi+AMAAGzDyreGvT8OZRpUlGrjxhJ9KvRAN/Lw1Yyr4/qvobfQK75SZW7aKJcrtL6LUzeGnxn7Z+c8yK74SmvwLfxQdogkNT4ZzKD485WhQMrErH4V0w5DEGFjqRolJQxomWxDetHsqcYd4WBOMKNCkiaeHlG/lU/ozUjVt0zHSZLk1MbPxI133PkiD+RNBbQm9cjNbtXe7I5mu7jWp1hryuQYG76L0XKSNjbMXU/IwjHK6HsaL5M2h/qd8losQDDAYtH5Uo3vCqdWhnYFA06zeusfDMFDj09eGQNC5bo1YTZOgrZtrIoEpsJ/xyL1VFTr7o1KEFQKqt1nUdbPQuo39b3M4G8tlhwyfwAAAKzFtG8AAMA2LFsvwPgg8TMlWhF6kPqdiRnJ8476t5ekeBhvEMncSPbweJFE2jGj73zBre/EfXz5yqxkyXROcSLZU8nM6JfT0pKZi8nUODmVdOo3SySYksvjUa1n7hRXksyPsaJZRB8rXkDzFvO7NG2mzdm6FrPqfy4cAA4FRrJ6vrAS3eqShj3SxD/4dbVewcwcl0vfkkePeGZ15aqky6GAkKvU8J1I1zbj3zGfvPs+rCuhwFLw75wiwacJBbO0wt+t4NRyFvwNy1b9S+VvbQKBymJd3PSnMfvePPlzffnSIpxb12v3veW61ylp6qpW/+B/Zf+kC8CaPwAAANYi+AMAAGzDqodGxmmWJp7uV+3Txk9n9MborFozelC5wAfuC3T1Snjqr7nrAEXNJtpZUEyNk2H9lfAD67nr31jF8LBewYf+uX4sau679P8sUmOycC3Ca06FGdezWqRrX3tbueSZDGbsTAcDJRUrP6zaG4P73xgd18pwRtRtmbVtRX2pKp6e0YQm9eYxpy6H1l2KTitYoke/X63Loboiw/J0vw7eaEX2T5r6F/x3Mrd/a+Nt+ZtP6BtlyovAy1JA4AcAAMBaBH8AAIBtWPPWsGGapZhFwqNv1U/8g19X73KmT1gJTXU1keMMl+gD30Vux8ZSNWoyRWbK0npQa2acjNNt3WdFJsRCmR5ja76Li/pdSvP7k5VrEfM7vwjnSyRyTSf1yMNSNDgTGo+nx+ZM+Wa6bStK9KmKMU1MSMNPh4Jc8dMKrqjSd9+uCv3g18GbPRqWMfMtXmgatgmFpmErmTt+FU79uZn65/v3YIn8rTVafUt5MPCj3+jrGQR+IgEj/UZff3Jax5U8gydVVlHMMZJUtkIXHl4Rc/zqW8r199XXG47+F3336KSeDN0C59QRdw6rkfkDAABgLdb8AQAAtmHNlG/RBdAjUyFJil1Dw6e3zKxVs8KwVtBz1i5An5EVVbovtPD58MMjii6p7dfBm906mHAtm2QyWQeoRHd/JThm0f5Hp9Oq+EqDuenzFouJcVoRmVIqNP2WpF9dzkbWT/C84fV8VFGqjQnHyuQYG/tm/C6+NaJ7j2WQ9WXpdymDcyVo8+JeC7PXfqHrZEnhqd8iwtfe8PdEUsyUb+bHIroeVFgke0iS3hpR7eOGdc2SrNETr/a2UJ3Gv42J1myaZ/1pLZW/tSEBXS9XeSioMiV95uFP6EJ4u/cjWp3i2P9r4jehf/2pPlMZ+mfRn+q20PC8OREN3Fzc9KfS7K/1+Sd/rlVPTuq7s9Ktmz4hzy3Xy6F/0RPfDe4LtuOqVj/580jgZ8vffEJ/X329roxNavWTP9eqk7+RdL3u3VasLZIC+t/1nYeDgZ9wmdVP/lxfn7JunOIR+AEAALAWmT8AAMA2rHhr2PvCWNI36I1ZD995wa/W7elqc6r1pVbp7n59J346qUVWu69DAysH1PL0/8/e3cdHVd95/38Pamv30f72cja/7W/3ahkgNyTILuKjwUCUVOs2EiRlt2pNUQtVAW8mCZc3++s+BBTcXm3VJcnUCqgrBWnszW4xmAlprTboAJr+irRIIJlBh7J7rbvptF5ytd6R+f0xd2fuZ5IzmeTk9Xw8zkM4N9/v93zPGY6P8zmf73dQ914yaNhSotvz/Nq+dmODlrjd6omck3ForATTb2ySZ0avau+OP/8lD5sxhFTiuSiUufHg6EvM2k/T69V5Z0BN347NeTN7dokks4IOyeeUbT6UXPs4dm7x+82+s1r5MPNeyr2uFG2+rNDXIkGO9aX+fVyQV1WfnhUrNxaENg4DGBoKLt+2hfY1ZovFsoei3G7Vuo0rMg3xF6vf80qZHrzEnTAXVIpjM5U/6qjNxPm3NuR8zYxm3Eg/ffhXul3/Td+5e7out39SP/qqdM0/v6VjqQ49/pb+edGf6qt26fLZ/006/ntdWPmnmiFJels/PR4KzNwRzth58UCoHJve1UMH3tZXr/5TzaiZrruPD+qhND+FYMkntbpckt7VC8ffDdf7tl68+k91eTjo9OPhj2pmeP83ht+NHrvn2V9pz5j6Jj0yfwAAAMxlCwaDwWI3AgAAYLwdPX1GM//840Wp++UHXLrXLamhQQfSBE0AoDBCQ625FQosPjURhi8skPH4t7a641dJ64KRQI9CWTMNL4eCJ7Fh1uKHV0sU2+9t/cPDb6nsq7EMnIaX340b7s04BFvi+tuP5z5cnNGbhwa15OXzo+eQuC1yPon6m/86ad0b/3lGcz9VnGctAADAVEfmDwAAsIxJ8dWwYSikhisI/AAYX6d2varQP0ElurLOuoGfifJv7Yw/CwV7JOn14fcknS/pfM3MkKT2+vG39WbN+Zqhj6qsMjLkmyFLZ4wuLPlo+E/pg1A2vavbd3xUPSs/Gc46Cp9PTYUeHWbOHwAAgMmA4A8AALAMM14aLbrEZUJLcuO+2yV39t0AoACG9ei1Lj1a7GaMg8i/tQdecY5Tje/qjYB0uV3Sn31UcyQdU3zQ5Y1MoxMOv60XAp/UV+3n66tXh+cOCrwtd+SY6BBtGerPUH4suJQ5CGUbfksND78lKT6baWZJLKBlJgI/AAAA5iL4AwAALMOMr4bH7+UgAMCKjPPvyP6naih5S68Px+bp0dB/ph3yLXK8e/BdfTWyv6Q3B9+OzhFk0+/16KE/1+U15+vyRZ/UnONv6XWdr3sWhYZye/PQKT08HCrH+1tJCUEo2/Bb2j70SX29XLr8aoeWH/drj2IBHj33K90uhwZmvx0dKk4lqecAMhOZPwAAAOZizh8AADAlFXPOHwCANaSa8yciWPLJpGHTMs2ZE3esIdMmNPdPKEATt0+KuXuMcwAll6O4uX9icwsZhYaCe6gk1bxAmecqYs4fAACAiYXgDwAAsIx8vho+evqMZn6SF1IAgNGrbk8f/Jlq+ltSBH/eyj34Q+YPAACAuRj2DQAAWMaUemm0v1eL7h6UJDU87NR9i4vcHqvz92vVtYd0Qib1t9nl5SLNPXNqV6eud8U+5W9YWiF39zjdW9zHAMKm1DMcAABgHBD8AQAAlmHOV8MB7b5xtx49kWpbhb71ar0uHWMNKeta2qADG0tNK3lUDC/i40TbVsz2TrC+yiZrX04Q+3vDgR/Dvb2/V+5usyuaZNcPwLgj8wcAAMBcBH8AAIBlmP7SaHaNntlVrenRF9eDuneBTA4AjdLieh14td604l5+wKV7u6X4AFf4vLu9enljafHPeVIwBg/jg4WhPnbrwcudus9RhKaluGdO+QOhP8y2a3qG/cazTQCmJgI/AAAA5iL4AwAALKNwXw3bteLWCj1696CkQf18f70uXRyfyfDMrFdDGRTRgJFSZn/EhrZKyDDqdmtRt+KyIhKH45JKdMcPm7TCoRTDhqVpj6SsGUv+fj0ZzvSY7aw27GfXil1OOR7ozdLeCzL0RaleSpHxEQ02GfsrTZ/Ndjboyp+4c6o7ffmZrpehjXEVJ7QtB6d29YbLKdEdP4zv80s3OvXMrE7tTHlkmoyzpDak3i/tfWXc7oi/Zz77YiTgJ+nEIV2/4FCovgeljamGpEt5bVboqRuVpe0Z7p2VgdTD32X87SScZ773O4AJicwfAAAAc00rdgMAAADMku9LI1uaJd0+ET5/IH6/bndckMYm6Te7OkMvr2fX6PuvOnXw1RW6Y7bkvtulVbsCssmuG3aF1kmSljbo4KtOHdxYKpskzwMuXe8a1mznitD6hyskDevRa3vlSdNOY3s2qj5apzSoex/wpT1f47EnXL3a7Y/fdtnGel2Wpb2Z+iJbf0b+7nnAldBnkfO+ILe6s5Sfvo123bArXJ/hWunEIV1/Y79+k+U8YotPOyPlzi7TYkfyPo4bm7R+carycmmDTw8uCAU8ovfFq049tDRSRrbt8S7b6NT3nSXhv1XooVedOrirWolJSZmvTS5tz/HeUa6/nbHf7ywsZi2IGWv/EPgBAAAwF8EfAABgGR6PZ1zqKXXY41dEXmaHX55Pl0/fDQcBGm6NZG3YdcOtoZflJ1y9etqfoQJ/v57olqQSXbk4XNfiMjVIkgb14v4sDVzaoB032iXZNaMsvM4b0Kl0+ztKdWXkxbyG9ei1Li1cEFl69XKW6hLrju+LHEXP2dhnkhbXh8/FRFnbaNfiz4eDIicy9Fsif0C+yJ/L7HllDCVL0QZD+cZ78NKNTq1fnMP20cr72oyy/yRpNL+dfO93ABPSeD3DAQAApgqGfQMAAJZRuK+GA3r68fAQVLNr9JVsL9L3e+XOuMOw3vBLSSkWEf6AToT3e/Ralx5N2OzzB9IfOyqhzI0ZD7h0T3fitkHdsyCgO37YpBsKOU9N9JxLNLMY8+EooKdTDV02kdrgsKtU0gmFsmAi99hs54pQ8CPb9tHK6dqY1H9j/e0AmLTI/AEAADAXwR8AAGAZps8XcOKQvrTgUOzvSxt0MDynTCGd8gfCfypJH3Tx+1KsHJtLNzp1cGPkb8aX+cN6fn9AN9xoepUTg79fK8PzzkQCJad2depLcfMt5cAQfAllnpTmlfmUvQ2lWv/DGvnC+0WccO3WZodT6xdn2V6ogIlZ/QdMQr9o+etiN8EymPMHAADAXAz7BgAALMP0l0bG+U3Cc5TkJDpEWzqZs1umLy5TaBS2cJZDoe3v1cpdgYSVdt3wYI0io8ElDXVnNod9fM/Z4NR+bzhYUqFbxjTEXKm+EplD54RX+1Ocx6ldndqcYti+nNvgqNaO6D3ZEL3PfJGAYbbto5Hl2pjXfxrzbwfA5EXgBwAAwFwEfwAAgGVMnPkCYkEA9+P94blHYkPHzXbWh7N50sxR4qjWLUtDf3TfbZxzx6fNC1wpgwdjdcK1Wwtv7I+bJ+XlHeEMkuhQd6OZU8VwTLc3/fxBxnN+3NCOaGAqXd05lp/B9GhgK6A3w8GNUydHl7Uy/cZ63TFbCg3ZFz9f0ssPuNJmw+TUhv29WviAIeMrcY6fbNtHK8u1ya3/cr13cv3tALCaifMMBwAAsAaGfQMAAJYxkb4ann5jkw46erXw7vih4xoedmq9Yc6gSzc2qKHbLXdkiLnw0HKXbnTq+7M69SXXoO5ZMGgouUR3mP3ye3G9Hlo6qHu6E4a5U/J8Manbe0HG4i/duEJ3eHfr0ROJ55K4X+Sc49sx21mdoe7SnMvPdP7fdwb0JVdsjqXZs0skjSYAFJo/6Yb9vVp4d3J7ZjtXhK5/YgZNrm3odmth3LxMhqEB92fZPoaMqozXJse2p7x+K5PryvW3A8BaJtIzHAAAwApswWAwWOxGAAAAmCGf+QKOnj6jWZ/8eIFbBADA1HXyrTOa+6ncnrXM+QMAAGAugj8AAGBKIvgDAEBh5RP8AQAAgLkY9g0AAFhGvl8N21Ksq1ngMq9BAIrq0KvOYjcBQI7I/AEAADAXmT8AAGBKOnr6jErJ/AEAoGB8ZP4AAAAUzbRiNwAAAMAsHo+n2E0AAACjwDMcAADAXGT+AACAKYnMHwAACovMHwAAgOJhzh8AAGAZec8XkGrSHwAAMO6Y8wcAAMBcZP4AAIAp6ejpMyr9f/gaGQCAQvH9B5k/AAAAxcKcPwAAwDKYLwAAgMmJZzgAAIC5yPwBAABTEpk/AAAUFpk/AAAAxcOcPwAAwDLynS+AKX8AAJgYmPMHAADAXGT+AACAKeno6TMqI/MHAICC8ZL5AwAAUDTM+QMAACxjsswXsP9+ly6535f271Zi5XOzLG+7Lj+vVt/2FrshAKaSyfIMBwAAmCwI/gAAAMswc7iYUzs7dUm1K2nZtD/Lgf5+3VTdqV1+05piunQBGVMCNZPg/PN1amfnpAhg+Tpq9bHbeordDAAYFYZ8AwAAMBdz/gAAAMswa76A/fe7dE93ie78kVM3OowbenXJCz5tWFya/mBHtXb2V4+5DZPWVD9/AMCoMOcPAACAuQj+AAAAyzDnpZFPP++WZjvr4wM/krS4Xq8sjv11//0uPTFrhR5Ur651DUsq0Z2PlOmnd3n1Nz9qih5/amdneLvB0uSaQ0Gn8F9m1+iHT1dreqptkqQKPdRfr8WG7UltMbRhNEZVZ4rzL9S5OZ7Kftw9atBDcqepO6BdN+zWTz+/QjtvskdLObWzU9eeXKBX7i81XDu3LomUsbRBr9xfWsB2pdd7m03Ln4j8bZEeGvDozrJQ1s/cuw5IatDHIttvceuPjy3JoRxJWq09H2xTfZb6AaBQCPwAAACYi+APAACwDHO+Gr5AM2dL3Sd/J8mede8Trt26z7lCr/SH9/X366eG7aHggV0P9TclvPxP0O3Wzx9x6pX7pUhQ4r6dpYaghDGYE9p+zw32uIBBUlvGbBR1Jpx/Ic9tfw7Hxdcd6vtr77frlfszZG8ZTL+pST9ULBiUyJx2peqTZL232bRcbv3xg3BAZ98afaxqjco/2Kb6Zo+OqlZzB+5LG/CJFwscSV59e3G5li+eo6P7W5RbzwCAucj8AQAAMBdz/gAAAMvI96WRLeVi103/WKPKbndsrp8b+vWbFPtOk1TpXKFdN9nTlOXTDtewlj5Sr7qE45T496UN2rg41obPfr5EJ37ii9Zbd3+TbnIY2ri6QjoR0Kmc25JQn/H8wkskC8VmYp2FPLdcjouvW6pbVaPK7lf1tD9zHyXeH6nuF/PaldwnSYu3Xd94YpEevmtJbN1V9+jhhdu1d1/mdqZarnrMI2dZ5O9lcv7DaungMfnyLIeFhYUl05IPAj8AAADmIvMHAABYhmlfDRvnrfH366ZrDuma6kOSQi/7M2VnxPEH5FOJ/mYMQ6/FhLJDXCeM6ypGX9zSBr2akMny0v0u3VXIOtMabT3j1b58FaBd3mM6pAM6VGXT3Qmbbh5dgfr24nLdfdC4bvVoWwcAY0bmDwAAgLkI/gAAAMsoyEsjQyDo1M5OXePq10s31esy82vKwKcHqt3qXtqgV58OB2z292rBXZmPmhx1jraeYvRJLgrZrtV61pR5eXp0x3kNevIWt97dHxtC7vxlYy4YAEaNwA8AAIC5GPYNAABYhsfjMaEUn3btDKTcMn1GnnPpOOwq1bBO+sfYpP1edatCj+Q4T40pxqvO0dYz2uP8AR2XXTNMycZKoVD9VjZHNdqurn0mlLVvj57Uaj2b09xAADA+zHmGAwAAIILgDwAAsIy8vxpOM0nBSdduLaju1UvG9af6ddNdg9LSMl2WOJlBqkkObJJspbpiqdS9vV+nDOU83p1wXKpyjOtm2FWpgN6MTBpj8+mBuwazl5FtEoZM68dS53ic26iOC+1T6awOX0O76j5fouM/8cWuz0u9usY1HHfc9Jl2qdsbfz+Y2q4MfRlZylv0tVulJ5etUa9hvc9Vqzv2hf5cWjFXemJP3PbUZc1RjY5qKDLBj61HdyzbntzGyJ/3rdH559mi9bCwsLDkvOSBzB8AAABzMewbAACwDHPmCyjVxl80SJ9x667PDMZtWfpPTu1cnF9plz2wQs4Vu3XNZ0JzBml2jZxLpeP5FOKo1oNOr675oksuSVKFHvmnCnX/j/zakpfxqnO09eR6XLdbC7pjf610rtDOr8QyuKZ/pV7Onxiuz9IG/cgZ0DUnDWUsrtcjS12x+2Fpg159IE1mTwH7rf6xoF6vqtWF5xrfqK7Wsx+G/7hkm5691aYvnBsO5Nzq1rupsnvKWvTkP/1AF1ZG5g9arWf3rtaTDPsGoIiY8wcAAMBctmAwGCx2IwAAAMbb0dNnVP4XHy92M1BAL2106S5lCNQAAApq6H+d0dxP8awFAAAoBoZ9AwAAlsF8AQAATE48wwEAAMxF5g8AAJiSjp4+o4oUmT/Vn3EVoTVATP8vnMVuAgCYYpDMHwAAgKJhzh8AAGAZZswXwIt3AADGH3P+AAAAmIvMHwAAMCWly/wBAADmIPMHAACgeJjzBwAAWAbzBQAAMDnxDAcAADAXmT8AAGBKIvMHAIDCIvMHAACgeMj8AQAAlsFXwwAATE48wwEAAMxF5g8AAJiSyPwBAKCwyPwBAAAonnOL3QAAAACzeDwe1dbW5ry/rYBtAQAAucv3GQ4AAIDMyPwBAABT0tHTZzSbzB8AAArmBJk/AAAARcOcPwAAwDKYLwAAgMmJZzgAAIC5yPwBAABTEpk/AAAUFpk/AAAAxUPmDwAAsIy8vxq2WWPZd5tNH7mtp+jtYGFhYWFhiVvyQOYPAACAuQj+AAAAyzBrouh9a236yDnxy+37TCk6yttRq4+s7TG30FzqNJxTXYc3fod9a5LOO5c2xvXXpe3yZj1iHKQ4l1TXMGufjHKf8b62ADDZmfUMBwAAQAjBHwAAYBmmfjV8q1vvnw2Glu7VemKp+QGgcbVvjeaskx4ZDJ/TWbcuXFced07ewaO6pTsYO++zbt3yeEPWQMZVW0P7H9uyqMAnkbt9e7bHn8tgm15PvIY59Eku++xba9OcdXPVFe23IT26sLQLAAAgAElEQVRyNHu/AQBiyPwBAAAwF8EfAABgGQX7aviqe/TIQumJPbGX+dmzQXp0e2IWTTgrxttRqznrDkiPN6TMFInPPKqVyxdfcmLdjY9nOwGvXA9u18It35WzNLJuif7HlkV64sFYpk5Zs0ffucp43BI13ppjH6Wq89LkfknMeNq3NnTu2bKHsvVJoqu2BuPPpbRFX7vVeA1z6ZPc9hk6Ki3cco9i1ZVpyXWLpMf3aDLHCwFgPJH5AwAAYC6CPwAAwDLy/Wo42zQFiX9fOKdcNkm+jlrNWTdXe88G9cHZoD4IZ4PUdXjD+/fo9nMapO7I9qA+ODukR3RMPknlzR4NbFkk3eqObd+6RDZJvWttapRhffdc3VWxRr3hdiTXHdTeW7Odz5AGDkoXVpTFrS+vmCsdDLUp5XG+dv3Px6Vbli/Ja3qHxKkesvbt4w3qWm7sp1bdHO3L7H2S2xIO0oSvYW59kss+ZaqYKx1c91Bce3zHDki3LteSvNrIwsLCYq0lH2T+AAAAmIvgDwAAsIxCfTXs7fiK7jq4SNcsLZPUo0fWHdAt3dsMmR5L9Fj3ah1c91Ao08M3qNe1SFXlxlLK1Pyy8ZgUfO36+uOL9Mg9S2LrrrpHjyzcrmf3KU3d5vN21Oq8c2w6r+KY/uFsUI8VsjJJutVtqKNMDdct0sEfdIcya7L2SY72PWS4hua6amtQA1uOatk5tlC/nWPT1+cM6YOtS7IfDACQROYPAACA2Qj+AAAAyzD1q+HHG6Iv8qvWSY8MetRcqjSBHUnlc7RQRzXok1S6VNcsPKC7KsLBgBTDmKU0dEwHZTjuHJvOO6dcdx0Mb09Xt8nKmj3hLJvlevYcmxYnDWk3jrL1SS587Vq8NDR8W3Np9t3z5e2oVdUPrtNANDNptQ6uKy9uvwHAJEPmDwAAgLkI/gAAAMsw9ath45BsZz15Bg3K1Pxy6NiBLYukg62qOsem885Zk8McMKvjhnSLLAXPvklpie7asiiW0VQ0Y+iTfWt0XkWrtGVI+5vNz/qJZmPd16Jo6VdtCweAvqKOLHMTAQBCyPwBAAAwF8EfAABgGePy1XBphS7UAQ0MJawfOqaDmquKhCBRLIvGrVuUZaiy8jlamGmfdHVnVa6qhdLrg/GZKN7Bo9LCOcoaEslln0LJ1ieZ7Fuj85Zu1y3dwRSBn1z6JId9fIN6fRRNAwDEI/MHAADAXAR/AACAZYzPV8OhbJgnlhqzeHp029LtWrjlntBcPPvWJA/1ljBkW1nFXOnxPfEZNaUt+odblVB2aFix2/aF6v7CrdITDxrK9rXr649na3OZmu9LzERJzFjxquPS2vhMFV+7vrrugBZetzSH4I9X7h8ckOZWhPdNmLtHkvatUdW6A1lLipO1T9K0pqNW5y09qkcG02UI5dInOexTulTXLExsn1cdD26XFl6nhgIMMwcAVkTmDwAAgLkI/gAAAMsYr6+Gy5o9GthyVMuic9A06HXjsGJXLdct0aHewkvFD3TNoGH4uKu2ae+t22NlrO0Jrd4aTCjbpqp1c/WFcADjqq1DekSGsr8iXXNrDo2+apsGtsgwd06ozbHASJkarlP83DoVrbowZdZMzL61hnl41KaBrUsM/fTd+LbuWR4aBi9P2fokWTgQlTRXkE3nnWMIcGXtk9z6rfnlYPy1PKdcd81164OXW4qXMQUAkwyZPwAAAOayBYPBYLEbAQAAMN6Onj6jyr/8eLGbAQCAZR3/9zOa+ymetQAAAMVwbrEbAAAAYBaPx5PXsDG2ArYFAADkLt9nOAAAADIj8wcAAExJR0+fURWZPwAAFMwAmT8AAABFw5w/AADAMpgvAACAyYlnOAAAgLnI/AEAAFMSmT8AABQWmT8AAADFw5w/AADAMvKeL4BJfwAAmBCY8wcAAMBcZP4AAIAp6ejpM6r673yNDABAoQz8G5k/AAAAxcKcPwAAwDKYLwAAgMmJZzgAAIC5yPwBAABTEpk/AAAUFpk/AAAAxUPmDwAAsAy+GgYAYHLiGQ4AAGAuMn8AAMCUdPT0Gc0h8wcAgII5RuYPAABA0ZD5AwAALMOMr4av3fC0rt3wdNb9mrb+Wk1bfz3m+gAAAJk/AAAAZiP4AwAALKO2ttaUcs79y3kZA0AEfQAAMJdZz3AAAACEEPwBAACWYeZXw/+y+YakAFAk2+f7t/2Vvn/bX5lWVz72rbXpnLU9RakbVhLQji+7NP/i0LJhf7HbA2CqI/MHAADAXOcWuwEAAABmMfur4X/ZfIO+uD4UADr3L+elDPhEsoA612YOBvnaa1Wx7kDS+lu7g9q6xITGJti31qalcuusCYX72mtVMXCfKWVNdf4dnVreMZy0vqp5hb630h7eqV9f/luvPv/jJq105FJonvtL8u/oVbtqtOeX1crxkHHn39Gp5ScX6PCmUsPK/M8VwORA5g8AAIC5yPwBAACWUYivhv9l8w2SlDbTJ7I+0zBx+9baVLFO2jIU1NkRw9K9Wo8/W5gsnqu2BgnWTFSVNdrzS6cOR5Yf10gdu2PZN45qfe+XeQQ38t1fkv/ksKo+XzphAz9pjeJcAUwOZP4AAACYi+APAACwjGJ/NfyrI6+lWNujPdulhVu+q+bShE1LthkCNF511Np0abs3bhdfe23KYd72rbXpnGnhpbZdvtgBujSyPuG4uGOm1arDl6HMaTat7TFkLG1viG2LltujtdPij4lrS/ic4tchicOuMknek4HQ3/39+vLFndrhj+3i39EZHaJt/sUufXlHwLAxfv/9G1yav8EX+m/kmC/3K1Lc/g0utTwnDXTsTtqWsZ7wsV/eETDs16kd/tAQcl/e0a8Nicfu7zWU16v9CWUZ6zJuj2ZIPeeObd/gS9k3ieXEhrDzxbUn8VwBTCzFfoYDAABYDcEfAABgGRPzq+FyzVkoHRwYMq/I7Q3a84VYBlH3X7WqIhKQKW3RyyNBda+OPyQ6DFw062iu1pWv0T7j9l+3aTCyfahNGvSqtMWjwS2LpNWGY7cuUSjw0yB1G7OZhrRFx2TimU4N+73aqwqtjQz7liAUCLGrPZot1KCyjt1JgZk4z7n1/JWR/VeoRYf0tfD+izc51X61pKsbQtu/Fxr6Ldd6Bjp262uqD+8Ty8IZ6AjoysixbRWh4NJWezTLqf3qQbVsMIYBS9TyY0MbKwfVEg7OOFY2aU9zSayNv3TGD/8W6boNLrV4DZlUP66RTgYUCvy4pTZDhtUvV6hFAYI/wAQ1MZ/hAAAAkxfBHwAAYBkT86vhMjXvbNNCY+bMWDNhVrvj5gm66p42Ldz+YFImT5SvXQ9uX6Qt9xgOWnKPtizcrj09hu07WxR9vV7aoq0tZenb4BvUUS3SnArjyjI1e7bpqri/B3XWYygX0vFDWm7MRmkdlCrtaYZg8+nJjmEta6vX4ui6Um1qq9BAR39cJk2cqxu0KXqAXZd/vkQDP/FlCHzkXk/c/ERx66tjxzrsqlKJWv5nbE4hx6wSyRsLvizeZBy+za6Vayuk43kEZ/z92vpcfB1yVGvTSrvkD8irEs2K61S7Vn7PeH4AJpKJ+QwHAACYvAj+AAAAy8j3q2FbimWsUpVpK22RZySokZGgRobatPBgqyrCgaBL271JdadqUy77pN1v8JgO6oDWlRuHaCvXuoPG7XNVUZqm/anqLF2q6xYayqxt18l0588S35eVNXr2l069Zlie/bxXy8PDnsX1dziIUepIKMdhV5UCesOf3z2Sdp886klVdqp7JFsbbArou19OCIKlaGfaMvwBDciuWYltlmRzlKq+cljtfxsb7u2USdePhYUl9yUfZP4AAACYi+APAACwjPH6avhLj/1aX3rs1/r+bX+V/8GGQNDQlkU6uO4hJc/oUwir1R0JQBkWYwZRfsrU4omdhw62qnyaTdOmrRmn87EWx8oFatSgfpY2lcdqfNpw8W61lTXEgmBtFdkPy5ldK78XDqw1l0jHD+kLF7t00cW96jOxFgDmIfMHAADAXAR/AACAZZjx1fCPNt2gD//9iL702K9Tbo8EfXIP/PSovd2bcktpxdxRtjKBIXMnpYo5WqjtejZdVKZijhbqqAZHORZdaYsnHExya3WmepA/h13lGtZJf8L6cNbLzNRjxU3ceiL2e9WlCrWnmMcnZ4aspIy7rWwKB5gapliADZhcyPwBAAAwF8EfAABgGWZ9NZwqADSWbJ+BdeXJGTG+dtUu3S6tXq5Q8k2Zrr5ukQ7+oDs2H1DPGpWvO5Cl9B6tXbpdC7fco7RJPKUtum+1tH1pfBt87bVa2xPZfkDrbjLMReRr19pw0Kq0Yq60fU98+3vWaFri3EW+Qf1ai1QVTeDwqr3WlrwfkvRtcKtLFfpc0oQ0pbq5uURdrcaMFZ82tA6qqrladaa1YLzqCUsK3ITqittlll16zps+U8dRrbVXD6vta/2xeYL8/dqwIyDt79VFX+6Pnz/IH9BQ0jxAACYKMn8AAADMdW6xGwAAAGAWj8djagDomg1P60uPSef+5bzo+nQZQekt0dYRtzStQUunbY/bsro7KI8hYlPa8l1t+UG5yqe1hndwa2jLUZUPJBS5vUHGohZuGZKnpSxzK7YGNVRVq/JpxlkYVqt7JLa9e60tVrek1d0t4Y3b1L3aFmv/ardGti7X6qUNcftLi7RlyKOWMSRzTAnHD+kLFx+KX1dZo2d/Wa1UcQnHyiY9q0594WJXdF1V8wp1rrSb2qzxqidUWbW+0ezVF/7WpTZJUoXa2yrUZbydFter/WqXWi4OB4WubtBrN8cXU7fJqfYNrrj+bGyrlhaXqbHVndDPJWr9cZNWEvwBJiQzn+EAAACQbMFgMFjsRgAAAIy3o6fP6ML//vGs+12z4emcy1z/xbmaN++isTTLND1rbVoqt0ZGP6kPAABj8vq/ndHcT2V/1gIAAMB8ZP4AAADLyPurYVv2XX60+QYdee01U8ssvB49u11a2FY+QdoDAEBmZP4AAACYi8wfAAAwJR09fUYXWu1r5J41mtZgGJptG1k/E8lF813Zd8K4eO2ws9hNAKaE10+T+QMAAFAsBH8AAIBl5PPVsCWDPwAATCD5BH/I/AEAADAXwR8AADAlEfwBAKCwyPwBAAAonmnFbgAAAIBZPB5PsZsAAABGgWc4AACAucj8AQAAUxKZPwAAFBaZPwAAAMVzbrEbAAAAYJZ85wuwFbAtAAAgd8z5AwAAYC4yfwAAwJR0lK+RAQAoKJ61AAAAxcOcPwAAwDKYLwAAgMmJZzgAAIC5yPwBAABTEl8jAwBQWDxrAQAAiofMHwAAYBl8NQwAwOTEMxwAAMBcZP4AAIApia+RAQAoLJ61AAAAxUPmDwAAsAy+GgYAYHLiGQ4AAGAuMn8AAMCUxNfIAAAUFs9aAACA4iHzBwAAWAZfDQMAMDnxDAcAADAXmT8AAGBK4mtkAAAKi2ctAABA8ZD5AwAALIOvhgEAmJx4hgMAAJiLzB8AADAljeZr5Ku/9VLG7c/de9lYmgSMm74NLjWrQUc2lRa7Kfnz9+v65V7V72nSKsf4Vj2p+w0oAjJ/AAAAiufcYjcAAADALB6PR7W1tQUp++pvvaQ5lX+hi6rLUm7/3q6X9Nprr+miiy4qSP2wLv+OTjW2Dyetr2pZoWdW2sM7FS/gYZpxPIe+DS41741f19jm1Oa63I737+hU48kFUybIk+4ezKfP4soyo+9Gcb9MxOuWsk1W+D0XQCGf4QAAAFMRwR8AAGAZhQ78VC9IHfgBxqyyRl2d1Yq+B/b36/rlu7V+Zvjlu6NazxyuLmIDTTDe57DMkKHT16t5rS5pFMGMKSPlPejSvMT148UK93w6Vj63MSDwAwAAYC6CPwAAwDIK8dVwJPBzaU2Z3huRvP3H9ItXf6nPLLhYF14yJ8vRPVpja9D2TLssatOQp0WElRDHYVe5pKE3AlKdPWWmQGK2RlymUFhiBkxiJkfc9hQv+eOPL1FrtP6Anmrard76GpW3H1KXsQ0z+zWvdTC8pkIdh+tVJ6U8h3TtS87cMZQzGnXVaq0cVNvPfNpcV5qx/Fi/ujUvss+y+KHe0vZbX6/mtQZS9FPs2vh3dKqxt0xdndV6M9N59vVqXqsSztun9fPdGope69Dfu4xFmBWscVTrmcN2rZ/vVuMGe/T8R9t3eV/ThPslMuReh9wp+z7bdUt/L4erS5X9lHD8Y7NW6JvqDe8XKmPWk6Poj5sDef+es52/FZD5AwAAYC6CPwAAwDIKFfj53KJQaOaj06RfvPpLPbHxBt3ywNO6eGG24M8SbQsGtS3yV2+7ast/oOuGPGoh2oNM+rzqUoU6EoI5EaEXxXZ1HG4Kvzz3af383bpesRfGfRtcah6qUdfh8Mthf7/WvxgOJknSXreeb3PqyCYpEqT4+x2l8cerQUcOG7JnlvdqluGF/UB7QLcddmpzZHvr7lCmyGGnHJEyNpSlHIYrc/uSA03NTfYxv+iumnVB+E8Zyl/ZpC5lGD4sU7/VlalRbp18UwpFJHzqPS4NyCf/Srsckt48Oayq+vrQnzO1I1zWYzuqVRe5D+Lui1DgR21OHYlGUAJ6qqlfkerHrlS3tJSoq92rvk2l4es+2r4z4Zpm6PtMdWe7l5N/T5Fj4g2079bft6zQkcOGoMxo+sMfiCs3l99ztvO3AgI/AAAA5ppW7AYAAACYxePxmFZWJPDTcGmZPjpN0eUzCy7WLQ88rc8suDhu/Vj1rLHJZjMua9STsI+3vTZhH5tsa4x79WhN4vbadnljJai9NnEdJoTjh9Q436V5kaV1UKq0a0bKnX16on1YjW3GrIlSbW6r0EB7v/okyd+vx/aWqPUbhhfrjmptNr4kXtZgyAKy64r6Eg30+uQ3Hn+z4YV1OHvm+b7YqqqW6lgbZthVpfg6Z8wqkYYCoTKNsrSvbpMxK8OuVWsrpOMBvZm697Ly7+hV2/ES1V9uQvmZ+k0XaFZlOGNLkv9Fr9RSo8bjXr3glySfnt8rlc/MpR2lunKZDGVLfT8blJaVhTOpAhpSiWbNMDbOrlWdY8iQSsEx0y4poJPhRoy270y5phn7Po2s93Kq31NqqbLrxn5eOfyeI0Zz/pOImc9wAAAAkPkDAAAsxKyvhiOBny8uTk7PueKyObrisviMn3/Zb0YoZZHaohlBXrXXlquhdk50SDhve63KW+fKHfRoSfiInjU2NUSPDw0xJ3dQwcgO8qq99iENSQwrN9GlGL7Jv6NTjfMDyUNjhV/6189IKGOGXVXy6qRfqnszoAHZddto0z/eDGhAwxpY7lJbwqbGURaZXH6m9oWyGtqOG9dV5FfHXsNQW0nDfJlQfkqhF/JtvT75V0ov9Er136jWrJOH9NiLAa26PKAhVei2uEyd9O2ou7lGVcu9esFfrVUKBzH2hIMYjlLVVx5SW+QajdsQYKPtu0L1eRbZ7uV0v6ecjfG8cvk9W2VctyzI/AEAADAXwR8AAGAZZswXcPW3XlJt1Z+p4bO5hUvcPz+mY8d/qwc//4kx1btkWyyoI5Wp5b7Vam04Fg7c9Oih1gNa7Tbuk8A7qKNapOvKjSvL1OLZlvD3oFrG1FKMF8fKBWpsd+v5vnrVzShGC8Y4z86oheexWdagI52GYbpa8ywmYZ4e08tPwzHTHsr88Eu9KtM3HZLjcxVq/tnvpJkBDUQzunJoRzjA0/tiQFfIq4HKUHkhdq3qdGqVIsOGHVLj/EMy+7r53whIsmuWI8c2p1TYPs8uQ5+MKW2m2OdlLcz5AwAAYC6GfQMAAJZh5kuj86dlX9w/PybPQCzwc9FFF42hxvCQbJHh2hq2GzaFAjtzytMfrbKlum7RAbWWpxruDZbisKtcw6F5ZYzC2TSzHApnDcSG6srbDLuqFD/Em6kytS8yr03KwI0JCl1+XZkaFdDzT3o1UB6a50cz7Kra69X6nw2qqr40tC6ndoSH9mrv1d/3DseOTeBY2aQjh506crhBjaZet9CQZNHh/Ubbd4Xu80yy3cvpfk+5MOO8cvk9TxEEfgAAAMxF8AcAAFiGGfMFPHfvZfIM/Fb/+sIxfWya0i7/+oKZgZ8erbGVq3WuW8FgMLS4V+dZRiirJxgMaqhtkXSgVeVp5g7C5NC3wa0uVejKpHSFUt3SUqKu1l7DfCA+rW8djL2kd1TrtmXDavt/+2OJDf5+rd8RSCwsNUe1blumhDpCGSbrzQgsZGpfUmAodG6myaF8x0y7tNer0Z3qBZpVOayuvcNq/JxxiLZBdRnm+8n1PB0rF6hRwxo4XqHbjPPN9PVqXlN/fOJKynmARsnfr+vnu9VVWaNvrsy9zSn7rtDXNFPdWe/l0NxKXVvj78XH9io7U+6lHH7PUwRz/gAAAJiLYd8AAIBlmPXV8HP3Xqarv/WSpGNau2SO3vlA+sR5iv53a4+ZgR9JPXu0Xavl3pZmULeyCs3VAR3LcfKeshaPgi1SZB6gPT3btCTteHGYEI5HhuwyqKxR1+HUc7g4VjapS51qnO+KrkucjL5uk1MdG1xx5Ta2VefcpLpNTnXNiq8jNHxWzkVkLT9l+xx2fbPFq8boHC0V6mirUJdZQ2k5qrOXX1evjmUuNc8Pv8hPO4RcKuF5f47bDYG7FOtyaYekaHBCZfGBgLoyNba6E+6bxLmN8pDiHmxsc+oZY6Wj7rtcz3WM0ly3bPdy3aYVam3aHTv/yhq1LpMGstU32v64OaGYHH7PUwGZPwAAAOayBYPBYLEbAQAAYIZ85gs4evqM5n7q4xn3icz/s3bJnOi6MQV+vO2qLf+BrhvyqKUs0/pQ0Ga7Vssd3KYlknrW2NRwtE1DnpZQ/MfbrtryVh1Y7VZw2xKpZ41sD86JbU9ZrlftteVqVVv8fgAmsNC8MmpzavNUSgMpsr4NLj02a+oFYMyWy7M2gjl/AAAAzMWwbwAAwDLMfmkUGQJua88xSQXI+Ikoa9F32xSbr8e2R8sThn1bsm1IbYoM5WaT7SvSdcZdlizX6gOG7TabbKkCTQAmlz6vuiprdAuBn8Lp69X1xiER/f16bG+J6i8n8DOeCPwAAACYi8wfAABgGWZn/kSEhoALMT3wMwY9a2x6cM6QPER3Jq15ccNQAeY5ctiZ037cg9aQ6/Ueb2T+AAAAFA/BHwAAMCXl80JKkl577bXon4sS+OlZo9rBe2KBnnRDyAEAMEHk+6wFAACAeRj2DQAAWIbH4ylY2RdddFF0KZYDreUM6QYAsKRCPsMBAACmIjJ/AADAlMTXyAAAFBbPWgAAgOIh8wcAAFgGXw3Dcvz9un5+p57yF7shwATBb8KyeIYDAACYi+APAACwDCaKhqVZ7KW3f0en5m3wjb2M+a6kZX1f6u3X7whkP76pX8Yu7tsQXp/QVv+OzqR9Qxv6df18l+aluVZpjytWe8ei2PdkseuHqXiGAwAAmOvcYjcAAADALB6Ph5dHsC5HtZ45XF3sVkwYfRtcat5botY9Tq1yGDf0at7PfNpcVyrHyiYdubxf1y/3qn5Pk2G/gJ5q2q224xXqONykuujBPq2f71bj/IA6DtdH11ctq5D2vqqnbi6NrysF/4teDVRWqFGD6n0xoFUr7TmfUzHaOybFvieLXT9MxTMcAADAXAR/AACAZfDSCJNRKIhhXFMR9yI/yp8cFPDv6FRj+3D8fssadGRTaaxsNahD7lgdlTXq6qxWqIhQUKG3vkbl7YfUFd6lqmWFnpnZr3mtg2nbFN/uErUa2pWt3li73ZoX2W5od3Y+Pb9XqmqpTw5u1NXrSFLnxevbEAmkJPZzqTYfdurKDb3xB8yq1m3Ldqv5SZ9WZWyjT0+0D6uxrUm3vBFQY69P/pV2jTX+Urj25iIUYOoyropcy4Lck6P/TeRSdi5tRHHwDAcAADAXw74BAADLYL4ATE6h7JUjh506cniFWisH1ZzD8FyhF9h2dRyOHOtUx7IUO+516/nPGcrXIf19wnBiA+0BXRkpp61CA+27NW+rXV3RcgfVbBhGLPKS/Uj0GLvalveqL8d6HSub1NVSEnrhHikjrxfvF2hWpTRw8nd5HBMRCRxVJwcTwuo2JQca6m6uUdXeVzMPMdbnVZcqdGWd5Li8TFXHD+mJvgz7F7u9OdS9fr5baovdY6FrGdCbKfY2754c3W8il7JzbiPGHc9wAAAAcxH8AQAAlsFXw5iM6jYZh/eya9XaCul46pfrMZEMkxTZEImWNWhzdCe7rqgv0UCvL+5FelxgYYZdVSpR6zdi2RIzZpVIQ4HQMf5+Pba3RK03G4I1ddVqrRzU88ZARw71jp5dq75Ro6q97rRz36TlD2hIUvnM3IdjkyQ5qnXbsmG1PZl+nqK+nw1Ky8pCfekoVX2l1PWzsc1rVMj25lZ3iWbNMK60a1VnqvvOvHtydL+JXMrOo40YdzzDAQAAzMWwbwAAwDKYLwCTU2Q+F+O6isyHhF/K188oYLPSeTOgAQ1rYLlLbQmbGsezHcb5Xvz9un75ITXOPyQpPGxdHnPtRI4fiK5IPcxY3c01qloemkvniqRCQhk6jW2RoFgoaNHW6lXfplJzgw2mtDcHjlLVVx5SW+RapxhCLdYmM+/JUfwmclHM3w2y4hkOAABgLoI/AADAMnhphMknPJ/KsgYd6QwHDfp6Na+1uK3KLs0cLMViCASFhvXqV9/KNO1z2FUuaeiNgFRnTzo+Y/87qnXbskNqftKnK2bFb/LveDU0L06rK35+HEmP7ahWXT7BqHFob27sWtXp1CpF+jUSYCvk9Z+svwmMFc9wAAAAczHsGwAAsAzmC8CkE54jpiPfieYddpVrWCffLEirMpthV5UShngbdz49lTBvUYQj6/BopbpymTTQ3q/RnEJkLp0nThrXBvRC77CqWlYY5saJzScztuHuCtHe/DlWNoXPqUGNqa6/WffkaH8TuSjm70toHpsAACAASURBVAZZ8QwHAAAwF8EfAABgGXw1jElnhl1VCuhkNDLg0/rWwRwODAUEurYa5rnx9+uxvQVpZTxHtW5bJnW19sYFI/w7OrU+j+iEY6Zd2usdVUBDkk6279a8+fFtkL9f17ca5t1Jo25TKIDRnHh8LsJz6XTtHTbU61Pv8RLVX54ceKq7uUZVx716YQyTHZne3lz19SbPpZRyHiDJtHty1L+JXBTxd4OseIYDAACYi2HfAACAZTBfACYdR7W+2eJVY3T+nAp1tFWoK4chruo2rVBr0+7oPDeqrFHrMhnmgSmcuk1Odc3qVON8l2FthToO51NIvTqWudQ8P/xif1mDjuSc7VGqzYcbpPnu2PFhjW1OPROO/ISGKgsFPQaWu9QbnQuoVJsPO3XLjsRziJxH5iHNQtk0sTl3+p48pIHKGn0z1WQ4kXlznvRpVeT8jsfmJzLW29oSUNs4tDdndWVqbHUntLVErXuatMohJaYzmXJPjuE3kYti/m6QGc9wAAAAc9mCwWCw2I0AAAAYb0dPn9HcT3282M0ATNW3waXHZkUCBkDxTYZ7cjK0cbLiWQsAAFA8DPsGAAAsg/kCMKX09ep647w3/n49tjf10GPAuJgM9+RkaOMUxTMcAADAXGT+AACAKYmvkTERzEsawmtqO3LYmdN+9NvY0M/p5do3yA3PWgAAgOIh+AMAACwjn/kCeCEFAEBh5fOsZc4fAAAAcxH8AQAAUxLBHwAACotnLQAAQPEw5w8AALAM5gsAAGBy4hkOAABgLjJ/AADAlMTXyAAAFBbPWgAAgOIh8wcAAFgGXw0DADA58QwHAAAwF5k/AABgSuJrZAAACotnLQAAQPGQ+QMAACyDr4YBAJiceIYDAACYi8wfAAAwJfE1MgAAhcWzFgAAoHjI/AEAAJbBV8MAAExOPMMBAADMReYPAACYkvgaGQCAwuJZCwAAUDznFrsBAAAAZvF4PKqtrR1TGe+++270zz/t9ysYDCoYDGpkZETB4IhGzgbD/x3RiEYUHAnq7z7315JC39Ocf/75Y6ofAICpyIxnOAAAAGII/gAAAMsw46XRE8/9TpL0h/fP0R/f+7/04Xv/W//1zojePnNW77/3nn7/x/f1H2fe0SuP1uv9s0H9uOclffYap37+o44x1w0AwFRF4AcAAMBcBH8AAIBlmPXV8J3X/IXhb3+RtP1Prt4rm0KTJ7733nva/A8t+uw1zZYPANlstozbGU0YADBaZP4AAACYi+APAACwDDNeGv3h/XP0wxf/t06cfEu+f3tH9674tL61+ze6b9Vsfe2hPVpwycLQjragZJNGRka0/uvtkqTPXtOsQ89tH3MbJrJ33nkn5fpPfOITstlsBIAAAKNC4AcAAMBcBH8AAIBlmPHV8B/fO6uLy87RiZNS8MM/6CMf+ROdfmtY0my9e/YcDf/7i5L+XE+4T0iSmr7wedn/slzBoE2utm+kLNO/o1ON7cNJ6xvbnNpcl+qIgJ5q2q2244ZVlTXq6qyWI9fyM+yfjzcc06N/Pjn90zozfbre/9j5Ontu8v9GvvPOO1kDQH0bXGreG7/O2A/59FWqsiSZdu4AgPFD5g8AAIC5CP4AAADLMOOl0R/f+Z1KP/0XOvN/PtC//fYP+vXgf8l3yq8f7y/Tb3//tv7uqgZt2dermxuu1pPu41IwqEsvmqGf/9KfOeslMSDh79f1y12al3L9IQ0sa9CRztLo4X0bXGqcH1DH4XrFYiA+rZ/vVldljboON8UFO/o2uPT3O0r1zEr7mPvk/379WOwvzc1SR/zwdv914RxJoewfSdkzgJY16Mim8Ln19Wpeq0syBndy7avEsgAAkxaBHwAAAHNNK3YDAAAAzOLxeMZcxu/fC//3tyclSf/a+wud/s//UGfPCQVOv64Ff/VpSVJwJLTf2RFpZCSoD0cyz4eTxFGtZw43qPH4ITVu8EVX9z15SAOVNepKCGjUbVqh1spBNRv33RAO/KTIcqnb5DQl8JPk4EGpujpp9TvvvBNd8lJXrdZKqetnvvT7pOkrAIB1mPEMBwAAQAzBHwAAYBlmfDUceDsU/Qn87m394fdv6MtfXCJJ+vXQL/SP990sSZr2/m91diSU2TISDC0fjozmf6tKdUtLibTXqz5Jkk/P75Ua16YassyuK+qT962qLx3f4c0+9jHprbekPXtMLbZq1gVZ9kjsKwCAlZD5AwAAYC6GfQMAAJZhxnwBZ94LpfTs3f+/dNHFpVo45yOSpNqLLtbf/c08SdLZ99/Xd38SmvPn7Nmgzp6VPjw7um9qHDPtkgI66ZfqFNCQpPJ89p1ZgOyeTBwOaf9+qaREeu21MRfn39GrtuMlav1G9vOIO/9IxGuvW/Pi5v2pSBgaDwAwGTDnDwAAgLkI/gAAAMsw46XR2/9nWJL0x9fujq57/5X1cft8+OEfdP3lFXr/rPT+h0F9OBLU+/kO+zYZPfqoVFMT+u9wqJ/U3Jx/OXEBmxK17mnSqtGmLzHnDwBYAoEfAAAAcxH8AQAAlmHGV8O/fy+oP7k6lkpy9o9vRf887f3f6uz770uSnnlxUJJUf0m5PjwrfXB2dMEf/xsBSXbNckiSPW3WT7p9h94ISHXjkP0zfbpUVyft2hW/vqNDunBOfmWNMmATf/4AACsh8wcAAMBcBH8AAIBlmPHS6P979LPRP+989qC+cNVS2SQFJQWDQY2MSB+OBPXBWemDs0F9GF4+GNWcPz490T6sqpbIMGWlunKZ1Ly1X7fUJc77E9ALvcPSsgVx+3a196tvZaphznx6ascFWrXShMDQnj2hwM+2bWMva9QS+woAYCUEfgAAAMw1usHpAQAAJiCPx2NqeWdHzur9D0f03odBPfPCCX3/xUH9sG9QP35pSM8dGFLvK1598OFIKAD0QZ6ZP/5+XT/fra7KGn3TEKCpu7lGVccPqXGDL273vg271Xa8Qh2GjJm6TQ1q1KCa5/eqL27nXs2b71bvKM45peXLQxk/f/InZpWYnzR9BQCwDrOf4QAAAFMdmT8AAMAyzP5qODgyonffl2QLaklNeSjzJ2jT2RHp7Ego6PPBWZtGgkF9cDbLNzXHD6lx/qG4VY1tTj2TmMbiqNYzh0v1VNNuzZtvWF9Zo67DidlApdp82KkrN7jUPH8wqezNJqXI/Fe+w7qNVa59BQCwDDJ/AAAAzGULBoPBYjcCAADADPnMF3D09BnN/dTHk9a/++670T8/8cOfq+6zn9Mvjv2bPhix6cORaaH5fUam6cMRW2j50KYPRmw6O3KOXuj8ml7pfty085lobDab3nnnnaz7feITnxD/iwkASPesTYU5fwAAAMxF8AcAAExJuQR/6r7ozLtcqwd/csX/YgIA8gn+AAAAwFwM+wYAACzDjK+Gzz///OifzQjkzJvvGnMZY3HkcP4BrHTGGtAZz74w87wBAIVH5g8AAIC5yPwBAABTEl8jAwBQWDxrAQAAiifLzMQAAACTh8fjKXYTAADAKPAMBwAAMBeZPwAAYEria2QAAAqLZy0AAEDxkPkDAAAsg6+GAQCYnHiGAwAAmIvMHwAAMCXxNTIAAIXFsxYAAKB4yPwBAACWwVfDAABMTjzDAQAAzEXmDwAAmJL4GhkAgMLiWQsAAFA8ZP4AAADL4KthAAAmJ57hAAAA5iLzBwAATEl8jQwAQGHxrAUAACgeMn8AAIBl8NUwAACTE89wAAAAc5H5AwAApqSjp88UuwkAAFgemT8AAADFQfAHAABYhsfjUW1tbbGbAQAA8sQzHAAAwFwEfwAAAAAAAAAAACyEOX8AAIBlMF8AAACTE89wAAAAc5H5AwAAAAAAAAAAYCFk/gAAAMvgq2EAACYnnuEAAADmIvMHAAAAAAAAAADAQsj8AQAAlsFXwwAATE48wwEAAMxF5g8AAAAAAAAAAICFkPkDAAAsg6+GAQCYnHiGAwAAmIvMHwAAAAAAAAAAAAsh8wcAAFgGXw0DADA58QwHAAAwF5k/AAAAAAAAAAAAFkLmDwAAsAy+GgYAYHLiGQ4AAGAuMn8AAAAAAAAAAAAshMwfAABgGXw1DADA5MQzHAAAwFxk/gAAgCnp6OkzxW4CAACWN/dTHy92EwAAAKakc4vdAAAAALN4PB7V1tbmvL/jz3khBQBAofj/M/cPLfJ9hgMAACAzMn8AAMCUdPT0GYI/AAAUkP8/z5D5AwAAUCTM+QMAACyD+QIAAJiceIYDAACYi8wfAAAwJZH5AwBAYZH5AwAAUDxk/gAAAMvgq2EAACYnnuEAAADmIvMHAABMSWT+AADG6pKOXxW7CRPGK81/nbSOzB8AAIDiIfMHAABYBl8NAwAwOfEMBwAAMBfBHwAAYBm1tbXFbgIAABgFnuEAAADmIvgDAAAsI9+vhm0ssr3Uq0svcenSS1z6x5fyOTag790UOu7SB3zFP49itGvUfTdxlgMPhPvqpn79ZgK0xyr9OiGWce/HifpvQmEXxIy1f8j8AQAAMNe5xW4AAACAWcz+atjzgEv3uhNWNjTIs7HU1HqsLaDdN+3Wd05ozH038a+Heec6Ib3Uq9q7B5PXW/FckYzrjwIj8wcAAMBcBH8AAIBleDwek14e+fTgJW71SHEvNkPBB7dq3RX61iv1ssRrqsvq5XmlvtityGKCXo9J0XfmiAXejH0dDna5vfJsLDWv/6dQvxaUaf1oCGoq/rcW+Q0+eIVT911mQlWY0sx7hgMAAEAi+AMAACzEnJdGAe2+KRxomF2jTsMX7bUbV+h2325958Sg7r3Jrs6d1fpNppfiCRkgp3Z1qunbw4a6SnT7D5u0YnryMZ2zXg3tO7tG3/obr+799nB8Haf69dVrD+mEpCUPR168xoIks+9coX++0Z693pTlpMmyifTJzmpNT1gdX0ekncaXxpLcbtW6lWemQH7XI7d2pdsuxV+TSP2Gcwhb8rBT9zmMfbdCMx9Pfa7fkjvneyT53JPrjr8Gae6bnM83B6f69WT4Xph9Z7WhPLtW7HRqxgO98funyBAx3luZ9pt95wr9c50v5T2Zc7mZTiXr9c7QrvDvKXs78rsm2cuL/13ffHJ39LcZ2s94n2T/bWc9v6Q+6zWUHd/22o1Odc7q1M6Ux6X77Zl/X+f671VO1x9FQ+AHAADAXMz5AwAALMOU+QJO+fSzyEvJUntCMMGuy/6mJPTHE169dEqqvaIivG1QL76UXMaSK2JZKk3fHtbsO1fI84pTnocrJA3rO9f2KqnVbnfcC8pP15VpdkIdp/q8ijSz5wVfeGVAJ8PrZs2w519vWHyWh1OeV5z6VkOancPtvV/18ryyQrfPDrXz3gd8CgUHIusUCnK84sxviKg8r0fqdkXaP6h7b+pXZLfsfePTg5eEXkBH90nbF+nPNdd7JHWZzmi90f49cUhNhvNIPt/E6xB/vjlf1xROfLtXuxMqrt0YexF/aldnKLAwu0adhjb33O3SV3cF4toSv1+k/1PLtdxMcvktZGtX3u3Ick3yLe/Et3frxStibeq526XaS3qlByPXcljfuS/FvZHj+SXzaWfk36LZZbosRZBk+o1NyQG4jOdt/n2dy79Xo/m3EOOLOX8AAADMRfAHAABYhilfDfsD0aDK7FkXZNhxWG/4JV1WHX3hHwnCxAIzFbr8MhkyJ0r0ubrw1/WXlWmJpLiAQEQkcPCKU56d1Zo+3a5Z4U0n3wxICuilnxq+Xnd75TGjXilDlkcGDQ3hrAG7ZkTiGL5A2hfQecn3eqRslyFIFwkS5dI3KYJpUijbIa8hrjLdI7NrdFPOZRmDXQH9JnFzpuswmusaMb1Un4sEtTSs71zrUu0lkcX44jwWKFhyayTbwq4Vt4b6Pho4MrQltp+ky+rTZJ/kWO5LvYZ2JbQvp+udrV05tsMo428j//Jm37kidO857Ipckv+fvfuPj+K+733/XuybuH2kN80e3ea2N0UY/YSQYFILC2Sj4KZRtAKFWyeOdTEO+IcwSYTkBDvn5BiwgZPbxo4tsXYwshPjYK6cXy0R1ipyHROBFxTLLSYhIK0kzBK3pz5VtvExJ7Fdw94/Zn/M/p6VZrXS6vV8POZhNPOd73znOyONH/OZz/db/6CRufLn89PcGzF9YLXfFfM7kBh8TSOrvwlTcF9P5G8hphyZPwAAAPZi2DcAAFAw8jNfgPHi8lvD40YQZvsHdC4UmIm8jIwEMIwX59+Kq+HsuYCUNgBQopUuqdcjDf/DmM7XysgaiQwpFtC585LOhgJCrlLrxy2OW2kKtpgDHjNe6GX5cCRIZOWaGEG3YRkZFr2hbemGyEouzT3yVyUZXqinGCIrW5O6ruHh3ZINreXTPdcEjKGz/KORPkouvu+LdGX8/ZfMUYv1ppvjxsrvQqZ2WW2H1QiJ3fVl4s+y33Nqiu9rS3+Dc/f3Lqg/1re2zNVKSdIb+tqDfh3M2dHMx71Cd99arludkkbOa+GPfzsFR5045vwBAACwF8EfAABQMGx5aRQJEkjDZ/9dUqoXgtEXqHNrS1XxyLiGFdC5o+HhvKJfmJ8/F4jsk3p+ifRDV9VcXy55fMaX8X6jfRXzP6Caecb6n/YPan74q/7QMGKWjnt+LMnK2PPLqwlcDyusXROn7v1Btc6G5k0JG37kgHbNa9G9WRwveo/4dHi/U2fj7pHkjYzO2RIOOE1ozp4YE7+uNdtb5N0e/sn88n5cP+0PaO28STQrxyxdb7I/Es2NBkCNbJtMwUoL8nBfW/t9zw0jABMO/CAdAj8AAAD2Ytg3AABQMGyZL2BulW4LzxeRMEyRabg18/wXkWGxxvWtLaFAgWn73MicPUmGJrPKNETRPVt8igQOwsGRRwZCWQShId8metzIcFKTaKtF5/d3JRk6LM5ErkcycVkPlvtmbpW+E5mbxBW6BuFMkSyYhk7rfSR0j7iWpn0JbR7G77asMo2SmMx1PdqXZP4Zp9buqo4MPTZ/ntN0j6YSekGfbVus1puGpeudqV02tCOn9WUyoXugRLd8Kc28WjJ+j3dlETjLx31ty9/gCfq/P21k3pwLvGWp/JpPf1Snt3xUp7cUa01oXVBXaMutofWf/uNI2WBlcahsdHm0MrpPJOtHksrmJuy/8NryuP3LtaUo2paY4yY5ht2Y8wcAAMBeBH8AAEDBsOur4ZrtoZf8wwNqiplYPJzpUK5vfNc0Z4Z5zoqQmOG8TAGM3i2xc6TsusZt8cWpMfRb9AChYEfMfCyKDvk20eOagxSPp5443rpUc35EAzeZ5qDJ/nrEG9OuLT7jn+GAi5W+OdqnGtPxUs0BlPlcjW3huVzCwhlaqcyNHCM0rJ+kX5+dYHbEJK/r8CMHVHNL7H7eJ8OBzvC8RdFAQfQYAR143Oj7ii/VJfa9uS1Jg0xZ1JuOleudsV02tMPu88pG1v0e2m1dXWjOqnF967OxgVrv/e6sM3bycl/b8jc4ewuvLdfXy6RzAz6F/wRl8vfDb4T+9X79VTjIUvR+XR/qtsPDv43UfWbV+6XA6/rMg7/Qggd9+k5AWrnqo/Jce4UceksPfMdYJ8kY9u3BX0SGflvz6Y/qh9VX6NyATwsf/IUWPPuGpCt063oj6GQMVRcKXIXKLHzwF/raiA0dkwKZPwAAAPZi2DcAAFAw7JsvoET3/rxFK+936x6PRzXmeU5cLnm3J760n7tuqeof8USyb+K/aK/Z3qKu+V1qesSne64xvwUs0hcsft1vTOgeP1eMaT4ZGUPBTe64Tq397lrplgP61vCAmq4ZsNa4NGq2u1Tv8ag3XJ/LJe+GQGh4PCtf/2d/PSRJGcpm7Bt/kjrMw0YledOc9FzDx7yuVPXyJWRopXRdnbq+FFDTI9F5SioqovdAdiZxXa+r0zdcPt3jSdwvfv6jueua5J3Xp5otsWXrH2zRvabzjfZ9bLmKL1UlbYLVetOx8ruQqV12tMPu88pGtv1uMOZ8Wnu0TzVb4vvOuAeyamue7ms7/gZnI1hZrB9WXyGNnJfrxbe08FqLOw69ru8sf79udUorK/5YGvqtPlz5fs2TJL2hfxgyAjNfrL5CknT42Os6LRnBnmNv6NZV79e86rnaMuTTAym6NFj0QTWXSdJbemEolJE09IYOr3q/VoaCTn8//l5dGSr/6ng0a+ngj3+Rs/mKmPMHAADAXo5gMBjMdyMAAACm2qnXLujKP3lfvpsxY7x4v1v3eCS5XDqWKtiSjaN9Wr7Fp4ovrdWTkx36acYY065rPPJIs+y8gall+9+rNKp2/yJhnZE1M1cr9Ya+9qBfB2Vk6vyw+grJtC6V2LKvq/TWaAaO68W3FKwsNrJ+JB1+9hf64lDouHHrvzBkGvpt5Hwk68dcLplzAz7Vv3hF6BwSt7leTD6E3eDmjyase/V/XNCiD/GsBQAAyAcyfwAAQMHgq+EcOT+ob4eyX1wZhiqz6sUXfLJlzo8Z5Pz+l2R0Y5E+UTt7zhuYUjn4e5WtD1/7J6Ggyfv19S0f1ddjthrr/soUtIn3q6E3dK76Cs3Te1VaGR7yzZSlM9n2Fb039K+39J19Pj2YJEPIobf0hX3vVe/6D4ayjgzzqsv16Hjqtk8Gz3AAAAB7EfwBAAAFw46XRsuvcdvQksLl2eKWJ3MxixKHkJodxvXoZ916NN/NAApcNn+vjv28xbbjnn7Rp4Uvxq7LJvNH42/ohcAHdavzCt26yhjeTYE35AkHaSJDtKXyll5NM4peNLh0ha5MM+KeY/x1uR58XZI5m0m6sugKSfYEoswI/AAAANiL4A8AACgYdnw1bOcLQAAAsuXQW/L43tKtoXl9JOmc7w2djmz/rR4d+BOtrL5CK5d/UAuHXtevdIXuXm4M5XZu4LweHDfqGf2NJKek//ReLZSM+YHGX1fnyAf19TJp5apirRkyglHhAI+e/YW+oGKdqXgjMlScipLPAWQnMn8AAADsxZw/AABgVmLOHwDAZCWb8yeZrDJ/FJtpk2qfZHP3HI4bTi62HsXM/RNtk5kxFNwDRcnmBUo9TJzEnD8AAADTDcEfAABQMLL5avjUaxd05Qd5IQUAmLiqDmvBn9lgsDVJ8Od168EfMn8AAADsNSffDQAAALALL40KRUAH1rm1fKlby+8fm0SZLPgHtWGpUd+uI5OvrmAc6TP6ONIvNvY7fW678/u7Itdr2vZrwj0FGHiGAwAA2Is5fwAAQMHgq2Hrzu/v0k3uNDOCS6poWasn1zmnqEUzQUAH1h3Qo8PGT+b+ifRnRbWe2V+luXlsZVghXGPzObgebNG9K0IbjvRp+RafpLhzSLV+NjjSF+qrcn3jpTpdm6boi/e7dU+P8e/4foq5bxpcOra9JGdNBsx4hgMAANiL4A8AACgYvDSybu66Jh1bF/rB9MI85gU70hp2D+rFdelfsueTLdd4RZ2OvVSXk/ZZMXdFqSrc4xqWNOYPyJi5XnrxsC9SZvjsv0fWn/cHQmuL9IkVsyjwI9O5VzizCj4OPzem8+vC+wR09Ln0AcNJy/M9hemLZzgAAIC9CP4AAICCYc9Xw7HZHRExGR1j2rXUI4+Mr+ZvO3sg8hW98WLdXEeRvviDJq0tNtVlehEfFvtC3rR/g0vPzH/JlMGR+FW/+Sv+1G2eKCv9MQXtNfdZg0vHtn8gZnNslov5mLFtC2cxRNowqT7y6dv7q3Rt0uwSK/2m2LbEi5S1XtfEpLh+FdV6Zpe0/bMDGlbyoJGlfp9Mm4tL9ImKAQ0Pm4MUY/qZub96RvXi9hJdK+n82VBbKkp1XVa/c5P7nU7MsjKXye73I6kM7Y+5h4YHdNPSAet9PTyqo/4qo63+MT0ff80Udw5mE/k74B/Uhph7yrxftb44OmA6zkR+l9Pcz9MkKw/JkfkDAABgL+b8AQAABSPbl0aOpItTN+9v0fGXwstafbFCxgvVdYP6dahc2LD7gH62skXHHyyXJHm2uLV8aZ+0q0UPNEjSuB69N7rfr/d3GS9xK6r1PVP9ni1ubdgfiLQjosej7aqLtkM+3XP/WKScN/LSt1wPhNpsHDfdOSYuqfslu/6wq72x7RnTLlPg5/j2kqyOmerc0h8zfT9VtFTLJSP7x5u0Pmv9Zq0/rNU18Wsc25fmIEay/cxljX4Pt9mneyLtyfK+Sdlup+aVhgoMB4z9/AGNSVJFuVwVkhSQ32/cJ5GgUKlTxZrY71y2v9Pe+926yT2uipa1xrk+WG6U+Wxfwr2R6V5Ntlhp/3XbW/S9lqLQQUL30v6qSB+kvx/G9eg+ow3efUZQJvG62Pt3IL7+6H6j0q6WFPdUsnZl+F1Ocj/bvSBqsv1D4AcAAMBeBH8AAEDB8Hq9OajVqRWfDL1UHQ7ofNzWipa12rpCUrFTFaF1rgebdHOxNHd+/H5jeio8f8kd4S/Qnbr5DuMl87C7T0/74w7Q4NK+dU7J/BJ8NFSff1BPRObtqJqi4cfS90cu2vvi/UZGhiqq9b1k84+kO2bOlOjzLUWSfHpifyBj6aT9NuHrl+EaTEaDK/qCP1OWRKTfpWtXlofaM6oj8fewpMm0OVK3Ajrnl84fGTUCFKWlWlkqSeN6/khACgeFJLlWhu+T7H/nsvqdjlxD0zBzK0rlkiT5dPhI3Mlkfa9O4G9GNiqKjHPsGdWLGtPhHpmCaulM4u9AOg1LdXMooyrzPWVBNvcz8i43z3AAAIDZi2HfAABAwbDvq+GAnk42xNFkHRk1ghgpjetVv6TitIWi/IHIV/olxbmc38Sm/phIe3s8uluSVKQv7ppeL2/nrlsql9sjj3tQR1qSlcjQb1n1R47uSbuEAiXDMfewTW1eUSqXfPKE6p4XGtrNtbJE16pc6vEZ8/4Uh/uzXCvDw7nZ/TsXL3INx/XoZ916NG7zmN9KYDCNXLdfpfpEw7iGe3w6fL+MYe8+Waorn/MlKTvF92DSewqFjMwfAAAA/9jWEAAAIABJREFUexH8AQAABcOW+QL8g1ofmo+iomWt9q1z6vz+Ln3OneNJ0CelSFfm6sVoTvpjIu01htpaMa2+3jeyfzxunx51x23Kqt8y9MdMvCdtbfMHdKURBZDncJ8UGiZv5QpJ/lCAoGdUOxUKWFQ4p+weOR8J7hhz/Nyc9DpOMgCUYytWluvRHp88PT4ZGUwfkJ6LKzQT78Ep8nLrR/PdhILBnD8AAAD2Ytg3AABQMOx4aRQZUkrlun2dzdk0keGgUskyKBIZlir0ZXwO2NofE2lvgysy94qGB/RU/DBaeTZ33dKk19RSv1nsj5zek3aJZMAY97C9bTYNMdbjCw0BGArwFJfoE6E5ZTzhIfQ+WRIN/tj9Oxdn7orS3P4O5rj9CceoKNWKJPXl5R6Mu6fscn5/l5YtdWvZ0j69aF+1sAGBHwAAAHsR/AEAAAXDjvkC5kaG3zLmF5Gk82ft+ro9PE+M5Hl8MDT/RUBPP25kLFS01KXIHEgh8uLbXJ+9bO2PibZ3RV1o8nfJsyXbF7amOUd6RnPwsjd6Tc0s9ZvF/sjtPWmHMe3cEsq6Cc3ZYnebo0EWQzTAYwoMSYqZe0eS7b9z8YqrdHvSe3NMO5e6tXPSwcoctz90jJWhc4gJnJlM/T2YeE/Z87sc0JHnjHZP3TxpsIo5fwAAAOzFsG8AAKBg2PLV8Io6fa8loM+5o3N4VFQUSbLnRefcdU06XtynZVsG9LmlA5H1rgdbjEnms+LUzfvXSusO6NHh2PpsY2t/TLy9166vVkXPgIbl093rnPre/hLr+25fqy+OHtCjwz7dvTTZXCaTM3ddnb74XNxcKJb6zWJ/5PienLAej5b1mH5ucOn49tB1sbvNxU6VSEnnSDICE+F6nZoXFwyx93cu0bXbW/S9+V36nDv+/irSF23IWMl1+yXjHI5vD/+UZJi6qboH4+6p8BBz0XZO8nfZP6bnh6VpnUU3i5H5AwAAYC9HMBgM5rsRAAAAdshmvoBTr13Q/A++L8ctyo8X73fr7h7FvoyfxmZae3ON/sDsEtDT60LB01zf80f6tGyLLyGohNw5+/oFLfqQtWctc/4AAADYi2HfAABAweClkST/oJ4IfTnvWjkDAgczrb25Rn8AOfPiYZ/I+pm+eIYDAADYi8wfAABQMLLN/ClJkvlTvdRtd7MAANPUwEst+W5CQRsj8wcAACBvCP4AAIBZKVXwBwAA2COb4A8AAADsxbBvAACgYHi93nw3AQAATADPcAAAAHuR+QMAAGYlMn8AAMgtMn8AAADyh8wfAABQMLL+atgxnZeAnl7nVvVSt6rvH5sG7Zn+y9H7Q/21blDnHZKO9hk/L3Vrx9H8t4+FhYVl1i1ZIPMHAADAXpfnuwEAAAB2sWei6ICevvmAHhk2fqpoWaunbnFKks5/t0s3uselimp9/+kqzbXhaDHHa3Bp4L4SW2qNtDWpIn3ph026udiOI2XT/jHtqPLIk7C+XA8M1uk6O5oDAJiR7HmGAwAAIIzgDwAAKBher9f2l0fD7kEdvWUmByamU2ClRNsGW7TtSJ+qv+KTvUGoJFbUaWCwLkeVAwDslItnOAAAwGxG8AcAABSM3Lw08umJ71bpulD2T1KRYEaU65st2rYi/FNsdsz3578UyiAql0s+eUJZRurxqLpHoQyaD8TUF5vJY1dAJzbLKSIhsyl5Odc312p+p2l9TPsnksGUop8kJTvn9NlNkvyD+vxnBjSs8PWwer4AgKlG4AcAAMBezPkDAAAKRrbzBWSaoqCipVoNCmX/xG0Ll/31d7uMwE9FtX4w2KKfD67Vlyokz1fc+vx3A4nTHvR4TAELpzY8bZSXJDW49PPBFv38vpKEfbaqLlK35NPd941lNdVC8jJOrXu6xTimqe0aHtCNNw/q15IcGtPOKiNgUtGyNlL2gYbw/qnbP5G2WT3no/e5Q/1YrgdMbYqvM/ZnK+fLwsLCwmLXkg3m/AEAALAXwR8AAFAw7P9quETrW4pkZP8Ekmwf075QIKehOZw54tS65nJJ0rC7T/v9cbuEAySDLfq51WyTBpe+e4tTklPFpaF1owGdt3QOPt1d5dY15uXmwRT7OlX7ySLjn8MBnZMkf0Cjoa2l86LZTyvuM2c25UC6c/YP6okeY1VFS5Um3owk5wsAyAsyfwAAAOzFsG8AAKBg5GK+gLm3LFWD26Me96D6W+I2HhlVT9q9x/WqX1Ku5rSxxBguLXWAJKD9yYZCCyt2qlTSsKSer7gj51vRsjYUnMkDf0Dh5poDUtZkOF8AQF4w5w8AAIC9yPwBAAAFIzcvjaLZP4+km19mJvIP6pa4Id1+0FIUV6hE235YrYq4tcPuA9pxZKoamkqRrswmsGbpfAEA+UDgBwAAwF4EfwAAQMHI1XwBc29ZqoZkG1aUJl8fkWVwYoqd7x8NZdCU6/Z0WTzFVfpuZJ4cV+ScR88lGwpvChQ7Q8GoUGaVRZbPFwAw5ZjzBwAAwF4EfwAAQMHI3VfD4eyf1Ot7OsPz6AS0v9MnSapoqdO6jMGficzjY4+5kSHTAvKHgijnzsZlNx3p0zX3jUV/TpgDKA/tLy7RX4VSkaL9npml8wUA5AWZPwAAAPZizh8AAFAwcjlfwNxb6vSl5xLnipl7S5N+Pq9P13xlQJ+tGoisb/hmi7alnmgnxor7XGro8ahnOFRHg0s/v+8DNrXcp7urfHHrivSlHzZp3Yo6/aAloM+6x/XIZ9x6RFJFRZGkuIBIj0fX9CTZvzhd+0uStGVMO6o8pnmSwsfNNC9RPKfWPb1WuvmAHhmO7fe0rJ4vAGDKMecPAACAvRzBYDCY70YAAABMtVOvXVDZ//m+fDcDAICCNfKvF7ToQzxrAQAA8oFh3wAAQMFgvgAAAGYmnuEAAAD2IvMHAADMSqkyf5ZWufPQGkwXLw225LsJAFAwyPwBAADIH+b8AQAABcOO+QJ4+Q8AwNRjzh8AAAB7kfkDAABmpVOvXVDZn/I1MgAAuTLy38n8AQAAyBfm/AEAAAWD+QIAAJiZeIYDAADYi8wfAAAwK5H5AwBAbpH5AwAAkD9k/gAAgILBV8MAAMxMPMMBAADsReYPAACYlU69dkHlZP4AAJAzPjJ/AAAA8obMHwAAUDD4ahgAgJmJZzgAAIC9yPwBAACzEpk/AADkFpk/AAAA+UPmDwAAKBh8NVx4jmx3q2r7WL6bMXGjHaq9vEbu0Xw3BACmN57hAAAA9iL4AwAACkZNTY0t9RzZ7lbV1YlBh/NPdalq7aDOp9k3VZnzT3Wp6mq31j0VyKIlAe1f61bV1V3a749vZJ/RxgztmVb8g1qX7FymobHdNXrvpt58NwMAZg27nuEAAAAwEPwBAAAFw86vhisbylXZ85ItgYrzT3XpBre0+Uct2v955wRqGNfu78QGoo781Df5hk214irtf7lJ64rz3RAAwHRD5g8AAIC9CP4AAICCYetXw/OrdEdDYtAlW9HAz8SDHpUt1VplDkT5B/V4T7lWNZhLGVlC8ZlF55/qislgCg+jFsluSpE9FM5Uilni6ln3VMBULprRE1O3OdMnLvPHalsS6jSXOdKnqqv7dCSm9Jjut5Bl9ZNNDr338vASHZptbHeNFn75mPS4K7o9TRZQbD0OvffyjfpJ2iMDAOKR+QMAAGAvgj8AAKBgZPvVsCPNIkm1t1ZHsn8cFvc1Mwd+bilOf7z09ZXo+oZxPfezgBySzv9sVGqp0vVx7UnWtqTrejw6/JctevnlFr388lpt1oD+61OByHaj3U499HK4TIseakisZ8h9QP9VdaEyxjke3e7WV+SK7PfyQ07tvqFPR1O0J7YtLXqodEA3bB+z3t4VpVolnx43td9xZFTPqlzNn3em7Ne+TQ59Wh69827QWA4t0pbKjeqTVLrZq9MPLZfuMG3fU5/mOi3XN4dC5d4d0TeXderT13VobALXm4WFhaWQlmyQ+QMAAGAvgj8AAKBg2P7VcHGVmieY/eOPC/xM1opbqyX3oI5oTE+6pU9+fCLDx4U0uHTfivAPTtV+skhDz43JL0ka05Puca16qE4rUlZgqGxZq6fNw9j5B9XZU6TNt5aYGl6lzRU+vXAkcf/EthjnWdnzkr7rt9reEl3fINPPoSHxGkpTt3+0Q//v48v1za/UR9fV361vLutU9wSm+fnUHq9aSsM/larla83S8dMazb4qAJi1yPwBAACwF8EfAABQMHLx1XDSYEQmwwP6sntcyebqmbDiEn2ywqcXto/q2YaltgSUkvIHNKoizZ9I/f6AhjSu3Te4dfXV4eWAdg/b3soYK26tVuXwqPr9Sh6AijdyWsd1TF+pdOg9l4eXMn3l+ERbMCr3daa6VndOtCIAmLXI/AEAALDX5fluAAAAgF1y8tVwcZWaGwb05e+MqXa+1Z3K9dDLdVrhH9TNN3h08/y4DJkJceqWjeW6+ssBbf5RmsBG3oXOPdmmbAJo2Sgu0ScrBvTczwKq1aiGKkr13zIGr5rV/e5efWrSB+/VFy536Yk7PHrnaCiTqHej3rN60hUDwKxC5g8AAIC9yPwBAAAFI+uvhi1OWrDiNiP758lXLe5T6VSxQ9K8Kj39cLmG3Ad083cDk588obZUqypLVTtvkvWkW+Y5VapxnT0/sX0r5dMLR9OUydTv5wMaklPzsjpHp2rrijTk7tN//YdxVdaVGP2faqlYqGXqVHdfhnqt3CN9B/WEmtX9WH103RzTvuF/z8nhNWNhYWGZrksWyPwBAACwF8EfAABQMHL21XBxlZpXjevZZ8dj1x/p09V/4dZ9qeazkaQVdXr54XIN7T4QW87KvglKdN+BKiVPaomfC8c4xg27x5OWTneM61dJz+4djNbjH1TnsxZ2La5S8yrp2bv6ZD4t/1NdFs9zTPfd5VPl5qqM8w0lHPrzS7VK4xoaKldzpiyrklb9lzukJxo26iem1aO7a/SF0IrS8kXS4wdjtidVtlDLdEojkdH9evWFhjTDvv1ko95zmSNyHACAgcwfAAAAezHsGwAAKBherzdnL49W3FqtymcHNDShnev0o80B3XCXW8+ucunl+3MzbFvx5+u0+bkDuuEvBowVq1zGcc9mV8+K+9dq81pTPZXV2rxKls59xf0t+tH8Lt3wF27T2nI99I9KPuzbsx5dbQosVW6e6BB5oaCVSi0Fjj71WFCnF9Zo4WXmT9Ob1X0xXGCvuu9wqPGyUCDnDo/eeaw+yWFb9e2Hv6+F5Q59JVxHT7OeaJjAKQDALJbLZzgAAMBs5AgGg8F8NwIAAGCqnXrtgir+7H35bsaMcWS7W522zF0UW+eXZVcwbEz3/YVHerhF92WbNgQAyInhf7mgRR/iWQsAAJAPDPsGAAAKRrbzBeR7KoRpuxzp081PBaI/+wfV+WyR6j7uzMl0EPa0eVTPVlbr1hXToP9YWFhYWORQdpjzBwAAwF5k/gAAgFnp1GsXVJkk8+cvYoYrw0z3j//Yku8mAMCsNUTmDwAAQN4w5w8AACgYdswXQLAAAICpx5w/AAAA9iLzBwAAzEqpMn8AAIA9yPwBAADIH+b8AQAABYP5AgAAmJl4hgMAANiLzB8AADArkfkDAEBukfkDAACQP2T+AACAgsFXwwAAzEw8wwEAAOxF5g8AAJiVyPwBACC3yPwBAADIn8vz3QAAAAC7eL1e1dTUWC7vyGFbAACAddk+wwEAAJAemT8AAGBWOvXaBS0g8wcAgJw5Q+YPAABA3jDnDwAAKBjMFwAAwMzEMxwAAMBeZP4AAIBZicwfAAByi8wfAACA/CHzBwAAFIysvxp2FMbSu8mhyzf15r0dLCwsLCwsMUsWyPwBAACwF8EfAABQMOyaKLr3TocunxO7bOq1peqI0Y4aXX6nzZVaO7J216Q+n9GOmpjzvq5jNGONMf1V06HMe0yB3o2WrqGV851ImfxcWwCYuex6hgMAAMBA8AcAABQMW78abvbo3UtBY+lp1uMN9geAplavNs1x6PI5Zfry8VRFNqryLumhkdB5X/Jo0V1lGc+7/jGj/NDDy21v9UT1/rhTd/QEo9dwpF2n4q+hlfO1UKb3Tocq71qkQ+FjXRrRQ790EQACgCyQ+QMAAGAvgj8AAKBg5Oyr4fq79dAy6fEfR1/mZ84GCQdbErNiRjtqVHnXManTlTRTJDbzqEa7x2Jrjj/26k5LJ6E9oeDFHUm3j2r3rk4te/gpbS6J7vOVh5fr8V0TyeYxMozi+yU+46n3TuPcM2UPZeqTePWPBbWn3rSipFVfazZfQyvna63MyC+lZQ/frejhSuW6cbnUeVCEfwDAGjJ/AAAA7EXwBwAAFIxcfzW8bEGZpHDwxpzpYWSDRAMdvdo0xyWZM08ujeghndaIpNJWr5ElY84ueswIHfTe6dBqmbOOFunLZRsjQYTEYwd1qNmOsxvRmePSovLSmLWl5Yuk40a7c6bTpe5Pm/upTRtMQaNMfWJNKEgTuobWztdKmVKVfUQ6ftcDMe0ZOXNMal6jegEArCDzBwAAwF4EfwAAQMHI9qvhVPNTz4nbfrbj8/ry8eW6cVWpHOrVN+86pjt69soVKVOvx3qadfyuB9QnyTHm0ykt18Jyc72lavVG94k/hkOSY6xDX+9crofvro+uq79bDy/rVHevUhw7RV1pllTnn279HAv1zklSNr6++LbOkaRmjx6rj/bTqhuX6/j3e3TWUp9YXHofMF1D6+drpYzrsaB8D5/SalM21tcXjOjiY/XW28fCwsJSgEs2yPwBAACwF8EfAABQMGz9arjTpcvmOHTZHIfK75IeHvEaQ3+ZAjsxyhdqmU7JNyappEE3Ljumu8qM/S+r6VCGUcoMvtM6LtN+cxy6bE6Z7grP0ZPq2IUsU59YMdahaxvih2+zz1hHjcq/f6N8l4K6eCmoiz3NOn5Xma5NGAoQAJAKmT8AAAD2IvgDAAAKhq1fDTd7jBf5l4K6eMmbZdCgVJu9xr6+h5dLx9tUPsehy+Zs1E8yH1g9keNGl8dm9fhhk+iT3o26rKxNenhEL7aWZi6ftV49cNcx3XFvq6LTAu0NBYA+n3FuIgCAgcwfAAAAexH8AQAABWNKvhouKdciHdNpX9x632kd1yKVxwWJSlq9oWCFR3eoUwfTTVRTvlDL0pVJdWxblGnhMumULzZbZcx3Slq2UGUp9sq5TH2STu9GXdbQqTt6gkkCP1bO10KZMZ9OTaBpAIBYZP4AAADYi+APAAAoGFPz1XC97n54uR5vMGfx9OrOhk4te/hufUoygg7xQ73FDdlWUr5I6jwYmwlU0qp7mxVXtzGs2J29xrHXNEuP7zLVPdahXZ12nFepNt8bn62SJKslpVH1fP+Y9JHyUNlSNYTm7olWt1Hldx3LrlkZ+yS5sY4aXdZwSg+PpMoQsnK+FsqUNOjGZfHtG9XuXZ3SshvVkINh5gCgEJH5AwAAYC+CPwAAoGBM1VfDJa1e+R4+pYbIHDQunTIPK1a/RndEhnoLLWXf140jpuHj6veqp7kzWkcokvGpx4JxdTtUftcirQkFMD712IgelqnuW6Qbm620uld3htr6uKTHG4z9Y+alqd8r38Myza9jnFe64dV+cqdpHh61y2cqXNL6VGxbf7zGGAYvS5n6JFEoEJUwV5BDl82piQZyrJxvxjLGEH8x13JOme76iEcXvVaCZgAAicwfAAAAuzmCwWAw340AAACYaqdeu6CF/9f78t0MAAAK1ul/vqBFH+JZCwAAkA9k/gAAgILBV8MAAMxMPMMBAADsReYPAACYlcj8AQAgt8j8AQAAyJ/L890AAAAAu3i93qwmjHbksC0AAMC6bJ/hAAAASI/MHwAAMCudeu2CPkzmDwAAOfMrMn8AAADyhjl/AABAwWC+AAAAZiae4QAAAPYi8wcAAMxKZP4AAJBbZP4AAADkD5k/AACgYPDVMAAAMxPPcAAAAHuR+QMAAGYlMn8AAMgtMn8AAADy5/J8NwAAAMAuXq9XNTU11ndw5K4tAADAuqyf4QAAAEiLzB8AADArnXrtgj7M18gAAOTMr14j8wcAACBfmPMHAAAUDDvmC/jM1qf1ma1PZyx3055f6qY9v5z08QAAAHP+AAAA2I3gDwAAKBh2DRdz+Z8tThsAIugDAIC9GPINAADAXgR/AABAwbDzq+Ef7bw5IQAUzvb53qaP6HubPmLbsQAAmO3I/AEAALAXwR8AAFAw7P5qOBwA+szWp1MGfaZ6+LfejQ7N2dg7ZcfDDOQfVNOSLu3z57sh+de/za2rto3ltxFcD8ASMn8AAADsRfAHAAAUjGy/GnYkWeL9aOfNkpQy0ye8/jNbn05aX3gZ66jRHIcjYbmzN/U+qZZUbTcvPwkFibKtO2Xbbaprti9Htrl11ZJkixEcsOs4YVbLn9/Xpau2jcWuNwUt8t1vk+2LfF+TbK8HC0uhLNkg8wcAAMBel+e7AQAAAHbJ91fDr7zyiq666qqE9b0bHXJ1Llf7SFCtpTEb5DjYq7319ba3pX5vUEHba4UtKqvV3VWl4ny3I5PiKj1zoirfrZgaM+WaAAUs389wAACAQkPmDwAAKBjT86vhXh3slJa3PxUb+JGk+r0K7g0HfkbVUeNQTcdoTJHRjho5kgzz1rvRIYcjtNR0aDS6g2rC6+P2i9nHUaO4Q8Vtd2hjr3H8srZjUqcrui1Sb682OmL3iWlL6Jxi1yGt/j4tXtKn/piVAT3Z5NZN+wKRNf59XVq8xB1ZzNuUYd/I/qHh0Pz7utTYMS4d8kTr3DYm+Qd105IuPemP2y/Ncfu3Gfv2b4uWWdw0KL/Siym/xJ3QB1brjW/f5kMZDpyF+DZuNTXQ+vWwXj6+TOS6SCnukzFttXBsYLqans9wAACAmYvgDwAAKBjT86vhMi1cLh07PWJflZ0uHVwTVDBoLJ5FbSoLB2RKW+UNBuVpjt2ld6NDLnki+wQ9i9RWtlG95u2n2jUS3j7SLvlGVdrq1Uj7cqnZtO/eehmBH5fkibYjGBxRu07LxjOdfWpL1Sifno+JfAyqfahcm9Y7JYWDNU7tPtGikydadPKES2UdByb80r94fZO6W4uk1a5QfS06uaMkoZzl4x7y6Pm/DJdZqzYN6KsZ21aktoOmfSp92hwf3MlQb2L7WrR79YS6JEH/Nrc2j1SrO1z3wWrp1UCK46a/HlbKZzyX0H2yx3yM/lF1K3qfADPN9HyGAwAAzFwEfwAAQMGYnl8Nl6r1qXYtN2fOTDYTptmjvaaR4urvbtfyzl0JmTwRox3a1blc7XfH7KT25Z062Gva/lSrIslJpa3am5CqZK7Tp1NaroVl5pWlavXuVX3Mz0EFvaZ6IQ0NqDE+oyOSYVOiT6yWun86Fine/1OftLpUtZKkMT3RMa7G9rrQz8Y+O9vLdaZjMC4TxE5ZHHe1SzsjhZy6vq5IZ/rG0mb/1O5o0obi6D4b7iyXhgI6Z7neZO3LQrpr4h/UnkNFavsb07BwxVXaud6Z4rjproeV8lbOxbhPzP0ae58AM8/0fIYDAADMXMz5AwAACsZUfTX8uT2/lCR9b9NHrO1Q2ipvsNX492iHasraVOZokyQtbx+RN12QxQ4jp3VMx3SszKG2uE3Nke2LdG82zSht0I3L29QWrnN5u0YI8liTYX6Z2r8sl9pG1b+jRLUa0/OHpMb2UCaOP6ARFaluXtxO85xaoFGd9Ss3L/+tHHdSE+YE9GTTAbUPmdeVT759VqW7Jv0BnZFTm5JtzPZ6WCpv7Vxqb6vWgjWjesFfpQ0KBagOJmZsATMFmT8AAAD2IvMHAAAUDDu+Gv7Rzpv17r+cjAR44n1uzy/1vU0fsR74iRcali0YDGqkfbmOtT2gxBl9cqFZnqB5iDZjMWcQZSeU1RM6Dx1rU5nDIYdj4xSdTwGrrVJbZWjot9BQXp8o6HSOMW1dckDtZaZh59qzCPzMVsUlqqscV9/hgPyHR3WmslTXTyoAB+QXmT8AAAD2IvgDAAAKhl1fDScLAH1uzy8jgZ/s9KojxXhspeWLJtFKk1DmTnmqtJuyhVqu0BBvKbefkm+CY9GVtnpDwSSPmtMdBxYZQ5p1/3RM/T/1aUFrVTR7pNipMo3r7Lm4Xc4Z2Snzc/XyP5fHDQW4dieZZ2jS7bPDPKcWKKCzycaty7ZfrJS3fC6hoe86+vTVvnEtqCtJmU0GzARk/gAAANiL4A8AACgYdn41bA4AXf5niyPrw0Eg85LJ6bayxIyY0Q7VuDql5jWhOXJK1XDjch37fk90PqDejSprO5ah9l5tdHVqefvdSpnEU9qqe5ulTldsG0Y7arSxN7z9mNo+b5qLaLRDG0NBq9LyRVLnwdj2925MnLsoYR6gUXXU2DDH0SxUvLJUCw55tPlQkepWOk1bSnR7a5G62/pM88mMaWtbXJAoIsmcO/19auwYjz3elU7p0GiaOYOyPW4WEoIrRr3ZCc2V9Nhg9Dz9g9pzaDINCymu0qbV42r/z7F1b90XUPb9YqW89XMpXr9UjRrXmaFybVrvTCwAzCBk/gAAANiLOX8AAEDBsPur4R/tvFk3bH16krXUa2/QIzlccjk6Y7Y0e4LymiI2pa1Pqf37ZZH5gNTs0Uj7KZWdjquy0yVzVVbmDarfG9TIwhqVORzmFsgTjG73bHREjy2p2dMa3ihPsyPa/maPgnvXqNnliikvLVf7iFe5nsJoxhsaUOOSgbiVRWo72KQN4dSN4hLVVQ7ojBKH8ipe36RudalxiTuybkHrWj2T4uV/8fo6tfUdiB5ztUvdrQE1njUVqq3T7tVubV7ii5Q5edvkjmtZcZX+tnVUjWvcapcklWt3e7m64yeoyqB2x1q1NZnOs7JabaulM1Z2znBNane0aPc2d0yZxvYqo/lZX4/M5a2fSyhQpNLczPUETCEyfwAAAOzlCAaDwXw3AgBQkHZQAAAgAElEQVQAwA5er9fyy6NTr13Qog+9z1LZV155xXIbrrrqKstlc6l3o0MueRSc+KQ+AKaR/m1u7ZkfH1Qa09YlHqm9RTuJ/mAayuZZm80zHAAAAJmR+QMAAApGrl4aTZeAjnW9OtgpLW8vy1wUwPTT36ebXq2KBnr8g9pzqEh1B+OyifpH1V1ZrW4CPygABH4AAADsReYPAAAoGLnK/JkxejfK4TIPzUbWz3Sy2DTMF5BLJ0+05LsJgCQyfwAAAPKJ4A8AAJiVCjL4AwDANMKzFgAAIH/m5LsBAAAAdvF6vfluAgAAmACe4QAAAPYi8wcAAMxKfI0MAEBu8awFAADIHzJ/AABAweCrYQAAZiae4QAAAPYi8wcAAMxKfI0MAEBu8awFAADIHzJ/AABAweCrYQAAZiae4QAAAPYi8wcAAMxKfI0MAEBu8awFAADIHzJ/AABAweCrYQAAZiae4QAAAPYi8wcAAMxKfI0MAEBu8awFAADIHzJ/AABAweCrYQAAZiae4QAAAPYi8wcAAMxKfI0MAEBu8awFAADIHzJ/AABAweCrYQAAZiae4QAAAPYi8wcAAMxKfI0MAEBu8awFAADIHzJ/AABAweCrYQAAZiae4QAAAPYi8wcAAMxKE/kaedU3jqbd/uw9102mSUDO9G9za7NcOrmjJN9NSc0/qJvWjKruYJM2FOe7MdNZQE82HVBf3Vo9s96ZtIQt17sgrofRV+1Dxk+N7S3aWTvFTSiIfpw4Mn8AAADy5/J8NwAAAMAuXq9XNTU1Oal71TeOamHln+qqqtKk2/+//Uf1yiuv6KqrrsrJ8TEL+Ad105oBnVGR2ib4oti/r0uNZ5dO7yDPjDOmrUs86k5XpLJa3V1Vmm3v9vu3ubX5kKTVsYEm/74uNfaV5r1P/Pv61K5qdZ+YfddmJsrlMxwAAGA2IvgDAAAKRq4DP1VLkwd+ADv4D4/qTGW5GuVT3+GANqTI6sBUK9HOEy3aGf5xlmdyxFuwulw69JKevK1k2vXHubPjWlBXR+BnhiDwAwAAYC+CPwAAoGDk4qvhcODn2upSvX1JGh08rZdf+iddvfRj+vA1CzPs3auNDpc60xVZ3q4Rb6sIK812Y3qiY1yN7U26/dWAGvvG5F/vjHlpHR7Ka7c8RraFFJNx4t/XpcaOcUkeLQ5vj8vIiGRqxO0b3rZn/lr9rfpC9UQzkKJ1Gxa0xg45lqltYZnqiWelfHyZmPPu79PiNmn3iTpFR/syMnlGMhx7ImL6V5JUHnPsifZTzDklPXCfFrf5kl+XpMdJPnTchDLH5ldp0+oD2vztMW1IsV+mfokcO805W6kj+TEPaHGHYs4/ti5zpl24X6pV1jEQyfZa0LpWz1w5qMVtvqTHnnjb4o8vJc00myWZZWT+AAAA2IvgDwAAKBi5Cvz85XIjNPPeOdLLL/2Tnth+s26//2l9bFmm4E+99gaD2hv+cbRDNWXf140jXrUS7YFZ/6i6Va7dtVLxvFIt6BjQE/1VifOTHPLo+fYWndwhhV9Uf3VfiZ5Z71Tx+iZ1K83L+zT7hp3pOKCvtq7VyRNxAYEOp3afaAq9zB7T1iUHdJPigicx9RsvuBu3OSNtsVxPFsdNLBMOsITUlqpRHu3ZV6Xa8DHCfZ2TzKrEQMLmJmfsi/sM1yHjOcXzD+qmNl/ifDYWrrddam+r1oI16bJ/0veLtXO20LfmNu1o0W4lzn0UmQ/pRGhdf58Wr+nTfFOw5kxHQJvC2V79fVrcdkCLK6vVfaIlGjzaVmqq13rb0h/fCPyovUUnI9cyoCebBnVOKvjgD4EfAAAAe83JdwMAAADs4vV6basrHPhxXVuq985RZLl66cd0+/1P6+qlH4tZP1m9Gx1yOMzLRvXGlRntqIkr45Bjo7lUrzbGb6/p0Gi0BnXUxK/DdND/U5+0utR4+VxcorpKqfunY4kFV7tML/idur6uSGf6xuS3chAL+yZm1oQzksxZDCXa2V6uMx2D6k9ZfyggcOglPenPsh7Lx01WJl6JPrFaMecZ09c2q91hzuBwasOd5dJQQOfMhdJeByvnZBKaJ6osPvCT8Tg2K67SptXjav92kntWmfrF2jlb6ttM/IPac6hIbbeZgqO1VWqr9Ol50024oLUq2pZ5Ti1Qkdr+JhrImTe/SBoJRPrSctsyHd8f0IiKNH+eeSenNnRZvB9mODuf4QAAACDzBwAAFBC7vhoOB35uWJGYnnP9dQt1/XWxGT8/OmJHKGW52iMZQaPqqCmTq2ZhZEi40Y4albUtkifoVX1oj96NDrki+xtDzMkTVDBcQKPqqHlAIxLDyk1rY3r+kNTYHn4hbLw8bm8bVf+Okvy+9A29jK6bF7d+nlMLNKqzfqnWSjqClXqyLp+iTBwjK2VUL/irtEGhl+8HsxjWLCtG1kf7kHldufXdU513UmPaumZAal2bGPjJA3P2z/UJW9P0i+VznmTfStK5gM5oXGfWuNUet6kxu5om1rZMxy8uUV3lgNrD22fJcG9hZP4AAADYi+APAAAoGHbMF7DqG0dVs+A/yfVxa+ESz89O6/TQb7Trk380qePW740GdaRStd7brDbX6VDgplcPtB1Ts8dcJs6oT6e0XDeWmVeWqtW7N+7noFon1VLYzb/vJWN+jzZ37DwfUuxwZZiY0Av1vsMBXa9Rnaks1d/m5G16aK6W1S6d7DIN6dWWi2NJZzoGdEaSOgbVv34aZIYUV2nT6gFt/vaYrp9v3mBHv9jZt+nn48letm1Ld3ynNnS1aIPCQ+ENqHHJQA7aPD0x5w8AAIC9GPYNAAAUDDtfGl0xJ/Pi+dlpec9EAz9XXXXVJI4YGpItPFybq9O0yQjsLCxLvbdKG3Tj8mNqK0s23Bumr4Be6BvXgta1OnmiJWbZHTdcWV4UO1WmcZ09F7f+XEBn5NT8dEEUc5ls67FSPlWZBKEhzzr69NW+cS2oK8lNJkV4LqFk8y1ZZfmcFLpn1qqt0qfNTYP5vU9CwkP9PXHWtDJTv1g5Zzv6VgpljsUO8TZp2bQti+MXr28K/S1wqdHuNk9TBH4AAADsRfAHAAAUDDvmC3j2nuvkPfMb/d0Lp/UHc5Ry+bsX7Az89Gqjo0xtizwKBoPG4mnOsg4jqycYDGqkfbl0rE1lKeYOwjTiH1PfUJHqViZm99TeVq0FQ6N6IYu3+sVXOqVDo0nm0JmoEt3eWqTutj5TnWPa2uaLnRclQXyZbOuxUt6Yz6f7MVPgwz+oPYcSW1O8fqkaNa4zQ+XalKtMqnlOLVBAZyONMdqbHevnZHBqQ5dLjUMDatyWfL6dVPslzAHU36fGjvEs2xsnNPdP9yFTPRn7xcI529K34fYp7r4ysmy2TvSXJpu2ZTp+f58Wxwfyks4DVJiY8wcAAMBeDPsGAAAKhl1fDT97z3Va9Y2jkk7rzvqFevM/pD/63xT572O9dgZ+JPUeVKea5dmbYlC30nIt0jGdtjh5T2mrV8FWKTwP0MHevapPOV4c8qn/2wM6U1mdfBiy8Pwf3x7TBqsZD7V12r3arc1LQi+fV7t0cpLZEsXrm9StLjUucUfWLWhdq2figyiHPFpsemEfX8ZyPVmUr92xVm1NB0JDY0mqrFbbahnDocUIBRhUmruhs4qr9Leto2qMzOdSrt3t5erOcmgy6+cUVqKdB6s1ssajxSPGHDGWmru+Tm19puOsdqm7NaDGs+n3y9j+26q14NBAtL0W+iXjOdvUt8axWtQ9P/a+MoZVy76uibQt/fFL1djmifaDJKlIbQebtGEWTPxD5g8AAIC9HMFgMJjvRgAAANghm/kCTr12QYs+9L60ZcLz/9xZvzCyblKBn9EO1ZR9XzeOeNVamm69EbTpVLM8wb2ql9S70SHXqXaNeFuN+M9oh2rK2nSs2aPg3nqpd6McuxZGtyetd1QdNWVqU3tsOWCS+re5tVmTDzTZ1ZY98+ODSsa8LGpv0c4ZOHFK8nMqbLPxnAuRlWdtGHP+AAAA2Ith3wAAQMGw+6VReAi4x3pPS8pBxk9Yaaueald0vh7HQa2JG/atfu+I2hUeys0hx+elG81F6teo+Zhpu8MhR7JAE1BI+vt0075A9Gf/oPYcSjKMXv+ouiurdftMCPxYPadCMhvPGQkI/AAAANiLzB8AAFAw7M78CTOGgDPYHviZhN6NDu1aOCIv0Z0Za3HM0E+YaidPtFgqx3XCdGD1fp1OyPwBAADIH4I/AABgVsrmhZQkvfLKK5F/5yXw07tRNb67o4GeVEPIAQAwTWT7rAUAAIB9GPYNAAAUDK/Xm7O6r7rqqsiSL8fayhjSDQBQkHL5DAcAAJiNyPwBAACzEl8jAwCQWzxrAQAA8ofMHwAAUDD4ahjAdNO/za3F28by3Yxph37JrZnYvzzDAQAA7EXwBwAAFAwmigbi+Ad105IuPenPd0OmOfrJulz0Ff0v/74uLV7ijiw37QvYWPnM6F+e4QAAAPa6PN8NAAAAsIvX6+XlEWBWXKVnTlTluxXTH/1kXS76iv5X8fomnVw5qJvWjKruYJM2FNtZ+czoX57hAAAA9iL4AwAACgYvjTAzjWnrEo+6zasqq9XdVaXw+1//vi41doxHNi9oXatn1jtjaunf5tbmQ9GfG9tbtHNe4stkK3WlE3ucIrXFvahO2o5aa8fu3+bWZrm0W55oHXF9kbmegJ5sOqC+umqVdQxE+nVB61o9c+WgFrf5QmvKtftEnWolIzMirp/SnUfmfkksH7M97pzi941p2yT6RZK02qWTO0pStDPx+mUU11eTa1vyOu04F3vvpdj71L+vS41nl5rakvl3eKJy0b+Z7rd84RkOAABgL4I/AACgYPDVMGYe46Wx2lt0MvLmNaAnmwZ1TlKxwi91ndp9oin0cnZMW5cc0E2KvpDu3+bW5pFqdZ8IvRD2D2rr4YA0L/ZoVupKJ/wi+uSJ0Evv/j4tXtOn+aEXxynbUeu0fuxDHj3f3qKTO8J9cUBf3VcSKWO1njMdAW060aKd4Xa2HdDiymp1n2hRcbit20pjggkx55niPFL2S7ryGc4pNnBhbN/c5Ix9wZ91v4Svl/XrN2E2tM3MtnOx6V5KL/Pv8KTZ3L+W7rc84BkOAABgL+b8AQAABYOXRphx/AGNqEjz55lXOrWhqy7yMvqJjnE1tptfzpdoZ3u5znQMql+S/IPac6hIbX9jenFbXKWdCS+vLdSVtq2h49xmCpbUVqmt0qfn+zO1I4tjr3aZMmacur6uSGf6xuTP8hwWtFZFy8xzaoFi2zZvfpE0ElDCNCiW+zOL8mnPSardYc6+cWrDneXSUEDnJtUvKdqZ6vpNxmTbFsPGc7HpXkor4++wDWztX4v3Wx7wDAcAALAXmT8AAKBg8NUwZpziEtVVDqh9jVvtUuJwTqEXy3Xz4vab59QCjeqsX6o9F9AZObUp0yf7VuoqThy+KjJ82bmAzmhcZ8JtNZdReHuKdlg6dob221lPOlb7c6LlkzKyL9qHzOvKre+eql/MMl2/XLHStmzL23Eudt1LmX6Hcy3b/pU06fstR3iGAwAA2IvgDwAAKBi8NMLM49SGrhZtUHjopgE1LhlQ/ubgKNHO8FBpSaVp12SzR2atUMBttUsnu0xDmLXl4ljTY24Xe0yXc5luv8OZTOX9lh2e4QAAAPZi2DcAAFAwvF5vvpsATFjx+iadPNGikydcalRo+Kpip8o0rrPn4gqHsk3mFyuUqRDQ2YTxy+IPYKGudOY5tUBphghL147JHtvuetKx2p8TLR+vf1TdKtfuJHMPWZaqX8wyXb9csdK2bMvbcS45uJeS/g7nWrb9a8f9liM8wwEAAOxF8AcAABQMvhrGjNPfp8VNg7HzzsTMIVKi21uL1N3WZ0qsGdPWNl90TpviKm1aPa72/2yqxz+orfsCcQezUFc6xVXatFpx+xvZDlv7M7Vjkse26xyssNyfEywfLyF4ZJxPdkr0idVS92OxbdhzKL6daa5fzlhoW7blbTkXK/dS4vxM6u9TY8d4tJqMv8O5lmX/2nK/5QbPcAAAAHsx7BsAACgYzBeAGae2VI1tntAwUWFFajsYnZC9eH2TutWlxiXuSIkFrWv1zHpntJodLdq9zR1TT2N7laSxmMNZqSttc3e0qHt+7P7G8FaZ2jH5Y9t1DlakOw87yscortLfto6qMTJ/Tbl2t5erO8thuGp3rFVb04FoGyqr1bZaOhPXznTXL1estC3b8naci5V7qXh9ndr6TG1Z7VJ3a0CNZ8MNyfw7bIUxZJwRVDqzxq2+rH4vs+hfm+63XOAZDgAAYC9HMBgM5rsRAAAAU+3Uaxe06EPvy3czACBn+re5tWe+vYGxfCmkc5lNeNYCAADkD8O+AQCAgsF8AQBmrf4+3WQeas4/qD2HilS3cgYGSwrpXGAZz3AAAAB7kfkDAABmJb5GxnSwOGbIKiB/Tp5osVSOezY7M61frbbXKp61AAAA+UPwBwAAFIxs5gvghRQAALmVzbOWOX8AAADsRfAHAADMSgR/AADILZ61AAAA+cOcPwAAoGAwXwAAADMTz3AAAAB7kfkDAABmJb5GBgAgt3jWAgAA5A+ZPwAAoGDw1TAAADMTz3AAAAB7kfkDAABmJb5GBgAgt3jWAgAA5A+ZPwAAoGDw1TAAADMTz3AAAAB7kfkDAABmJb5GBgAgt3jWAgAA5A+ZPwAAoGDw1TAAADMTz3AAAAB7kfkDAABmJb5GBgAgt3jWAgAA5M/l+W4AAACAXbxer2pqaiZVx1tvvRX59z8M+hUMBhUMBnXp0iUFg5d06WIw9N9LuqRLCl4K6q//8qOSjO9prrjiikkdHwCA2ciOZzgAAACiCP4AAICCYcdLoyee/XdJ0u/euUy/f/t/17tv/0/925uX9MaFi3rn7bf129+/o3+98KZ+/mid3rkY1N/3HtXHP9Oin/1w96SPDQDAbEXgBwAAwF4EfwAAQMGw66vhL33mT00//WnC9j9cdUgOGZMnvv3229r5tVZ9/DObCz4A5HA40m5nNGEAwESR+QMAAGAvgj8AAKBg2PHS6HfvXKYfHP6fGj77usb++U3ds/bP9Y0Dv9a9Gyr0Xx44qKXXLDMKOoKSQ7p06ZK2fr1DkvTxz2zWwLOdk27DdPbmm28mXf9Hf/RHcjgcBIAAABNC4AcAAMBeBH8AAEDBsOOr4d+/fVEfK71Mw2el4Lu/03ve84d67fVxSRV66+JlGv+Xw5L+RE94hiVJTZ/+pJx/VqZg0CF3+98krdO/r0uNHeMJ6xvbW7SzNtkeAT3ZdEDtQ6ZVldXq7qpSsdX605TPxqvFcyP/Pjv3z3Vh7ly98wdX6OLlif8b+eabb2YMAPVvc2vzodh15n7Ipq+S1SXJtnMHAEwdMn8AAADsRfAHAAAUDDteGv3+zX9XyZ//qS78r//QP//md/ql7980dt6vvz9Sqt/89g399adcevgnfbrNtUrf9gxJwaCuvWqefvZP/vRZL/EBCf+gblrj1uKk6wd0ZrVLJ7tKIrv3b3OrcUlAu0/UKRoDGdPWJR51V1ar+0RTTLCjf5tbX91XomfWOyfdJ//Hr05Hf9i8WdodO7zdv314oSQj+0dS5gyg1S6d3BE6t/4+LW5zS+bgjtW+iq8LADBjEfgBAACw15x8NwAAAMAuXq930nX89u3Qf39zVpL0d30v67X/8a/q6h1W4LVfaelH/lySFLxklLt4Sbp0Kah3L6WfDydBcZWeOeFS49CAGreNRVb3f3tAZyqr1R0X0KjdsVZtlT5tNpfdFgr8JMlyqd3RYkvgJ8Hx41JVVcLqN998M7JkpbZKbZVS90/HUpdJ0VcAgMJhxzMcAAAAUQR/AABAwbDjq+HAG0b0J/Dvb+h3v31V/88N9ZKkX468rP92722SpDnv/EYXLxmZLZeCxvLupYn8b1WJbm8tkg6Nql+SNKbnD0mNdyYbssyp6+sSyy6oK5na4c3+4A+k11+XDh60tdoF8z+QoUR8XwEACgmZPwAAAPZi2DcAAFAw7Jgv4MLbRkrPoSP/XVd9rETLFr5HklRz1cf013+1WJJ08Z139NRzxpw/Fy8GdfGi9O7FiX1TU3ylU1JAZ/1SrQIakVSWTdkrc5Ddk05xsXTkiFRUJL3yyqSr8+/rU/tQkdr+JvN5xJx/OOJ1yKPFMfP+lMcNjQcAmAmY8wcAAMBeBH8AAEDBsOOl0Rv/a1yS9PtXtkTWvfPzrTFl3n33d7ppZbneuSi9825Q714K6p1sh32biR59VKquNv47bvSTNm/Ovp6YgE2R2g42acNE05eY8wcACgKBHwAAAHsR/AEAAAXDjq+Gf/t2UH+4KppKcvH3r0f+Peed3+jiO+9Ikp457JMk1V1TpncvSv9xcWLBH/+rAUlOzS+WJGfKrJ9UZUdeDUi1U5D9M3euVFsr7d8fu373bunDC7Ora4IBm9jzBwAUEjJ/AAAA7EXwBwAAFAw7Xhr946Mfj/z7uz8+rk9/qkEOSUFJwWBQly5J714K6j8uSv9xMah3Q8t/TGjOnzE90TGuBa3hYcpK9InV0ubHBnV7bfy8PwG90DcurV4aU7a7Y1D965MNczamJ/d9QBvW2xAYOnjQCPzs3Tv5uiYsvq8AAIWEwA8AAIC9JjY4PQAAwDTk9Xptre/ipYt6591LevvdoJ55YVjfO+zTD/p9+v/Zu//oKM47z/efxuzYZ09yM+nVmezO5iKMfkJIMHNGWEgGjR0nspqg4Z6MiXVkHLCNMI6F5Bic3VyDbWCzk9gJEo2NEU6Mf+jiOMkZIqxWNHHsyLhBtuYMISH8kFoYEe/uzVxNn/EZ/vBOYvf9o6q7q1v9o1qqVkul9+ucOob68dTzPFVN+dS3vs/zdydG9OrJEfW/HdIf/viREQD6Q46ZP2NDumN5QD2V1fq2JUBTd0+1Fl8YVOOu0YTdB3Z1q+NCufZbMmbqdvvUqGFtW96vgYSd+7VseUD9k2hzSuvWGRk///7fO1VibtL0FQDAPZx+hgMAAMx1ZP4AAADXcPqr4chHH+mDf5PkiaihuszI/Il49OFH0ocfGUGfP3zo0UeRiP7wYZZvai4MqnH5YMKqxo5WvZycxlJcpZdPl+i5pm4tW25ZX1mtntPJ2UAl2nO6Vbfu8mvb8uEJZe9xKEXm/8t1WLepsttXAADXIPMHAADAWZ5IJBIpdCUAAACckMt8AWffu6qln/7YhPUffPBB7M/P/uiXqvurz+sfzv0P/eEjj/740Txjfp+P5umPH3mM5Y8e/eEjjz786Bq9fvS/6u3ew461Z6bxeDz613/916z7ffzjHxf/iwkASPesTYU5fwAAAJxF8AcAAMxJdoI/dV9uzblctwd/7OJ/MQEAuQR/AAAA4CyGfQMAAK7hxFfD1113XezPTgRyli33T7mMqThzOvcAVjpTDehMZ1842W4AQP6R+QMAAOAsMn8AAMCcxNfIAADkF89aAACAwskyMzEAAMDsEQwGC10FAAAwCTzDAQAAnEXmDwAAmJP4GhkAgPziWQsAAFA4ZP4AAADX4KthAABmJ57hAAAAziLzBwAAzEl8jQwAQH7xrAUAACgcMn8AAIBr8NUwAACzE89wAAAAZ5H5AwAA5iS+RgYAIL941gIAABQOmT8AAMA1+GoYAIDZiWc4AACAs8j8AQAAcxJfIwMAkF88awEAAAqHzB8AAOAafDUMAMDsxDMcAADAWWT+AACAOense1cLXQUAAFyPzB8AAIDCIPgDAABcIxgMqra2ttDVAAAAOeIZDgAA4CyCPwAAAAAAAAAAAC7CnD8AAMA1mC8AAIDZiWc4AACAs8j8AQAAAAAAAAAAcBEyfwAAgGvw1TAAALMTz3AAAABnkfkDAAAAAAAAAADgImT+AAAA1+CrYQAAZiee4QAAAM4i8wcAAAAAAAAAAMBFyPwBAACuwVfDAADMTjzDAQAAnEXmDwAAAAAAAAAAgIuQ+QMAAFyDr4YBAJideIYDAAA4i8wfAAAAAAAAAAAAFyHzBwAAuAZfDQMAMDvxDAcAAHAWmT8AAAAAAAAAAAAuQuYPAABwDb4aBgBgduIZDgAA4CwyfwAAwJx09r2rha4CAACut/TTHyt0FQAAAOak+YWuAAAAgFOCwaBqa2tt71/8Z7yQAgAgX8b+yf6HFrk+wwEAAJAZmT8AAGBOOvveVYI/AADk0dg/XSXzBwAAoECY8wcAALgG8wUAADA78QwHAABwFpk/AABgTiLzBwCA/CLzBwAAoHDI/AEAAK7BV8MAAMxOPMMBAACcReYPAACYk8j8AQBM1Y37f13oKswYb2/73IR1ZP4AAAAUDpk/AADANfhqGACA2YlnOAAAgLMI/gAAANeora0tdBUAAMAk8AwHAABwFsEfAADgGrl+NexhmbPLycf9uulGv266a0i/mwH1mZXLiX6jD2/067+dmAH1sbNcGdI91jrn2obZ2Gbuj7wuiJtq/5D5AwAA4Kz5ha4AAACAU5z5ajis7ru69fRFSRXVOvpClRZkWB983K+HA6lLqnigWT/Y4M29CleGdPftg7ooSSrS/T9qUvOCSTVmBrD0m8+n4KMlha5QDix1TzahLYn7Wq/9lRePqunAeNL9ZHLVtZ6LZvP9Pd2mo6+4HrMZmT8AAADOIvgDAABcIxgMFvDlUbm+83a9aiXpRL9qtw/r4oFu3a3cA0BXBkKKxxvG9YuBsJonE0SCcyYE/AKqDaQP1lw8MKTgBvN+yGBWX+tV9Qq+XV/oWkxNrm1wQ5unC32FHBX2GQ4AAOA+BH8AAIBrzJiXRsVeVUiamDCSOpOk4clWPbIq+rdRvXBgPGF7ukBC2qyjVBkmaY+1BK3SfDUfy1yJSRH0MANeCdV4wKfP/zwQb28goNpAYtmpjkvsj8Q6HV30zoQsGjv1m7jP5NU+2qz7R49vIkYAACAASURBVLv19MVxPf3IkFal7Othff/FKtVmDOTYv9ZW9q7dJ1NnLaW6N1JeO0vQMt32utFY1pJxzdJcKyXX1ZD9utn5vUxk636N7TyU1IYsfZLQ5mZdf7g78/2dyiT629ZvQlKqfp76+Ua198aA+szj7rnUHft3Z8J1t/Z1Qt9m6is796qdNifdL3avB2aMGfMMBwAAcAnm/AEAAK4xY+YLGAvHhvH6fF305f+o9t5ovJiseKBZwbdbFXy7Vd/xJR17IqQ+89j7n6xWhSRpWG+cSNwtMQCQpqwMam8pN/9kKfvKqH5hvjhtuKUkdp6mA+PxOj9ZLmlcT9/er2hvBx/3Gy+PK6p11KyLsd8n1fxCs+6vMHf0+YxtlqBS4nHGvn3b/br7xfDESgcCEwI4dutnHDe5vprIq1VfKDL+eDGkE1cSt1Y8UK0GmYGcTMXYvNbJ7F07r5pfaI3dZ9G+1cVBNd01pGiV0187e9vTCgT0mOrj59WwHn58NKHczNfN5u8liZ37IRv7bfZmvL8nU/ZkfhPZ+tnJ81080K03bomX0bfdr9ob+6W90WtjBESvTDgyU1/Zu1eztzn364GZZcY8wwEAAFyC4A8AAHANx78avjiophv9qr3Rr9ob08z9EjOsh6P7Rr+i962IZxtcCeuS+cdFC+PZILWPJmYxBF83j60o1apVJfq8+SKz7/X4C11dGdL3zS/vKx6oSp8lcqLfrLt1MV+Cr6qKvSSNlh0fgqxcN6+ynscSxFpVqgazvW+cSKxLw2ZLRsmq+izD3cWzXuLHedW82XipfPFAv7qT3/pGX+a+3argC1VakGP9MvZVjhbEruG43h1L3lqiux4okpH9k+KFvcnWtU7FzrWbwBqwCut3UvZrN+lrK8nnM/fxamH03fto2HiRb+u62fu9JLBTbjZTafOUy57cbyJ7Pzt3vooHmo3+N7MbJanhSSPT5/9clHR/TVqKe9VumzGrkfkDAADgLIZ9AwAAruH4fAHphh1KKcUQXIGAagPm+gVeLZIxFFzfdr+Z8ZE0/JI1UPGFEi0wX4I+fXFcCryj7k0lRjApllmU+GJ8goxzbljLDin46Cd1+efjZp3MIEnsPON6+na/nk4q4dLlsKR4ltP1xemrMkEs6yUdM6iSaey6nOqXpa8ctmDDCjUcCKjvwJBOPJBiB7vXOiUb105S1nt2LMu1y7Z9suxct1U2fi+TKTdbO/LVZjtlO/GbKOT5piTbv6+zW0R/qqe3L9DNkqT39c0nx3RsWs57nXbcXa67vZJGrmjJT/9lGs46ecz5AwAA4CyCPwAAwDVmzksjy8t5hXX5ilS7oESP/Khal8w5MKIuHujW3oVGNkM8e8NYX3vAWua4fjEQVnPCi++pvaBeUFeqigPjuqiwLp+IDhsWz5q4cjmatZJhzhQ72RR5klv9nH2Zbz136nKN7J++A8N6+sDErblf60TZrp11vpVowMTJeY+mwtZ1kzfr72VS5V7JklWF6TeD71UnGAGYaOAHmcycZzgAAIA7MOwbAABwjRk/X8CCKv0gNq+FzxyOKp6hcsLM3kiYn+Pt+BwWF38+agxtFBtyKdWQY7nUJzrU2Lie3m6+ZK8o1SrzpfmCutLs55lsXWLDcaWTPViT1/plZL1W8f6aUL8NK9K0MYdrnU6Wa2cdBu6edEGkbH2Tl76zed2kLL+XKZSbSZ7abKtsB34TBT3fJNm6V2ex/+uvjcyby+EPbO2/7q8/p3PbP6dz24u1zlwX0XXafre5/q//NLZvpLLY3De+PFUZPyaW9SNJZQsmHL/kpvKk48u1vShel4TzpjiH02b8MxwAAGCWIfgDAABcY+Z8NRyfSyP2Qv5Ev2oft87bkzSnyZVo9kZ0GLAo6/wXIZ24IsuLf6nvcKrJ1e2ylK0U515QpXt85nm2m3MFme3be6Nfe08k7WOty4l+c8L4dPNyROfFsR4XVvdhYx6cigfqMwx7lkv9nOqruCsv9pvDU5XrOy9UZRgVK97GxAJyuNZpZb528TmJjMwzSfrdpaRMimzXLuu1nSQ71y3b72Wy5eZSN1ttzmHemaxlO/CbKOT5skrdV7bu1Smeo1CW3FSub5VJlweHFZ0KLpu/u/i++adP6AvRIEvRJ3SL2U1vXPyXWNnnv/QJKfx7/c2Tv9biJ4f1g7B085c+p8BN18mjD/TED4x1koxh3578dWzot3V//Tn9uPo6XR4c1pInf63Fr74v6TrdvdEIOhlD1ZmBK3OfJU/+Wt8ccaBj0pg5z3AAAAB3YNg3AADgGoWdL2BYD9+Y+HZvwvwkgYBqA9Y94sNTBR8fTPv1e3yIr3E9/dyomh8tUfMLzdJd3Xr64qCabhycdK1jc9OkOXfto606uuiomg4kt69I9xcn75NYl4oHqsztPjUEAuqL1tXnU/DREi3Y0KTgwn7Vbk88ruHJ1MN6pZK9fl5n+ir5WLMN2SzYUK/7f544l0nwudyudfqyM1y7VfU6+kBYTQfi899UVBRJSnypnv3aZd4+WVmv25gy/l4mXW5OdbPX5nT392TKduI3UcjzZa9Pqr6yd69O7RzZf6tOi1QW68fV10kjV+R76wMtucnmgRd+rx/UfEJ3e6WbK/5UuvAv+kzlJ7RQkvS+fn7BCMx8rfo6SdIbJ3+vc5IR7Dn5vu7+0ie0sHqBtl8Y1hNpujBS9Cm1lEnSB3r9gpmRdOF9vfGlT+hmM+j0d+PX6npz/3fH41lLx37667zNV8ScPwAAAM7yRCKRSKErAQAAMN3OvndV1//ZxwpdDUe99bhfDwck+Xw6WYCXnQAw11Tt//WEdUbWzALdrPf1zSfHdExGps6Pq6+TLOvSSdz39yq9O56B43vrA0Uqi42sH0lvvPprfe2Ced6k9fdfsAz9NnIllvVj3S+Vy4PDanjrOrMNE7f53ko9hN3Qts9NWPfuP13V0k+761kLAAAwW5D5AwAAXGNOfzV8ZUjfN7MkfLcQ+AGAQvnMTX9mBk0+oW9t/5y+lbDVWPcFS9Am2W8vvK/L1ddpoa5VaWV0yDdLls5U61d0rfmnD/SDI8N6MkWGkEcf6P4j16pv46fMrCPDwupyPTWevu5TMaef4QAAAHlA8AcAALiGEy+Nam70O1CTwgps9yuQfTcAmBNOvt06rec799awlryVuC6XzB+Nv6/Xw5/S3d7rdPeXjOHdFH5fgWiQJjZEWzof6N0Mo+bFg0vX6foMI+x5xn8v35O/l2TNZpKuL7pOkjOBKCsCPwAAAM4i+AMAAFzDia+Gp/slIQAAVh59oMDwB7rbnNdHki4Pv69zse3/oqcG/0w3V1+nm2s+pSUXfq/f6jrtqDGGcrs8eEVPjhvlhP5ZklfSf7hWSyRjfqDx36tr5FP6Vpl085eKte6CEYyKBnj06q91v4p1vuL92FBxKko9B5CTyPwBAABwFnP+AACAOcmNc/4AAKZXqjl/Uskp80eJmTbpjkk1d88bScPJJZajhLl/4nWyMoaCe6Io1bxA6YeJk5jzBwAAYKYh+AMAAFwjl6+Gz753Vdd/ihdSAIDJq+q0F/yZC4baUgR/fm8/+EPmDwAAgLPmFboCAAAATuGlkQ1v9qtmhV81K/za+2ahKwPXGxvSJjv322TvS7vlz1X83jGL8AwHAABwFnP+AAAA15h9Xw2H1b2hW09dlLTGp5OPlsySslEYbrims6ANb/arZvvwxPVmfa+8eFR3+NOMe2WqaG3Wcxu8eutxvx7ulaRyfeedet2UlwrnYhb0P+as2fcMBwAAmNkI/gAAANfgpZENq+t18p36QtcCSDQj7ktLYCQpWGMEcQLae3OrHtnQpJMbzA2WQJHvyVY9sroA1c5kRvQrYA/PcAAAAGcR/AEAAK7hzFfD1i/jq/W10KD5MlhKfCGc+AX9y4veMbIBKqr18otVWiClzCCIvyC2vmiW1BtQTa8SvsafmGFQpK/9qEnNxZZVKc5R0erTrX8fSF32xrA23T6oi2Zd/uqNVJkJqbMDbNUnbV+m7qPsZSb1U0I/2r1W6fsq8YV9mvqmLC9TvWSzv7KXEZf9fsnevlRGtXdFQAEZ2Sr3XOo274cUfZxQ/9T3SCzTxfo7sNOGpPsy52ubJPd7VbryYr+lnYnl3/Roq15edFQvZDin0zK3wWb/jA1Z+rVZ1x+e6j2U23Vx9jcAtyPzBwAAwFnM+QMAAFwj15dGnjRLTG9I2tuqU++06ok1kjSshzcM6XcT9gskvOD0SPrdi0eNl6gV1frhO6069U6zvlYhBbb7tenFsDzy6s4XjXWSpDU+nXqnVaceLZFHUvBxv+7wj6uitdlY/2S5pHE9dXu/guY5go/7k84R3e+TGcu2WnVzufmnYf3yTbMPxkb1mvky1nez/fpk7suJfZS9zFHtXWG8GI7tE7sWuV2r7NdjYn0fVX1sP2lYDz8+au6XvV5OtC1xyXy/2G1fpmt00d+tX94cratxbM2KfmlvtF7jeuqRFPd/mvIm9GmWNiSXZ/faJh83uXt1VC9E78+KUq0unrhP8YYm7Vyd4R5PU3ambekWO23IvX+cuYfsntf538DMXBA31f4h8AMAAOAsgj8AAMA1gsGgswWuWaE7zS/Ub4oGSS6G9OZY8n6+2IvLUy9WaYFG9bz5Itm3OZr94NWdm40yLvr79VJyGVZjQ3q2V5KKdOtqr7Fudal8kqRhvfGmdR/rOSStrteRDV77bVxdFXsZHHhjVJJ05c2QjNhPuW5ebbM+2ST3ka02hjVqHl5SHG/TTY+2amdyVkDGazWJ67HGZ/ajVwtLzXWhsK7IRr2cbltWU7zfTBWtzca5i72Kxgd8TzbpzmJpwaIiY8VFsw+mk93foTT5e9VyPVTqTcpYmma5tiGX/klrMr+RDOed9t8A3MDxZzgAAMAcx7BvAADANfL61bD5QvyixvXumKQMw0fpzZACGQvLUsZY2Ay+jOup2/16Kmnz6FhYUnSfIl2fqS5ZebX6i0V66uK41BvSW49+Upf/3ngJXNFaZQ4dZac+OQSc7Ja52qsSSRdlZB9E+7SitTlzgCv5Wo1N8XqkKD9jvfLZtlSmer/NJtl+h/m4V6ebrTakkcu/U1ZTvYeSz6tp/g3AFcj8AQAAcBbBHwAA4BpumS/gSuzlrjE/xp2pXrjaybaxacHqUlX4x3VRYV1+MzrkW/yLfVv1yZG9Mr3a+aNqjZpzlkRd9HdrT3EhswNKMtbrq7O6bbPbpO9VS0DPyPAqKVj2j702ZAgAzQCz+/edm39o+1yhq+AabnmGAwAAzBQM+wYAAFwjry+NxnLItIkNb5RO5jIWrC41h92KfkWfQmxorgz72FVcolsrjLKe2m6+iDXnPbFdnxzZLrO4Skeiw8W944v1a8bsh+RrNcXrkWu98tq2VPLRvpkqy+9w8vdqib7aGh3aLvWQaVdePKo9DgZd05nS7y2Xf6espnoPJZ132n8DcAUCPwAAAM4i+AMAAFwjf/MFjGrP9mHjj5Z5LtKLv0gOHB4y50gJ66XDRhkVrfVmGSnmk5Gk4irda056Htjer7es9VjhN15AW/eJnUPSm/3a+GI4fdkpGUO/WVV80ZL5YKc+ubJT5pv9Wvn4aPyYNHOEJEp1rexeD5uy1StvbUt3TR1uny2WuvSGLG3M4bis92UyG7/DKdyrCzbUm/Nfjeup2/sT2vTW4359xZwTJ+8m3QY7/07l4x5Kcd68/QbgZsz5AwAA4CyGfQMAAK7h+FfDvQGt7I3/NZe5KBZsaNKp4n6t3D6or6wYjK33PZk4nNFNj/rk6w0ocNHcb41Ppx4t0U2PtuqHi47qK/5h7VgxbCm5SF+LTrIe2yfxHBWtVenL3piuvivk8wfMeTfKdW9SO+3UJ1dZyxzThGuQdhipLNfK7vWwLUu9HG2bRbr7xfH22XDTo836WqhbT11MbmO24+zfl5Jy/h1O/l716s4XW3Xnm/1auX1imypam6fQlyn6qKJaP3yxKuXwcjm1Ief+cegeynLefP0G4F5k/gAAADjLE4lEIoWuBAAAgBNymS/g7HtXtehTH0uxJayXNnTrqYuKvRTFTMW1ci+ubWaF6h+uC3Jz6fdXtfTTqZ61EzHnDwAAgLMY9g0AALgGL40AAJideIYDAAA4i8wfAADgGrlm/pSkyPypXuF3uloAgBwNvtNa6CrAAaNk/gAAABQMwR8AADAnpQv+AAAAZ+QS/AEAAICzGPYNAAC4RjAYLHQVAADAJPAMBwAAcBaZPwAAYE4i8wcAgPwi8wcAAKBwyPwBAACukfNXw548LFeG9NUVflWv8Gv3iTydYzqXE/2qdqw9Yb20wSir+vHRwrdtmpcTj5tt3zCkK473LQsLC8sMXHJA5g8AAICzCP4AAADXYKJou8J66U6/qqv8qn5stNCVAQCAZzgAAIDD5he6AgAAAE4JBoO8PHLa6noNDtUXuhbuRN8CQAzPcAAAAGcR/AEAAK7hzEujsF66s1sHLkpa49Mri97Rev+4VFGtV16q0gJJV144aqyLKdIDP27SncXpS810zInH/NrRK0nlemKoXqtS1GPwsU/G/25lqVfaustadjixnN6Aqnuj5yiZWPGxIX31bwZ1UZLvu63atdrOOexJ7JNMbTfqFeunWJtHtbsqoICkitZm3Xup2+zHFHVNuEZhh/oyl/alMKFv09ctvj3b/WenbU6cBwCcReAHAADAWQz7BgAAXCPX+QKyTlHQG0h4+e2REYBY7x9XRWuz3h5q1dvfLZc0rgN/068TScd7bB6z+pZy84hh/fJN87ixUf3cfDG/5pYSeeTVhpdajeOHWvX2ULMeqJB0cVDr7xzS71LUfafq4/tpWDseGzXLia6TtMZnlPdYSdb+SNU/qc9hr28zHZvqOqVaF11/0d+tX94S7Vsp8JBf1VX90n9r1RNrZPT3/x3tJ6f6Mn07o9fcCBQZ5zHqkbpNxt9HtafKCMjE7hXzOLv3kr22OXEeFhYWluxLLpjzBwAAwFkEfwAAgGs4/tVwNDAy1Kq3X6rSgrEhPdsrSUX6Qp3X2Gd1qYx3+kbgZgI7x6yuigVjel835uC5MhCSEfsp11+tTlU5r+q+WGT88WJYl1PU/YW7vJK8Ki4114XCumK78TZM5RwO16+itdnIWCn2KhbX+m6TNhRLCxdl6CdJjvdl7JpLFa1VSnn5Uh4XVsj8Y+lCb2z16sfMbJzJ3H+p2paX8wDA1JD5AwAA4CyGfQMAAK6R9/kCxsJmQGZcB/7GrwNJm0OXw1LykFh2jlltvKA/cHFc6g3pzcc+qbG/NzKOEoMHYb2YakgvTEIe+zJ2zRODK1kVe1Uq6aKk3of8MuNHqmhtNoJPNu+lrG1z7DwA4Bzm/AEAAHAWwR8AAOAa+X5pdOVy2PyTMffJhlRzn4yN5n6MpAV1parwj+uiwhp7MzrkmyXzYmxId5nzw0Rf0l954ahuzzSnDFKbtr4s0vU5zY9Tol0/rlbIrFvURX+3di9s1UZb95+dtjlwHgBwGIEfAAAAZzHsGwAAcI18zxewoK7UHFJsXO+OOXxMcYm+UGHsd+Ah86V8RanqzBfv1mHg7r2LrIupyHtfxoaes3+fxI+t0gux+Xp8ik4TFLoctnUv2W7bFM9jZBf5dWOVXzfeOeTscIIA5iTm/AEAAHAWwR8AAOAaef9quLhK95pvyXsf6ld86pNR7a7ya3equVBsH2OZm8VU8cUSLTD/vCA2fFhYY+YL+cuXJpupksd5gBxhqV9vSE5PMeNsX6YQC+RJvV05BEbe7NeNj1kyx5Ln5rFxL9lqmwPnAQCnkfkDAADgLIZ9AwAArjEd8wWsfqxVP1p0VLf7h7WjatiypUgPpBkey+4xC+5aoTX+gDkHS1Lmxup6/ag1rNv98XlYKiqKJE0uaLH6MZ/W9AbUe3FQt1cNSmt8evuxkkmVlQ+rH2vWA6FuHbiY3GdOFO5sX07k1YaXmqU7u3Ug2r929QZ0Y691ReLQa1nvpWKbbZvqeQDAYcz5AwAA4CxPJBKJFLoSAAAA0+3se1dV9h8/VuhqAADgWiP/71Ut/TTPWgAAgEJg2DcAAOAazBcAAMDsxDMcAADAWWT+AACAOSld5s+KKn8BagPMfu8MtRa6CgBmGDJ/AAAACoc5fwAAgGs4MV8AL7ABAJh+zPkDAADgLDJ/AADAnHT2vasq+098jQwAQL6M/C8yfwAAAAqFOX8AAIBrMF8AAACzE89wAAAAZ5H5AwAA5iQyfwAAyC8yfwAAAAqHzB8AAOAafDUMAMDsxDMcAADAWWT+AACAOense1dVTuYPAAB5M0zmDwAAQMGQ+QMAAFyDr4YBAJideIYDAAA4i8wfAAAwJ5H5AwBAfpH5AwAAUDhk/gAAANfgq2EAAGYnnuEAAADOIvgDAABco7a2ttBVSBKSf5VHdftDha5IRj/b6tG1W/sKXY38CnWqbn6t/DP7UgDAnDXznuEAAACzG8EfAADgGk59NTy6v1bXzvdMWL42S+MjKduzqlOjha6YDaP7a90fmAIAkPkDAADgMII/AADANRz9anhlh879MaL/HV0udOjs2tkTNDH06WvzPVryo/WJbfljRD9d2q67Z3hGEgBg7iDzBwAAwFkEfwAAgGvk+tWwJ82Scp/SNr35x4DuPdWuJVv7Evbv32rNqqnVgVD6sj19W3TtfI/+an9IHoV0YFX0z/F9otkuCeVv7Us8jxmESnseSf1bfXp2ZYfOnWhTadK2hoMRvbmtNKHN2crP1M7J1jFTuaP7a7Xk6yelw7749qS+T1+OR9fO36J+G+dnYWFhYcnPkgsyfwAAAJxF8AcAALhG/r8abtDXv1cjHT6mn5lrfrbVo0YF9G9/jBjL8aV6qHJLbHuCUKfq1nbp3uMRDWwrze3Uh33qaTTP8ccRfVftuidj5k6feg5LK29fI1tnylK+rXbmXMfM5ZZuC+rc92qkzZbtBxsylFaj716wnH9llxpXdYr8JgCY+cj8AQAAcBbBHwAA4BrT8dVwadlSSWc1EpIU6tR/P1yj7z5kCUg07NB3V3apJ3mamlCn6irb9ZnjET2dKX6RzuaA5bhSNdxeo1M/6k0f2AgN67eSPlNmM8iUqXy77cy5jjn0nw23HQyqNdbcUrV+s0U6dY7gDwDMAmT+AAAAOGt+oSsAAADglGn/anjknE7ppE5VevRQ0qZ7E/7Wq/sr26XvjUwu8FNotttZ6HJD8q8q00OnrOtaJls7AMA0IvMHAADAWWT+AAAA18j5q+FsExWkWB8KnZW0VGVlMv9PqkU9H0b0b0nL0754Oae+3q5nJZ36+hP6mc3zJKxPV99MbSgr12ck/TaUaQIim+XbbGfOdbRTbrYyYkuf7p9fpoeWBuLl9LYktcH8b6EnwWBhYWGZK0sOyPwBAABwFsEfAADgGvn/arhP33vwpFbu26HbJKlsiVaqSz0pJ/iJW7lvRP/2oTkHzU3TNQdNgxo3S6cefCL1/EPqkz/LfDwxNtuZMyfL/dkxPasW9TwzG1OrAABk/gAAADiL4A8AAHCNvH41PNqpumt8enZlh76/zZxYpqRN/3Wz9OyaLQkBltD+Wt0/IaBRqta3Arr3VLuW3NcXW9ewvkanXrHMi/OzLVry4ElHqnzbMwHdqy41XpNYP/1si/7kGp9+bLegnNqZAxvllpYvlQ4fSxPAsihbopU6q5HR6Io+3b+mK/3+P9uiP7nGM7X6AwAcQ+YPAACAs5jzBwAAuIajXw2fateSa9oTVt3bG9HAbYm73fZMROeW1GrJNdbxbVrU82GqQhv09HCHflvu05+c7dC5t9pUuu15ffeVsvi5Ngd0bt9ZLTnnRCMa9PSHETXe51HjNYmBkHt7I3r6tjSHpZBbOx0s97ZD6tlsqf/mgP4tVXZPSZu+v+8VLSmPzh/Uop7eFj27Zmr1AwBMDzJ/AAAAnOWJRCKRQlcCAADACcFg0PbLo7PvXVXln38szzUCAGDuuvA/r2rpp+09a3N5hgMAACA7gj8AAGBOIvgDAEB+5RL8AQAAgLOY8wcAALgG8wUAADA78QwHAABwFpk/AABgTiLzBwCA/CLzBwAAoHDI/AEAAK7BV8MAAMxOPMMBAACcReYPAACYk8j8AQAgv8j8AQAAKBwyfwAAgGvw1TAAALMTz3AAAABnkfkDAADmJDJ/AADILzJ/AAAACmd+oSsAAADglGAwqNraWtv7e/JYFwAAYF+uz3AAAABkRuYPAACYk86+d1WLyfwBACBvzpP5AwAAUDDM+QMAAFyD+QIAAJideIYDAAA4i8wfAAAwJ5H5AwBAfpH5AwAAUDhk/gAAANfI+athjzuWvq0ezd/aV/B6sLCwsLCwJCw5IPMHAADAWQR/AACAazg1UXTffR7Nn5e4bO1zpOiYUGet5t/ncKGZ9G3J0qY+bZ03sd3GskXpaxrS/lqP5s+r1f7RNOes7VQoH21KPk+W6xXqrE3YZ1XnxFpNZp9pvY4A4FJOPcMBAABgIPgDAABcw9GvhlsC+uNHEWPpbdHhNc4HgKZT30+7tLk3Em/TSIfOJrSpQQc/smw3lwv7aqSVS1SW9Qwn9fUnEjuo76ddzjckhextk9S3RZUPSt8bie4X0NIHy3Lep+8+jyofXKrjsT4a0fd+4yMABABTROYPAACAswj+AAAA18jbV8MNO/S9ldLhn8Zf8GfPEEmRSWNmwIQ6a1X54Empy5cyeyQx82hiRk3yudfaiLE0PBPRwQbLipI2fbMlsU0T9em7D57U5kfaVJql/JX7OrS5a2+8rqOd+lZXiza3JJU4IavKklXUtyVFlpHRj6kycOy3LaT9e7u0ct/z2lYSO0oP7avR4b3RrCR7+4z8Rlq5b4fipyuVb32N1HUsQ3YUACAbMn8AAACcRfAHAAC4Rr6/Gl652Mh/MYI3c5J2uQAAIABJREFU1uwPI0MkHqDo09Z5PsmajfLRiL6ncxqRVNoWNDJqrNlFzxjhhL77PFora9bRUn29LB4QmXjuiI63TKiqDWYgY3H6nJ6++3w6vLJDDzWk3cVijRpbTupHr5phkldfkfbtUOOE/WosmTUj+t7KLq2NDgvXsE6b1aVvWQM9fcd0WC36Zlu28FOmto3o/ClpaXliGaXlS6VTxjWxt0+pyj4rnXrwiYRAz8j5k1LLOtnqJgBASmT+AAAAOIvgDwAAcI1cvxpONz/1vKTtlzq/qq+fqtH6L5XKE82G6T0kX2yfBj3T26JTDz6hfkme0WGdVY2WlFvLLVVbMH5M8jk8kjyjnfpWV4327WiIr2vYoX0ru9TTpzTnTlNWtqXvCUubUmwf7dS3uqTNj7SpzEZ5kuTb0SE9+IT61afvPiit/1JprG7zzP18zwTVVmLpk0dapFPnNGr247oW6dQrvbpk7t//0y6pZV1CeyfTtnTX3Fo3O/v4noloeN9ZrbVkL31r8Yg+fKbBfv1YWFhY5siSCzJ/AAAAnEXwBwAAuIajXw13+XTNPI+umedR+YPSvpGgMRyYJbCToHyJVuqshkcllazR+pUn9WCZcfw1tZ0aTXGKCYbP6ZQsx83z6Jp5ZXrwlLk93blzNdqpm9YkD3GW6GdPtOvUyg7tyCWdpWSN1q/s0rH7julwyyNpyg5pf62lfWsSx6y7bUeHVp56Rb2jRj33msEw22y0bSpGO2tV/sp6DX8U0YcfRfRhb4tOPVimmzIMSwcAyI7MHwAAAGcR/AEAAK7h6FfDLQHj5f5HEX34UTDHQEKptgWNY4f31Uin2lU+z6Nr5m3Rz7KfWL2x88aXZ5waU6xvi64pa5f2jeitdEOpjXZqr5n1k1v8pFTbHmnR4a6zaQI2fbpvXpke/Kylb3uTxqwzA2evvBrS6Kuv6NTK9VpjtxJ22jYlfXrCnAMpPi3QITMA9NUJczMBAOwj8wcAAMBZBH8AAIBrTMtXwyXlWqqTOjectH74nE5pqcqTAhUlbUEz0BHQZnXpWJ/SK1+ilZn2SXduu/q26Jo1XdrcG8kYHJlU1k9UwzptThewMefv6c0YySrVmvU1OvXgV/XVV05q5fo19gJQGdtWpiUrpbPDidk5o8NnpZVLVGZ3n9FhnbVTFwBAzsj8AQAAcBbBHwAA4BrT89Vwg3bsq9HhNdYsnj7dt6ZLK/ft0G2SEYhIHuotaci2kvKlUtexxEygkjY90qKkso2hxu7rM869rkU6vNdStpmlk81oZ62uWXNW+0ayZBFFh1p7Idesn6gGPRNMc6x1aDxJ0X5LVtL2iDbrpE6datEjNjJ4srfNyEhKzM5JzuKxsU/JGq1fmXx9Qtq/t0vKJUMJADABmT8AAADOIvgDAABcY7q+Gi5pC2p431mtic3L49NZ61BjDeu0OTbUm7mUvaL1I5bh4xoOqbelK16GEd3Rbc9Eksr2qPzBpVpnBjVue2ZE+2Qp+y5pfcvEOiYKqfeVk9KE+YQ8umZerSXYEdL+u9p1Ku18PVNU0qbn98lSh2Nalzzsm6RokEst64xgWkY229ZwSMMJ5zauWUKwKOs+xnB+CdctOoxduoAXAMAWMn8AAACc5YlEIpFCVwIAAGC6nX3vqpb8548VuhpIqU/3zfNJvQ7OdQQAmHbn/sdVLf00z1oAAIBCIPMHAAC4Bl8Nu0TfMR2e7JxDAIBZiWc4AACAs+YXugIAAABOYb4ANzDm0Fm5foRh1ABgDuEZDgAA4CyCPwAAwDWCwWBOL488eawLJqtUbcGI2gpdDQDAtMr1GQ4AAIDMmPMHAADMSWffu6rPMOcPAAB581vm/AEAACgY5vwBAACuwXwBAADMTjzDAQAAnEXmDwAAmJPI/AEAIL/I/AEAACgcMn8AAIBr8NUwAACzE89wAAAAZ5H5AwAA5iQyfwAAyC8yfwAAAApnfqErAAAA4JRgMKja2lr7B3jyVxcAAGBfzs9wAAAAZETmDwAAmJPOvndVn+FrZAAA8ua375H5AwAAUCjM+QMAAFyD+QIAAJideIYDAAA4i8wfAAAwJ6XL/PmbnS9Jkn68586Mx99x8DeSpJe3ftb5ygEA4AJk/gAAABQOmT8AAMA1nPpqeP6fL4sFgVKJBn4AAIAzyPwBAABwFsEfAADgGk5OFP2TPXdOCADdcfA3uuPgb/TDrZ/VDwuU8dO3xaN5W/oKcm7MLQO7/Lph12j+TzQ2pKblR3VkLP+nwhzHvTajOfkMBwAAgDS/0BUAAABwSjAYzOnlkSfL9p/suVNfNgNA8/98WcqATzQLKFswKNRZq7L2kxPWtwQiOtRgr75SvM7Z6t63xSOfAorkUngaoc5alZ17xJGy5rqxI0fV2Dk+Yf3itma9vNFr7jSkO9aFVH+sSZuKcyj30gqd2V3iWF3t3mtOms5z5SrltausVs/RKtm8TDNWctsS7keXmsn32lyV6zMcAAAAmZH5AwAAXCMfL41+Ys79ky64E13/5QzDxPVt8aisXeoYiSgSsSyBFnUdy08WT8OhCMGamaqyWj2nW3Umuhyrljq7tXPA3F5cpZdP2w/8IN9GtXO5X439pYnX7XSr9pcN6htHwoWu4JQVb2zSmWPVWqwitR9rdX3gBzMTgR8AAABnkfkDAABco9BfDf/qV7/SDTfckLS2T8e6pJqO59VWmrSp4ZAisfhMSJ21ZXpl/YiClh3TZd30bfHI12X+paZDI8E2lRoHqLasXSclqSUx8yfhGNWoYySYUKfE7UZW0o7haMaST56u2Aaz3D5t8fhkOSSxLmab2mVdhwmKvSqTNPJuWKrzpsz8yZSZEd8W0LLj5g5rfbEsoIFdfm2LrleR2pMyihK3S40drdpTl2Z7UqbLwC6/tsmn/Qqk3Sdb/VOxs3/KTJxouwf6taxd2n+6XvGmjGrn8oBGcsxqGdgVUE+aDJ+63a2x8pP7USpPOL/dvsp0PTJdy4Fdfh1c1Kxvq9/sl4nXOjdhPdfUrf76apV1DqrHXLu4rVkvXz+kZe3DKdo5lWMSr0tyNttcuNfmukI/wwEAANyGzB8AAOAaM/OlUZmW1Egnz404V2SXT8fWxTOIAkvbVRadB6i0TcFIRIGWxENiw8DFso6Wqr1si/qs2892aCS6faRDGg6ptC2okY4aI+AT3WYJ/ChgzWYaUYfOycGWzg0DIfWoXFvTvCQ2Xjx7tT+WceJTWWe37jAzToo3Nqmnrch4GR3dJ+mFeWx9h1cd6/oVTTIa2OXXthFLJtKxauldSybL8YBe+3z0vM1qV4pMlyz7ZKt/ru1NvU+r9q+1FFJXqkYN66D1HFn6ObVRvXZcWlxfYmNoNyNrJtYPlcPa1jSkhOllsvRVpuuR7VpK0vnObn1D9eY+zmSPne8M69bYOct1vrNby57xxuq4f+2wtiXNDTWZY2xx9b2GmfkMBwAAmL0I/gAAANcIBoOFrkIKpWp7vkM1XT55PB5jqe1UaCpFtgQS5glq2NGhmq696kxXaKhTe7tq1LEj4SB11HTpWJ9l+/OW7JzSNh2akKpkLXNYZ1WjJWXWlaVqCx5SQ8LfI4qQ9ZPowqAal/u1LLq0D0uVXi1MufOonu0cV2OHNaugRHs6ynW+cyjhxf8EY0M6eLxI7fdY5gGqq1J75bBeG7Bs/1tL5kRxlfZYX1iv9VmygLy6pb5I5/tHEwMaGffJtf529k+1T7IS3bpWCXUd+MWwtLY0wzEpjIU1Iqns+uwv8et2W4MtXm26r1y6ENZl606Z+irT9ch2LU35mKtncVtVvM8Weo2h4Sx1XLioSBoJJ9wTkznGFjffa5ihz3AAAIDZi2HfAACAa8zYr4ZL2xSMtBl/NodlK/O0S5JqOhKHecuLkXM6qZM6WeZRe9Kmltj2pXokl2qUrtH6mna1R8usYWg329INVbU8nDR0lMzgQ5HqFyaVsdCrxQrp0phUly6743JY5zWu8+v86kja1Bjb7tXWfM4tZKf+Oe+fZp8kdfdUa/G6kF4fq9ImmcGTYyWZD5oSY/iyjgvWdeX2D890PbJdS8yxe82dZuwzHAAAYJYi+AMAAFxjuuYL+MrB30iSfrj1s7kfbAkEhTprVdb+hPrarNky+dKiQCTNefpSrczGyOppU7Qd0YBWhvMgreKNK9TYGdBrA/WqW+hkyeUTA0pRGdOGXKC4RPWVg+p/I6xbFNL5ylJ9O9dAV/J8TGkZc7z0rPXpzFHzpb85F4xzMlxLFJYT9xqY8wcAAMBhDPsGAABcw4mXRj/Zc6f++D/PxAI8yb5y8Df64dbP5hD46VNnmvHYSsuXTrKWSczMnfJ0aTdlS1Qjc4i3tNvPaniSY9GVtgXNOX8Casl0HuSu2KsyjevS5aT1ZpbIokwvmBd6tViJw4JN3B7WpZzH3spBrvW3s3+6fSYwhwXr7Nc3+sdtztuTzBzSK+0Qe6N67kg4NsfL/t1TyPbIdD2yXUu44F4DgR8AAABnEfwBAACu4dR8AakCQF85+JtY4CdX59rL5PFsSUywCXWq1tcltawzs2RKtWZ9jU6+0hufD6hvi8raT2YpvU9bfF2q6diRPtumtE2PtEhdvsQ6hDprtaUvuv2k2r9qmYso1KktZtCqtHyp1HUssf59WybOXTRhHqCQOmsdmONoDhjYFVCPynXrhLSOEt3bVqSe9n5L8GFUO9uHE+ZVKb7eKx0PJQYoiqu0da2SjjWGmNs5EN0+ro7/MhSfe2VsSDutE9dPmb3657a/EZDpeSax3gePTzx78cYVatS4zl8o19YJc+H0aYuNObjqdvvUqGFtW57Yjxro17LlAfVLKQI3Rp1zkul6ZLuWGdlrZ+GkmEtqoF+NneM5ljOT7zXYwZw/AAAAzmLYNwAA4BpOfjX8kz136ss7X9JXDkrz/3xZbH26jKD0GnQoEpA8Pvk8XQlbWgIRBS0Rm9K259XxSllsPiC1BDTScVZl55KK7PLJWpSdeYMaDkU0sqRWZR6PtQYKROLbA1s88XNLagm0RTcq0OKJ178loMihdWrx+RL2l2rUMRJUvqcwmvUuDKpx+WDiuspq9ZyuSpktULyxST06qsbl/ti6xW3Netn6grmuXvvX+rVtuRlwWOvTmd0lqtvdqp5Ficcaw4eZh+1u1f5d/oT6NHZUTa19k6l/jvvX7W5We1N3vN6V1WpfK52fUJr58l6lE1/+9x1Tl2rU8Xy2uapKtOd0q27dZelfU2NHq/bUSZJX324LqTE2J0+59neUqyfHYd8yXY9s1zItG+0cO3I0Fmw5v86v/rZmvbwxt7pPRfHGerX3W67nWp962sJqvJRrOTP0XoMtZP4AAAA4yxOJRCKFrgQAAIATcpkv4Ox7V7X00x/Lut+Xd75k+/w7v7xUN9xwg+3986lvi0c+BRQ5xOw7mBsGdvl1cFHyi35jLh7FgjRxoc5alZ17xPW/kbnSzumU6702l9l91krM+QMAAOA0Mn8AAIBr5OOl0U/23Klf/epXjpebX3061iXVdJRl3xWYjQb6dce7VfGX72NDOni8SPXHkjI8BkLqqaxWz4SX8SH1viJ1PO/2gMhcaWceTfleg10EfgAAAJxF5g8AAHCNfGT+zCp9W+TxWYdm44XvTLIsYbguFNKZ06229pvt12yutHMms3sN3IrMHwAAgMIh+AMAAOYkVwZ/AACYQXjWAgAAFM68QlcAAADAKcFgsNBVAAAAk8AzHAAAwFlk/gAAgDmJr5EBAMgvnrUAAACFQ+YPAABwDb4aBgBgduIZDgAA4CwyfwAAwJzE18gAAOQXz1oAAIDCIfMHAAC4Bl8NAwAwO/EMBwAAcBaZPwAAYE7ia2QAAPKLZy0AAEDhkPkDAABcg6+GAQCYnXiGAwAAOIvMHwAAMCfxNTIAAPnFsxYAAKBwyPwBAACuwVfDAADMTjzDAQAAnEXmDwAAmJP4GhkAgPziWQsAAFA4ZP4AAADX4KthAABmJ57hAAAAziLzBwAAzEl8jQwAQH7xrAUAACgcMn8AAIBr8NUwAACzE89wAAAAZxH8AQAArlFbW1voKgCuNrDLr2W7RgtdDcxi3ENIh2c4AACAs+YXugIAAABOCQaDeX159KXvnMi4/dWHV+Xt3MCsMDakO9aFVH+sSZuKp/G0R46q8dIKndldYm/fzvEJ6xs7WrWnLnHdwC6/th2XtNaXUPbYkaNq7C9Vz9EqJTRzbEh3rBvUeRWpfZr7ICcFuk4zScp7Jqlf7Owz6XOnuAcXtzXr5Y3eyRXqAvl+hgMAAMw1BH8AAIBr5Dvws6TyP+mGqtKU2/+fF0/oV7/6lW644Ya81QGY8Yqr9PLpqkLXIrvK6sTAzdiQ7ljn17Lk9ZIWry2Xjr+j5+4pyfqyf+yNkM5XlqtRw+p/I6xNM/VF/my5TtPNTr841Xcp78Fu7bx+YhByriDwAwAA4CyCPwAAwDXy9dVwNPBTtSJ14Ce9Pm3x+NSVaZeaDo0E25RryXCPgV1+HVzUrG+r38wGiGeNxDJPpIT11mPj2xOzV5KzCxKzCsJ6rqlb/fXVKuscVI91n+uHtKx92FxTrv2n65X8LjrhvNaX2ElZEQO7/Nomn/YrkHr/FG1IPme2MuLtDGhZdHtSpk5WxVV6+bRXO5cH1LjLm3jsoiptXdutbd8f1aaMZY7q2c5xNXY06d53w2rsH9XYRq8yxosG+rWsXUl9HL02xvXK1j9S5vsg5baFuV+niWVNLbsp7T1k41xTva/S3jP3hGP9cssb2fcx6jOqncsDsd9QuvZkVexVmaSRd8NS3QwNGuYZmT8AAADOIvgDAABcI5+Bn5uqS/W/P5JCQ+f0D+/8o/5yxV/oMzcuyXJ0gw5FIjoU/WuoU7Vlr2j9SFBtRHtgcb6zW99oa9aZ0/GXvtEX3GdOmwGHgX4tW9evReYL7IFdfm0bqVbP6XjgZecbxotj4+W2V/tPN5lBglHtXN6tO5Q4rNT5zrC2nm7Vnmj57d1G9svpVhVHz7GrNDEYcjyg1zpadWZ3vJ4TAiZWCfsbgY1vHCmx1MP6Yt/Yvq3Jm/jyPEMZxRub1CP7w76lV6J724rU0xnSwO6ShOBK3T3VWrwuS/bPQEg9Ktf+Oql4YakWdw7q2YGqzFkcdaVqVECvDdSrLhbtGlLHhXLtP2qvfzLdB2m3LUxRlyzXKdv9mBMnzpX1PszQb+numbFw7I929okGftTRqjOxioX1XNOQLku5BX+i989MzRabBgR+AAAAnDWv0BUAAABwSjAYdLS8aODn8zWlunae9H/Ml/7hnX/Us4/eqX945x917TzFlqnq2+KRx2NdtqgvaZ9QZ23SPh55tlj36tOW5O21nQrFS1BnbfI6zAQT5voYG9LB40Vqv8fy0rmuSu2Vw3ptwLL9by0BkuIq7dnoVTwDxfpSvkR7Osp1vnNIAwnnrYrvs9CrxUosc+GiImkkrDFrZdf6EgIadfdUa/Hxd/Rcwk7p9vfqlvoine8fjZVZt9uaPeLVpvvKpQthXc6hDKcUX++VFNal5IKLq7R17bg6vj+a9tiBXwxLa0uN/iwuUX2l1POL9PsbSnTr2sT9EspRlv7JdB9kvEdSyNTH2e7HXDlxriz3oa37aqrGwhpRkRYttK70atNRGwGxC4NqXO7XsujSPixVelPG5eYKp5/hAAAAcx2ZPwAAwDWc/Go4Gvjx3ZSYovOXK/5C9z7+kv5yxV84EvSJq1FHLCMopM7aMvlql8SGhAt11qqsfakCkaAazCP6tnjkix1vDDGnQESR6A4KqbP2CY1IDCs321wO67zGdX6dXx1Jmxpj273amiq1wHwhXb8waf1CrxYrpEtjUt0kh+rKDyMro+OCdV15oSqTljX755YJW0f12nGpsSMasDCCDR3tE7OIJpT7+XIptl9yOVLG/sl0H2Talqts96OTHDvXNNxXxSWqrxxUR7SuuQz3lmLfsSNH1bg8nHKoxbmAzB8AAABnEfwBAACu4dR8AdHAz5dXTwyZ3LJqiW5ZlTjc20/enHoeTcOheFBHKlXbIy1q950zAzd9eqL9pFoC1n2ShIZ1VjVaX2ZdWaq24KGkv0fUNuXaYnqknm9HkjSZbIsZyZwvZa1PZ45ahvhqL0xtxt4NS/JqUaq398VV2rp2UNu+P6pbFiUdd+QdY86Xdn/i3C+SDh6pUl2mobzqqtRe2W0M/ab40HGGmdQ/Ge7HGXeu6eo3rzYdbdUmRecRGlTj8kFNtv7FG1eosTNpGMA5hDl/AAAAnMWwbwAAwDWcCvzULv4Par65VNddo6zL6yfO6dyF/6W9X/z4FM9sDskWHa7N12XZZAR2lpSlP1qla7S+5qTay1IN94ZZZ6FXi5VhSK2FXi1ONTyZZE4cP65Ll5PWm5kgKQMbUzGVcqPznExprh6nGMPlJQyFlyQ6tNizl6xrw3q9f1yL25p15nRrwrJ/rWwMT2cMe9bzi1EN/GI48fzZ+ifTfZBpW66y3Y9Omuy5rPdhAe6r4o1N5nX3qXG6+splCPwAAAA4i+APAABwDSfnC7huXvYl8MtzCp7/51jg54Ybbpjk2fq0xVOm9qUBRSIRYwm05FiGkdUTiUQ00lEjnWxXWZq5gzALFFdp61qpp70/Icln7MhR7RxQfA6a/zIUDyyMDWnnkbCkEt3bVpR07Kh2tg9nDGxMzhTLnRCgMMrLVfH1Xul4aPIJUWNDumN5QD2V1fp2piwds997jo9bjh1V/4Ui1d888bi6e6q1+EJIr2cJwBTfXKrFxwPadjypnGz9k+k+yHiP5Cjb/eikSZ0r6T60cV/ZuWey7jPQr2VNQ4nBvZTzANkzsCugHpXr1jmY9SMx5w8AAIDTGPYNAAC4hhNfDb/68Cp96TsnJJ1T861L0u7X/ZpTgR9JfcfUpRYFDqUZ1K20XEt1UudsTt5T2hZUpE2KzgN0rO+QGtKOF4eZqm53q3oWHVXjcr9lbbn2n45v37/Lbw4zZWjsqJJkZCH0KPHYxW3NejlTYMOu4wEtOx7/65TKLa7St9tCaozN71Ku/R3l6sl1eK66eu1f69e25eYL/rU+ncmU9XFhMKHfJKmxo1Uv23jpbmT/DOq8+feB7w/qfGW1vp1yqDhzTpjvj2pTpvqY+51XqW6xlmOjfzLdB+m3jWZvaJJs96OTbJ0r031o575Kdc/ck1yRLPvUlaqxPZB0LxWp/ViTNmXLhEtxD6qyWj2nbc4Z5EJk/gAAADjLE4lEIoWuBAAAgBNymS/g7HtXtfTTH0u7PTr8230NS/Svf5A+/u8U++8zfZMM/IQ6VVv2itaPBNVWmmm9EbTpUosCkUNqkNS3xSPf2Q6NBNuM+E+oU7Vl7TrZElDkUIPUt0WevUvi21OWG1JnbZna1ZG4HwDMIgO7/NqmLAE+zAjZnrVWzPkDAADgLIZ9AwAAruHkS6NXH16l4Pl/1jN95/Txf2esm1LgJ5PSNj3fofh8PZ5jWpc07FvDoRF1KDqUm0eer0rrrbs0rFPLSct2j0eeVIEmAABmIAI/AAAAziLzBwAAuIaTmT9R1gygvAR+pqBvi0d7l4woSHRn1lqWMKwVMDudOd1qaz/ud/vs9ulMR+YPAABA4RD8AQAAc1IuL6SMOYAMBQv89G1R7fCOeKAn3RByAADMELk8awEAAOAshn0DAACuEQwG81Luqw+v0t4vfrzgGT8n28sY0g0A4Er5eoYDAADMVWT+AACAOYmvkQEAyC+etQAAAIVD5g8AAHANvhoGkoX1XJNfy5Yby86BQtcHmEZjQ7pj+VE9N5b052nBby9XPMMBAACcNb/QFQAAAHAKE0UDicaO9KtD1eo5XaXiQldmCsaOHFXjpRU6s7vEsnJId6wLqf5YkzbN5salkLK903Bs9sIn2+ej2rk8oJ5Mu1RWq+fozLpPx44cVWPneOzvi9ua9fJGr81jnf3tzYXfAM9wAAAAZxH8AQAArhEMBnl5BFhcvjSuxfX1M+qFumOKq/Ty6apC12JumXSfl2jP6Vbtif51lgQtijc26czNk6vrtPz2XPYb4BkOAADgLII/AADANXhphNkpRVZELAsirOeautVfn5hxkJwFMLDLr4OLmvVt9ZuZCkVaXDmu8xckqVvLOuNlXt7l17bj1pOVa//petVZ1gwk7dPY0ao9dam2Fak9y0vx5LKSzzewy69t8mm/AvH9LFkg8eyLgJZFt6/16cw94Qkv5ZMzNWL7WrIlMtU/W11ylbIf1a9l7Urqc+MeGGmzXsOk9pptyJSNkravbByrgX4tax+emN1iXX/z6IQ+z3SvOMnJe9KRumS4T+L1SfztJW5LXddU7bz33cn/BhKvp71/TzL/m5Q/PMMBAACcRfAHAAC4Bl8NY/YxXrKqo1VnYi/Mw3quaUiXpZxetJ7v7NY32pp15nT8pW70JbU1+HE54YWz8TJ4W5M38eX0iGW4qrEh7XwjLNV54+WdNssb6Neydf1alBQ8SpT5fJKk4wG91tGqM7vj+3zjSIle3uhV8cYm9SjVkFfhhLMYL7292n+6KSmwFGer/hnqkou0/bixVI0K6OCRKtXFAi8h9ahc+zd6Vaw07U3ZxlHtXN6tO9Scua9sHKu6ep3pkJa1d2vn9WZgZWxId7QPxwMtY6P22liXW19Nui8nfU86IMN9Ure7Vfs18beXra7p2jn530DSNbbFuX+TcsUzHAAAwFnzCl0BAAAAp/DSCLPOWFgjKtKihdaVXm06mvuLa7vzkdTttmYaeLXpvnLpQliXJWlsSAePF6n9by2BmeIq7dnojW+7x/Lyua5K7ZXDei3DZPYZzxe11mfJFvHqlvoine8f1VjW1kSN6tnOcTV2ZOg3u/Wfcl2UuR9VolvXKqHMgV8MS2tLs1zzVG0s0Z6Ocp3vHFKGS2D/2Lp69bQVqaf9qJ4bG9XOdYMHPW2yAAAgAElEQVRSW3PqTJ6MbXRQHu5JR+R6n2Sr65T7cyr3h7Wezv2blCue4QAAAM4i8wcAALgGXw1j1ikuUX3loDrW+dUhTdOk90aWQscF67py4z+Xwzovr7amqsDlsM5rXOejdbVonOz5nGK+sK5fmGGfSdd/EjL1o6S6e6q1eF1Ir49VaZPMl/7HSlLvHJWujQu9WqyQLo1JdelunByOLd7YpP2X/Nq2LmAMLZYu+JCljY7Jyz1ZANnqOtX+nMr9YVWQf5MMPMMBAACcRfAHAAC4Bi+NMPt4teloqzYpOmTToBqXDyrVPDzOMOfyWOvTmaOWoafa7R6fa72mej6n5atfc2S+YO9/I6xbFNL5ylJ9ezrerudqJKwxlUzLi//Jy3BNc0rXmg4Z6prvTCXbpvvfpDie4QAAAM5i2DcAAOAawWCw0FUAJq14Y5POnG7VmdM+NSpPw1ZF55bZnSbLZKFXixXWpVQvzRd6tTjXemU7n1OKvSrTuC5dzrDPZOo/WZn6Uf9/e/ceH1V953/8fU6ichEhIajlkoRLEDAKqFSaqHT31y4/4gpIlYp027p2YasFUlu7a2vdx8O6v16sbQJrLfzaausFpKsiLLCs3fYHmsjFFZA7iUICCbRiQghCQMj5/TG3M5OZOTOTmUzm5PV8PHh8yJzb93y/3/P9TvI933Mk/2PCKjfonzac0NipMQywRDpH74yREdF2EMe2dc8t18I1o7V41WSN3b9Z//Rck8JyPMckSXadTBentHY2PztTPyLtsivaJBv6cAAAgORi8AcAALgGdw0j42zcoPFztgVPUAh650aYd4ls3KDplScSO16HPzC/r++XHwwsL5ikr99xQhX/bEtT3TZ9/7km7zJpdfmGoEkKdc8t1/dj/oN2yPFiVDA8V1pTG2VyhOc9Oqt/GZzuZ9bYd5JA+hMVLR99q3z105quE9q3f7S+HvJotfDnO1JfW5QXkn5Pfo5dNMk/I6Mz23rqllS+aqqmFEzSiorR2lf5Yvj8ieEckyLZdTJdnNLqkJ+xXAPOZRxDe+LYJqUOfTgAAEBy8dg3AADgGrwvABlnyihNL1/nfayST57KV83Rff53sExV+YYXA+vcUabVi5o0/YMEjlcwST9eVKvp/veOjNbiitFabXsM25THF2jxY0uC0jS9YpJ/2eoRyzV94hLbTkdr8fbEjxeTKVO1+I4lWjjRO3B0R5l23h+yyuNzVT7Hlk9jJqv8Dmlf0Dpxpr8TouWjh3fASqM6Pkor3Pk+PlIFX52j1QpO/9hFc7XCPniU6LYbN2h8+UFNr1jgr3uaMtVT18qXqGbRXK34q3jPMTkSrpOdnJXkeeyZZ2Bk38wl2hCa13Fyqn9R8zOGayCW+uHYnsTQJqUKfTgAAEByGZZlWelOBAAAQFfbffS0iodenu5kAEihjY8t0TMjOvcH+9TxvA9JFQv0g7S/hAhIDfpaAACA9OGxbwAAwDV4XwDQg23coHvsjxyr26Zn1uRp6l91x4Efed6HNGayvsbADyCJPhwAACDZmPkDAAB6JO5GRncwPujxT+judm5fENN6lGv3RjkmLta886GvBQAASB8GfwAAgGvE874A/iAFAEBqxdPX8s4fAACA5GLwBwAA9EgM/gAAkFr0tQAAAOnDO38AAIBr8L4AAAAyE304AABAcjH4AwAAXIPHxcAtNj62ROMfez/dyQCALkMfDgAAkFwM/gAAANfgrmG4Ut023TNxuZ6tS3dCACB16MMBAACSKzvdCQAAAEgW7hqGKxVM0ortk9KdCgBIKfpwAACA5GLwBwAAuEZVVRV/PEJGqntuuaZXngj+8A7fwm26Z2atpq6ao/sKJOl9fX/iOq22rztmslYvn6QC748bH1uihWt8C/NU7t82dJkkjdbi7VM1xf9z5/YPAImgDwcAAEguBn8AAIBr8EcjZCLPwE+uFm+f4x+A2fjYEi0Mu7ZnYEYVC7TTP1rTpGfnbNNhSQX+bcu0c/tI7842aPzMDRrhH+CxD9Y06dk5L2rhnFzv4E4y9g8A8aMPBwAASC7e+QMAAFyD9wUg87yvX1We0PSKGAdO6ppUozyNKLR/mKv7lnu3r9umZ9bkqfz+kYHFUyapfMxB/WGj98fH7bN0cnXfP46W9jfpcJL2DwCJoA8HAABILmb+AAAA1+CuYWQc72DL1MIY1y8YqaljNqti5hJVSB0ex6bDTdqnE9rnW24z3f8/z2yfiv32paOTuH8AiB99OAAAQHIx+AMAAFyD9wXA/XJ13/IFuk++x8Vt1vSJmxX83p7Qd/jYed/nc0eZdi63PbatPFn7B4DE0IcDAAAkF499AwAArsEfjZBxCnJVpBP64HACm351jnZuX6Cd28s0Xd7HrhXmaqyiPIJtY61Wa7QWPz4ywgqd3D8AJIg+HAAAILkY/AEAAK7B+wKQeUbqc3dIq3+5TXW+j+q26Zk1EVbfuEHj59jWlYLf01MwSV+/Q1pdvkH28Zm655br+/7BmyZ94N/B+/p++cHk7R8AEkQfDgAAkFyGZVlWuhMBAADQ1XYfPa3ioZenOxmAOryDZ8xklRdtVoXKtPPxkVLdNt0zs1ZTV83RfQXex7YFbZ+n8lVzdF9B4BPPI9tO2NYJPKoteNloLa6QFpbLu7zz+wcAH/paAACA9GHwBwAAuEY87wvgD1IAAKRWPH0t7/wBAABILgZ/AABAj8TgDwAAqUVfCwAAkD7Z6U4AAABAsnDXMDLN+IlL0p2EpNq5fUG6kwAgQ9GHAwAAJBczfwAAQI/E3cgAAKQWfS0AAED6mOlOAAAAQLJUVVWlOwkAACAB9OEAAADJxcwfAADQI3E3MgAAqUVfCwAAkD7M/AEAAK7BXcMAAGQm+nAAAIDkYuYPAADokbgbGQCA1KKvBQAASB9m/gAAANfgrmEAADITfTgAAEByMfMHAAD0SNyNDABAatHXAgAApA8zfwAAgGtw1zAAAJmJPhwAACC5mPkDAAB6JO5GBgAgtehrAQAA0oeZPwAAwDW4axgAgMxEHw4AAJBczPwBAAA9EncjAwCQWvS1AAAA6cPMHwAA4BrcNQwAQGaiDwcAAEguZv4AAIAeibuRAQBILfpaAACA9GHmDwAAcI1U3DVsGEbUfwAAoPOY+QMAAJBczPwBAAA9Uqx3IxuGodbW1rDL+vXrJ0ly+jq18bElWrgm+LPpFQv0gyme/9c9t1zTK0902M6+TrR9SZLGTNbq5ZNUEDUlAAB0HWb+AAAApE92uhMAAACQLFVVVSotLe30fg4V5Pv//0H+MJ3Oz9f53r10MbvjV6fW1lYZhuE4AKQ7yrTz8ZGe/2/coPHlSyT74E7o4E3dNt0zc4nGhxvUse8LAAAXSFYfDgAAAA8e+wYAAFwjmX80GrRnr//f5TNnKvfAwaDPfHyzf+J6BNyUSSofI63+7/cjr1MwSSu2l2n6/s2a/liU9QAAcAEGfgAAAJKLwR8AAOAaKXtfwNtvS5Mmdfi4tbXV/y8RY0fkOKwxUl9blCetqdXGhI4AAEBm4J0/AAAAycVj3wAAgGuk7K7h3r2lw4elVaukmTM7vbu65zaoYn+eyn+U67huwfBcSU36oE6a4nv225p1Gh/03p/RWrx9qqZ03BwAgIzAzB8AAIDkYvAHAAC4RsreF1BQIG3aJOXlSTt2JLaPoAGbPJWvmqP7CqJtEAXv/AEAuAzv/AEAAEguBn8AAIBrpOSPRk8/LU2e7IknTng+W7gw/v0kOGBTd6hJUq5GJDpQBABABmDgBwAAILl45w8AAHCNpL8vID9f2rxZevBBzz+fxYuTe5yI3tevKk9o7KJJPNINAOBqvPMHAAAguZj5AwAAXCOpdw2vWiVNmSItXZq8fcajbpvumblZ+8ZM1uqvOr8bCACATMbMHwAAgORi8AcAALhGUt8XMHOm519X2b9Z0yduDvpoesUCrWDKDwCgB+CdPwAAAMllWJZlpTsRAAAAXW330dMqHnp52GWHCvJj2segPXv9/+/Xr5/4WgUAQEC0vhYAAACpxcwfAADgGsm6a3h4Xb3//4ZhqLW1tdP7BAAAkTHzBwAAILmY+QMAAHqkWO9GNgwj5n2G+1o1fuKSuNLVGTu3L+iyYwEA4ISZPwAAAOnDzB8AAOAaqbhruLP3yTAgAwCAM2b+AAAAJBczfwAAQI/E3cgAAKQWfS0AAED6mOlOAAAAQLJUVVWlOwkAACAB9OEAAADJxcwfAADQI3E3MgAAqUVfCwAAkD7M/AEAAK7BXcMAAGQm+nAAAIDkYuYPAADokbgbGQCA1KKvBQAASB9m/gAAANfgrmEAADITfTgAAEByMfMHAAD0SNyNDABAatHXAgAApA8zfwAAgGtw1zAAAJmJPhwAACC5mPkDAAB6JO5GBgAgtehrAQAA0ic73QkAAABIlqqqKpWWlsa8/u6jp1OYGgAAEKt4+3AAAABEx8wfAAAAAAAAAAAAF+GdPwAAwDV4Xw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mPkDAAAAAAAAAADgIsz8AQAArsFdwwAAZCb6cAAAgORi5g8AAAAAAAAAAICLMPMHAAC4BncNAwCQmejDAQAAkouZPwAAAAAAAAAAAC7CzB8AAOAa3DUMAEBmog8HAABILmb+AAAAAAAAAAAAuAgzfwAAgGtw1zAAAJmJPhwAACC5GPwBAAAAAAAAAABwEUM1zTz2DQAAAAAAAAAAwCWyy9a/ne40AAAAAAAAAAAAIEl47BsAAAAAAAAAAICLMPgDAAAAAAAAAADgIgz+AAAAAAAAAAAAuEi2YRiyJBkSkUgkEolEIpFIJBKJRCKRSCQSiUQiMcOj8bdP/6eV9lQQiUQikUjsMXHNA1MlSXc8vaFbpCfTolvzz63nRXRPXPOgt47+YkO3SA+RciX2jEj/SCQSiUQiMdGYLcOQZ/aPRSQSiUQikZjy6GOYZrdIT6ZFt+afW8+L6J4YqKT8/uSmSLkSu3ukfyQSiUQikZhozDZNz2t/DBlEIpFIJBKJXRIlyTCNtKcjU6Nb88+t50V0R/Th9yd3RR/KldidoyT6RyKRSCQSiXHHbBmmDEOyLBGJRCLRJVG5I/SLuwZp879v0e+a0p8eYhrKXYH/P9/cPdLnT6eXYZrdIj2ZFt2af249r6Re192tPc9xaGeclkc6z27aftkqaffI30yPOeHLvKvreZeXqwtjd22n4m1Xuu15ZGj/mNb8dHv7SSQSiURijDHbyDIlWd4RISKRSCRmUiy8cZIqJvRVw46tevB/zvg/tzw3r0qmISMrNcdXzgg9PStPm1/dpuebndYr0BB9rFde3arnm+PbPt7jpSJaOYX6xaxCDZHdh/r5r3drYzeoB2HLvfmwHvz1IUmmZHaP9AWiLZ2J1j9dpUfuH6ebO5TJHm3swvqdnv0mnn+B6zFU8PUZrX2JfF18rFfSdF5dVS/SElsO6cFfH5ZkyMjy5fsgbQ4pr6S2b4f3auZ//9l5+5bo7YxMb7mazu1QJrRfPon8/pRQP+KQv+mO4duT2K83e/0wmoPreSaUa/j2Jlik9tNtMdbvnZYG6bv3XxumjU7N96lo7UrY/rglffUwerSdR5zbp/X7s0O9CLSLwd8f4u3nwq7fzdtPIpFIJBK7KmabWaZkSd7PiEQikZgxcZDmTOirLXUndHPh1Rqx47AO+5ZnmZIMGVlZMrNSdPwsw3sMU6bptN4ZNbT01RduvFov/unD+LaP93ipiFmmpDN69fV39EKz5/Mpf32bvnn/dTKf26uN3aI+dFG5JyN6mWZWYtsPH6dXp+Rpy8ZNmnUo8HnhxJv0rZv66c13P+66+p2O/XYm/7zX46uvv6MXmkKX2+tNlPbFkjRynF69LU9bNm3Sgvdt5TLrsxq6cZN+fCjOdGVKvegOMZnXebhytPrqS7PG6st5J/ztXZfU90xov7wS+v0pU/qRTrYnU/7qNn3z/mKZz+7VxmTWj25Zrif042c3BX7OLdSSGXnaEtK+9ojft2O5fm3tzaz3A58X3nCTvnXTFXpz+8ddm67uUv9iiV6J9/vp/P4cpV5428WGk331hRuv0ot//DD2+hRv/SMSiUQisYfGbMP03Y4BAMgohVfq5pZ6fWvjGRlfHqN7RtTrx4e9ywxvHH6tXp0x0PvDR6r83T5t8u+gr+bOmKhZ/b0/ttTrW6/X67AkDcjX4ul52rL6Xb140rs86LO+mvvZfA2RNGvGbZoVur2dNy1bNu7X0OkF+lLuR559+tJomDKypMIJN+ip6/vYNjyjV/3Hj3C8jdJD0dIp7//fO6tZ1w8MyoPbPnuLFuX7jhWaN+HPQYYpw9ttbtpZr7sK8jQs15TRieN0OO+QfHTaPni5J99kmDJyo+WDx9ZNbwXqTGh98O7LXwaFY/XKbYFtI5Z3HDx3Wcerr+ZOyFPDe9v1k7pAeUhS3c53tdC/3xjqd8T8iFy/FbWeekQu0ziumxgklH8h111E0doX5emfbvOWwWHbfur261vv3aCnplyrKXVRrienJKa5XjTUS5/O95Rfw3vb9TNd4y/Phve2a+GOjxNaN/Z2ysNfH2Noeyvr8rSo4ERIXfKc68113nSEy7PxYcpRZ/Xi6+9KCmlHoqXdtjxim5QVbrmtTbPXzbjbL4e2MsntV0K/PyXSj6z+WHd586Gq8AY95VDG0ftRj0jtkyY47z/qOWWFnNNAU8bJwD7CXnP27Qd2rEtJTWsMOv17sUP7GrGOduiTAmUfUxsjxV3Ho9YVxz4y3Pl49mGv38EitTe2NtrsbN/tkK7cGL7Hdvhe2cn0JLvtSVG/H/27ZvTvh1HrUph2L1zatmzy/o4wMMzvCGaYNATlY+y/I3T2OzcAAJko2wz/7QwA0M3dWjhQjfVHVG+c0eZ6aWHhlTLrTngWGoYM9dGsAUd19/MHPOtPKdGiGQU6svqI6tRH906foDtbDuru1Sf8y5/6bJvu3njCu70hwzD9T2UJ/uyslm86osl35GnLmu16yfeHJcNUh17Fv12TVu4q0E+nFKh69RHVhRyjfucO3b0zsFnBhIn66fSxOvr8Ab2pCMcbMCx6OtUxH2SYmjKlRAt1UHc/fyJwLH/ehOGUHwke59YpJVrY/4i+/fwO/3FvnXKNCgxT9b7lMW3vTfeAYaq8I8+WpijpK7xGv79trKbUHdCbkm6dMlGzbPUhaF85w1R5Wx+9tqbam/d9dO/0Yf50Jiqh7yAD8jS5/1ltqTsbZftY6ne0/IhcvxW1njqVaRzXTQwSyr9wdTmMqO3LgL4aqvBlUF/3kRqvz1N+jinzZJgdxyDd9WJoyw7d/fwZT524daK+tcv+c76m7DygN+NeN872w14fY2l71abPXD9aXxx+VE8e9n5UmK9Z/T/S4p0R8iSWPIsp7YHlUdskw6FNi7TfmNqvKPsdkPz2K2nXnlM9GDBMd3uX1+88qq0OZRy9H43ePr0Zw/7jPicjju8aEetSktIag07/XhylfXWu++HKPsY2JoE6HrWuOPaRztd6B13Sd8fxvShSWxr0vbKT6enObY+N83fNKN8Pnb6/O33niOl3BIdyiPF3hM5+5wYAIFNlK8tUN5iBRCQSicR4Yv+huiv/rLaubZOyTL2166juuj1Pt2Y16U1JhmlIOqtVu5rka+ff9K5TmtugeuXp5v5nteqt0OXDdG9uk5bLkCTPXZi+J0zYn82fFebnSOm1rVe/66i2XlekL45o0E9ORt++rv4jNV7Xx5++sMczHdKpjvlgefPutbVNMrJMWZI3XQOVn2WqLtx5dDhOb82ZMkyDTx1VVaspo38Cx/Evb1C9905OQ9Kbb9V47uxMZHt7OuWQD6fOqlEDvXece/a1am1T+PzuUB/a9NLaGv8dqPHWXx/fecW1fW5fDdZZHWmNUu/6x1K/o+RHS+z1O6ie9vflY4PqbN+v3nqrRla0etyV+WcaknrrzjtKdKdtX427d6r8vbOxtS+2MlDoE2ha29Sg3hqSa8pozcx6sbXec97GqbNq7PDzQOXn+q6vs9pS3+ZJr3fd4J9911cC7VS07cO1e2rS73ef1ZPj81V45KgOq7fmjh+oxt079Vak69TbT4QtR4VJZ7h2197O5Iap/2a45YHzrNt1VNu8bVp9EtuviPvtZPvll8jvT4n0I0H536SVu8/qpwWDpCMfyZB0S4GnjN+MkJ742ifv/sfnq+DIUdWrt+aMj77/jvWjt+Z6z6m61ZRyPdfca28F+rG3vNfc3NwmvdihnL35k+vQPyZS31NVrlHzQ7F9H/Bei6/tCiz3XZ+xt0f247Zp+VpbvxND+uttdUXh0hN0PIfvH+Hak2j9hj+fYqkvnUhXaD45tW8x1d9o6el8uSSv3w9TLyVbuxCh/Qyz3Ol7TFC741QvbMs9xy3S7BEN+unJOMqhJUL9C9v/RGj/nPIhzvIiEolEIrE7xews09OBmt4PiEQikdj9Y37hQA0+1azqVlNZpmS1ntS2U0N11/jLVb3rjCzfo0tM73JJpvcz0zRlyJTvj37+5a1taghaHmV7M8zPkdIbtF6zflbdpBXX5WtElUK276N7yoo18wrZNHnTE+F4MZ1nuOW9deftk4P++C2dVWOOqayWMOfh3Wbm7ZM107f6kVp9sapJhmkGHhUTz3G8ZdDQGiH/Etneng7Fkg9R6oN9eUujKvcM1I9t59+4Z7e+uetMQvXXxzDN+Lc/1aZG5aggx1RVS4T1zFTW7yj1NNxxw5ZrDNdNqvLPm8bX1+/SSy3BXwx9+3NsX7xlkB/ueunfV0N0VttOxX9+3a5ehF7Xka6vcPUlpnYoweXh2htJ9Uea1Vg8UKU5jTqiQfr0FWe17ci5yPnpbWP85dh/qCqmDdZgSdJZrVq/SytCz1NR8sGpHVGYdtR7rMYcU1WKtl+n/Imy3yS2Xz4J/f6UcD8SyP+jR5rVOG2ovpTTrJe8f+jeuv6cLT2da5+OeuvQrTmNekmDdPMVZ7X1yLnI5xuunzpSq3uqmmSZprK8xwzqp7zXXNRyduoflUB9T1W5dsiPMO17TP15lOvMqT1qaVTFnoH6iW3/jXt266FdZ6Kkt4/mlhVrRkhdMfzl5nTdR/n+Ea5+Res3gvIpxvqSSLqc2u1Y9hdPehIqlxT0j9G+d4RrlyQFt8tR2nUzlnYnSr0IWt6sn1Y36eXr8lXo/R0hpnIId32EpjPcecSTD5G+VxCJRCKRmAExW6ZnGqxliUgkEokZEXurNL+31K+3fnKP5890fvkDVbCnTfW2l7vK9G6XZUhq05FWU+YAQ1If5eeaqjrpXd6/r4bIUGOW59EY4bc3pCxTZlaYnyOlN3S9o8f0+nXXatF1zbbPc/TQ3SM1ZO8e3bP7rAxDsvoP0c/+ppf8/VS440U8T+96Ec+jWf+28n1VedNp+KNtPft5ePPu9f/areUnA+ubWaZDOqIcp7+nDIblmjJbIuVbnNvb06FY8sG+PKQ+hOR33Z49mrPXe/wBQ/TU34zSvQ2e/Ii3Hvv48y+e7VvPqlGDNamgr1bsORt+vaxU1W+HehruuE7XQwLtQKfyz/H4MbQvp8+qQYP16YK+WrH7bND2+QW5/ru74z2/blcvQq/rSNdXuPoSUzuU4PJw7Y0lmacb9erRwfrGdQN1VIM1+Oj7Wh6tHE43a9spWzmebtRDKxu913dO+PN0bGeitCPytmm/f19vBbVnkmX5+qVE268o+01i+xWopAn8/pRwP2LL/1ZPGc8q6Ku3lavBRxv08mnf+klon1oDdeiItw4F9h+pPfGc04qWQL4H99sh/dSAwDUXsZwVZrsO9TfO+p6qco2lfY2pP49ynTm1R6Z0ZO8e3bNHtnIfpTkNgXIJTm+OHp49UoP37tEcb3vpuS56efbn9H0rXPlEapf85RW53wjOpxjrSyLpcmq3Y9lfPOmJu1zS0O/76mbUdjna98NY2p0o9SJ0ecMxvV58rcq9vyPEVA6R+kWn77nx5EOC39eIRCKRSOwW0cwyPc9BJRKJRGJmxJyBmtSvWU+/8q7u/fd3da8vvnFcjf1yVJpjyv/4FPm266N7P/MpDW44qeosU8apZr3T2kszrh3o3++t135KgxuO6eVWU8apNjWql4b0N4OXy/OHCsMwZbYG1omaXsObFt92Wef08t5mDR6aE9hf/74aoja9c/Scf7vhw7zLs6IczymdHfLBlNl6TK815OgbpQNt6eyje6eN1C2RziPcfpyWOx2n9Zhea+ilGZ8ZqkLb/m4ttS+Ptr2nDCcN6+NfXujLM4Xke7j02ZefCuyrQ/4bpoz8kfrZdX1izw+H6JPYddCin21p1uBx1+qp4j5BywuLiz3pdKrfTvkRqb451dNTgTIdbkvXLSUjdWu0etyV+dfhekygfTFa9HNvGXy7wLZ9/kj9eFwvvbPlkKedyXEnM7sAABSmSURBVPR6Ee3n0HyM9nMi7VS06zfM/nyxuqFZGjpS3xjaptV7Wxzy7Zxe3hemHO3HC1Nfb/GlPTQfnNqRU942rWSgLR19NOd/e6+PSPnr2H457DeJ7ZdPQv13Iv1ImOu1usFTZj8a10vvNLQkt33KCqlD+1qin5dTe9IauOaC6k/DMb18Kko5O/WPCdX3FJVrLPnh1J+H2y6e9qhgZHC759jO99VgtemdhnOBdtJ2rTqmx+n7R9j8CfQbQdejYWr4dcWe9MdTXxJJVyz9fJj9JZyeeMslHf2+U/vp1K47tTtxt3vefmmordycyiFSv9ihn4jS/jnlQ2faBSKRSCQS0xyzDcOUZVgyZBCJRCIxA+It467W4IZDqjZMyb689bhea7haD44bqBX7JEO9NP1vbtB032+MDXW6d8tJedr9c3r5jf3S58fopS8M9yxvPa5H3vAtP6mfbz2pF2++QS/d7Fn8zv7jatQAeZ65YMlQi17Z36Yf+tZpPa5H3jim+tB0G77fWH3bGbIaDusXDTl6YIj389ZjenhrL71oS++xhpNqlCHDf57hjxc1nYbnfkGZhgwjkK6qLdtl3DxRL9013P8LtRrqdK9phM93M/x+nJY7Hce3/Id3XR1Y3npcj4QsD7/9ea1445AGzxqnl8Z6FjU2nNQx9fKkw/+Xggj5EFQu5/TyG3VB+/Lkfy/P8oaTarw5sEyS3tm6QytOR8gPh+gXKb+dYsNhzf3DOT35ueA0eerEecm0otfvcOXVoZ6Gr29O9bR6yw7p5gn64RdCytShHne4blKVf+Gux3jbly1NMhrqdO8fzumpzwWuPalNq/+wQytOuaReRPvZfn2ZYfI16GeH9tTp+uyw/GSYOnRcdYYlo+HPWt2ao+k6qbdjuT7DlqN0bP9+7/Xdop9tPamXQtJ+TAPC5INDO2IGrg9//ktSwyHNNTx3a4fNX8f2y2G/SWy//MlK5PenRPqRsP3ncW8ZH9crDbbPTyejfbLv/6Tebg3fTsTannj6qX3S58cG+rHW43rkjRbveUYuZ6f+0UqkvqeiXGPMj6j9ebjt4mmPGk6FqePb9XKk8ms9rm9v7aWXPh+oK57vD0bHcgmbHofvH5HKwd/ehGujz8kwjNjrSyLpUuj2YfrjLaH760R64i2XKNEv4X6/l6bbytvjpJ5+9VD09tNwaNedvr8n0u411Onphhw9OCTGclCEfnFLcPk4tX/R86ET7QKRSCQSiWmOxtzXdliWJQVPbSUSiUQikdijY/+r9eRf99Jrqw6rKsn7f2HmeEnS3Nd2pv88MzB2y/wbWqgXJkm/6ER96ZbnlXGxl2b/r2s0ZP9O/exod0iPu+KLd3rq6JdW7ewW6UlN7KUvfu4aDd63UxWN3SE9qa/vPaNciZkcu1X/mMLvh0QikUgkEpMfs2UYnmfASUQikUgkEntoHDZmtL7QelA/b/D8/JkxV+lTjfWqTsH3BB/TNNJ+3pkYu2X+Ndbpmcbr9cDM8XpA0rEDB/Wd/W2Zf16ZFodcren9WvSLRkOm2Q3S47Lo5+bfn4Z66tAzxwzJ6Abp6YL63iPKlZjR0Scd/WNXfj8kEolEIpGY/Jgtef5DJBKJxMyIL8y4XkBqXK8XbrL/nK8XZuRH3eJLr78Xdz1WjOv1lPr/pdffk+Su/PvUNaNl7XffeWWKB2ZcrwfSnYgM0JXt1/MZVke/PuN6fT3diYhRaH2nXNHdZV6/H//3QzeJt7yIRCKRSOxO0Zi7aqfv/wAAAAAAAAAAAMhwZroTAAAAAAAAAAAAgORh8AcAAAAAAAAAAMBFGPwBAAAAAAAAAABwEQZ/AAAAAAAAAAAAXMS4fsJiK92JAAAAAAAAAAAAQHIYkhj8AQAAAAAAAAAAcIlsy2LsBwAAAAAAAAAAwC145w8AAAAAAAAAAICLMPgDAAAAAAAAAADgIgz+AAAAAAAAAAAAuAiDPwAAAAAAAAAAAC7C4A8AAAAAAAAAAICLMPgDAAAAAAAAAADgItnpTgAAILnOf3RSZxv+oua3t+v0/kOyZMmQIav9oi7Ny1XurTeo7/Bh6lMwON1JBQAAAAAAAJACDP4AgEt80nxKx9f8SXXPvqqm6h1R173syoEa9uUZGvyFz2vADeO6KIUAAAAAAAAAuoJhWZaV7kQAADrnL/9VpZonf6OPNr0T13aXXTlQIxbM1chvfkXmJdwPAAAAAAAAALgBgz8AkOE+WPKCDjzxS31ysjXhfQydc7vG/egh9bo6L4kpAwAAAAAAAJAODP4AQAY7vHSldj30I1kXLnZ6X4P+erJufm2xzF6XJSFlAAAAAAAAANLFTHcCAACJ+csb1dr32OKkDPxI0od/3Kw9j/xc7ec/Scr+AAAAAAAAAKQHgz8AkIHOf3RSB5/4pT5pOZ3U/dY/+6pO/GlLUvcJAAAAAAAAoGsx+AMAGejP6zbpo+rtUnu7ZFmyLrbLunhRsj3J07p4UZZveXt74Gcbq92S1W7517l4pk2HfrFCF1o/7upTAgAAAAAAAJAkDP4AQIb5pPmU6n+3Sn0Khyj7isuV1be3Lh9doH5jRngGc6x2yTDUp3CI+l0zQtn9+6n3sE+p//hrlH15X7V/ckGWZcm6cFFZvS5Vv7EjdOnAAbqkfz8ZpqkP//C2mt/Zle7TRHdRW6lSo1SVtTEsd1o3kX0CAAAAAAAgbgz+AECGaTv+oXoPuUq3bvydrpp2q678fKmKvvsPmrzmGRX8/SxdvNimywblqmTtL1X0yD9o4C03asTXZ2vcj76tkg3/VzmTrtPFT9rU/8ZrNfYHC9V7SJ5yJk/QxN/8q4YvmKvcWyaqadO7CaauVpWlhgzD9q+0UrH+Db+2stRh25D9x718vebb92/M1/roCVKpYcgIHYiId3AinYMZ/nOI47wTNWqRqqwqLRrVTfbjJFzezE9JzgAAAAAAAHQpBn8AIMN8+Me3de7DZmX376cLrR+r/vevq/rvvqYPnn5JI8v/Tr1yr1Tbsb/o5M4Dyu7bW39e+/+04zs/UNXUr+hMXaMm/uoH6j3oSo35/j/qfPMpHf3P/9SxVRv0cW2dhn6xTOc/OqXj6zfGn7D182UYRdr7qOWZWeT79+heFRmGnP+mXqu1K4u1zr9tjSpUriLbhuvnF6m8eF2Cy2tVWVqm3RU1/rTVVOxWmePgVIlKSqpV/mQmDwqUqKImUCbr5i1TWaoGgDLF+vkyispVvM5eX2tUsfsJZhwBAAAAAICMx+APAGSY1gMfSJaltmMndObQUZm6RJfocp3/6KSUnSXzskuli5ZkSef+/JGs9nZdkt1f7dYFHfnta+pTOES5pRPVt6jAu322JFOfnGhW2/ETavqfd9W6qya+RNVWqrRMWmdZWjoteHZN6cGHZVnrpDKnmS+jtKhqqabZfr59dom0+6B3cGa9Vi2T5s2cFlj/0XnSslXeQQyn5TXaWy0Vjw5MJxk1uliq3iuns53923WatyzyoECHGUtBs3xqVfmVclWrWuVFthlJ4WYDhXuEWuX8DrN11s/v3CyeaQ9XqES7dTDSo9rCfbZ2vvMxQ7dbP19RZ3KtDV4eGKeLlg8h6/ryOHTGWdSZVrWqfGKZSipqtHSa/fNRWlTlnXEUMf+jzC6Lu0xTOAsLAAAAAAD0aAz+AECGsS62S5KMLFNGdrb/cyM7S2q3JMuSDEmGZx0ZhiRLhrJ18Uyb2s+f14VTp9Wy84DybrtJl/S9Qtn9Lpdlmjq26g+SLCkrK640rX9ypWbXLNU0rdd8o0zyz6ZYp+KVa1WraVpaM1sr45w9U+MZrdEoSao9qN0q0bgi2wpF42yDGA7LNU0PV5Ro2ROBP9avX7VMJRUPK+jv/2FN08MVUvlXws8SGrWoKmi2U02FVF7k+6P+KC36bYVK7LNvqhYptieaVat870zvfj0DY+vnGyrTujhnL3WWPR3emUNOx6ytVGnZbtuMoxpVyD7QFrxPa908LSuLNBASfd3gGV+WrJoKlURN21qtrC7R7NudSiE0/2tVWRp8rHXFwbPPnAWfS9eUHwAAAAAA6GkY/AGADPNJc0vM61rt7Z7BIEmW2mX26a22hj/r5PZ9eu8bT8js3Utjv7dAn5r5OZ3aeUB1v3lF2Zde7h0witV6rdo9W7ePkrR+lZaVVOhh/2jKNC31DXSMul2zd6+KeZZDbWWpypbN07qlzkMzsRp1+2yVVJeryDvromzZPD0a44tlRi16VPOqyxXL+NWo22dHH3yIWYkqHradf22lnlgW/JknXc6zl2w78cxEKvGWWQLpmPZwhUqqV2ptXCMWoTO7Qs4taKAu+vGDB/065klsijXa8fxD898zaNQhL6LMCnPap6dOxpuXAAAAAAAA0TH4AwAZ5pIB/WRdbJdhmmo/d16SZ2DHunhRMgz/Z5KU1esyXbzYpgsXPpYhKffTxar79StqbzuvgbfcoJqf/Ervfvd7+uD553XkP9ao3TrvGSy6eDGhtNUe3J2MU5TWz1dRuVRRszSGWTkx71Tzi1Zqdo0VPOsi5sduTdPSdfOCZg4FhDwKrKhc1UlLdyjb4+MMQ4ZRpmURB03CbeOduRLz7KMEjVqk31YoKK2lKXuZTiwDOaFseVZbqdKYHhcX5lijRqs43kPbdXZ7AAAAAACAMBj8AYAM069opPoUDpYMKeczE2SYWbr08hz1HT5UZnaWcj8zQTKkC60f66rbp2jMI9/QkOnTNGTGNJ0+UKfDv/69jOwsFdw3S2MfX6gxCxdq3Hce0rX//JCG3lkm45JsZffvl1DaRo3u/J+xaytL5XlynPfdK4Gdq1jV2muf4lKzV9W+P8Y7La89qNChKc8MHaeBE5tpD6tC5frKk3ttH67XfKNIK2fXxP7YsU6Zp3W2R8x5/oXkVQe2R85ZlqykzKZyHnAJehxeTYVU/pU4ZsjEI44ylDyz0EqqtdI33WbUIlXFXG4hxwpTr+LS2e0BAAAAAADCYPAHADJMzs3X6y9vvK2tdy7QR2/+j8zsbJlWto6++B/aNvshndpdKyMrS2avy3Tynd06sXGbPq6t16m9tWp49Q1dPHNOF1o/1oEnfikZhgbdMkmXjylUv3EjVVzxiG74zb/q6hm3xZGiaZpZ7H1s1bSZIY9GW6/5vveZ1K7VyuKZUWfyrJ9vqGjlbNVY4Wb8TNPMedKyVb6d16ryiWXSPN8+HZZ7B4fKbc9tq127MjA4FJNRWvToPFUvWxaY2eN915D9/TGe/do3CzMwFeaz9U86zBgatUiPzlumsqB3zNSqsjTW2Uvh9hlvOryPjZsXvSy1fn4KZ/rYhA7kKEz+d9zIU47lRYrrdT3eY9nr0Pony1U971HP4FvCefmow+AdAAAAAABAfLKdVwEAdCe9hlyl9rPn1HRoh0zjUpmXXKL28+fVeuCQLF2UIVPmJZfIvPQSnfngqE5Ub/N8ZmRJWZ5lPvv/ZYlOH/hARla2rPZ29Z8wVkXfuV/D5s6MK03THp6tJ4rma7S1VEtrKlRaZMj31qCSihqN8j9yrSrKXtZr1TJJKleRUW77vEQVNZ6ZLdOW1qiitCjwSqKSCtXYZrFEXz5NS611klEmY5lvi3laF3agKdrJLtW6ectU5tvHqEWqWrdXRpEhX6pL5s0LmUEyTQ9XlKiozNAyX7qqFmnpunkyfJ9JmldRoRKtdDi8pXXzjeDXMs1bJyuecwhJm3M6PI+N85fKvHXOs4emzVRxWZHsRTlvneUZ5EjqmNAoLapap71G4Fie/HeYTzNtqayacUF1VfLU18hpHKVFVTVSaB2rstWxVOQlAAAAAABAnAzLshL/exEAoOtZlvZ+r0Lv//x3strbOy6+2C7DNHTj8z/WhVOnteOBxyVJhumZ7Gl9ckEDbirWdZXf1du3z9P55pPKuuQyWZal7L69VfqH32jATQk8vm39fBllyzRvnaWgv2VH+hxIldpKlRbt1aPxDuylWm2lSr2DoMz0AQAAAAAAqcRj3wAg0xiGhs75W102KFcKN35vWbLa25XV+zKZvS9T+4ULsk8LsQyp/cJF9R0xRMO+fKfadUEXPjmjS3Ou0IBJ1yl4Skkcpi2VZdVo3BOGDMP274lxqrEY+EHq1FaWBj2+zfMoNofH0gEAAAAAALgYgz8AkIGuKB6lwq/fI+OS7OABIMuSkWUqZ1Kx2o59qE9OturKz5fKyAo092ZWllp27NP2rz2mgSUTdOMvf6hxjy5Uv3Ej1evqPPUZPrQTKRulRVWWLMv2r2qRmOSAVFtWFhhwLNsd/DhAAAAAAACAnobHvgFAhmo/d17b739UDa/8l9Qe3JRn9+0teR/zZpimPmlpDVputber/cIn6jVooC7NHaD2c+eU1ae3Jj77f5Tz6eu67BwAAAAAAAAAJB+DPwCQwdqOn9D2v/+ePvzjlg4zgCzfgJAReN9PKOviRcmy1GvwVbr2Rw9p6Ny/7YJUAwAAAAAAAEglBn8AIMO1nzuvPd+t0KF/ezGh7XM/M0HFT31HA268NskpAwAAAAAAAJAODP4AgEv8ee1G1T37mo6v+VNM6/cedrWGPzBH+X83Q5cOyklx6gAAAAAAAAB0FQZ/AMBFLpw+o+at7+kv69/SiY1b1XrgcNDyS3Ou0MBbblTeZz+tK6eWqvewq9OTUAAAAAAAAAApw+APAAAAAAAAAACAi4R/AzgAAAAAAAAAAAAyEoM/AAAAAAAAAAAALsLgDwAAAAAAAAAAgIsw+AMAAAAAAAAAAOAiDP4AAAAAAAAAAAC4CIM/AAAAAAAAAAAALsLgDwAAAAAAAAAAgIsw+AMAAAAAAAAAAOAiDP4AAAAAAAAAAAC4CIM/AAAAAAAAAAAALsLgDwAAAAAAAAAAgIsw+AMAAAAAAAAAAOAiDP4AAAAAAAAAAAC4CIM/AAAAAAAAAAAALsLgDwAAAAAAAAAAgIsw+AMAAAAAAAAAAOAiDP4AAAAAAAAAAAC4CIM/AAAAAAAAAAAALsLgDwAAAAAAAAAAgIsw+AMAAAAAAAAAAOAiDP4AAAAAAAAAAAC4yP8HjxSFM/YcS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>
              <a:latin typeface="Calibri" pitchFamily="34" charset="0"/>
            </a:endParaRPr>
          </a:p>
        </p:txBody>
      </p:sp>
      <p:pic>
        <p:nvPicPr>
          <p:cNvPr id="199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857250"/>
            <a:ext cx="5738812" cy="57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4" name="TextBox 5"/>
          <p:cNvSpPr txBox="1">
            <a:spLocks noChangeArrowheads="1"/>
          </p:cNvSpPr>
          <p:nvPr/>
        </p:nvSpPr>
        <p:spPr bwMode="auto">
          <a:xfrm>
            <a:off x="928688" y="3568700"/>
            <a:ext cx="839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3600">
                <a:latin typeface="Browallia New"/>
                <a:ea typeface="Browallia New"/>
                <a:cs typeface="Browallia New"/>
              </a:rPr>
              <a:t>Labs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964407" y="2607469"/>
            <a:ext cx="50006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214438" y="2428875"/>
            <a:ext cx="428625" cy="214313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1178719" y="2893219"/>
            <a:ext cx="428625" cy="357187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5813" y="2428875"/>
            <a:ext cx="428625" cy="214313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821531" y="2893219"/>
            <a:ext cx="428625" cy="357188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643063" y="2071688"/>
            <a:ext cx="1428750" cy="642937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857250" y="1643063"/>
            <a:ext cx="714375" cy="7143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99692" name="TextBox 24"/>
          <p:cNvSpPr txBox="1">
            <a:spLocks noChangeArrowheads="1"/>
          </p:cNvSpPr>
          <p:nvPr/>
        </p:nvSpPr>
        <p:spPr bwMode="auto">
          <a:xfrm>
            <a:off x="857250" y="1714500"/>
            <a:ext cx="642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>
                <a:solidFill>
                  <a:schemeClr val="bg1"/>
                </a:solidFill>
                <a:latin typeface="Browallia New"/>
                <a:ea typeface="Browallia New"/>
                <a:cs typeface="Browallia New"/>
              </a:rPr>
              <a:t>01100</a:t>
            </a:r>
          </a:p>
          <a:p>
            <a:pPr algn="ctr"/>
            <a:r>
              <a:rPr lang="en-CA">
                <a:solidFill>
                  <a:schemeClr val="bg1"/>
                </a:solidFill>
                <a:latin typeface="Browallia New"/>
                <a:ea typeface="Browallia New"/>
                <a:cs typeface="Browallia New"/>
              </a:rPr>
              <a:t>11010</a:t>
            </a: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2035968" y="1393032"/>
            <a:ext cx="50006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286000" y="1214438"/>
            <a:ext cx="428625" cy="21431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2250281" y="1678782"/>
            <a:ext cx="428625" cy="357188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857375" y="1214438"/>
            <a:ext cx="428625" cy="21431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1893094" y="1678782"/>
            <a:ext cx="428625" cy="357187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786063" y="857250"/>
            <a:ext cx="928687" cy="714375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1928813" y="428625"/>
            <a:ext cx="714375" cy="7143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99700" name="TextBox 40"/>
          <p:cNvSpPr txBox="1">
            <a:spLocks noChangeArrowheads="1"/>
          </p:cNvSpPr>
          <p:nvPr/>
        </p:nvSpPr>
        <p:spPr bwMode="auto">
          <a:xfrm>
            <a:off x="1928813" y="500063"/>
            <a:ext cx="642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>
                <a:solidFill>
                  <a:schemeClr val="bg1"/>
                </a:solidFill>
                <a:latin typeface="Browallia New"/>
                <a:ea typeface="Browallia New"/>
                <a:cs typeface="Browallia New"/>
              </a:rPr>
              <a:t>01100</a:t>
            </a:r>
          </a:p>
          <a:p>
            <a:pPr algn="ctr"/>
            <a:r>
              <a:rPr lang="en-CA">
                <a:solidFill>
                  <a:schemeClr val="bg1"/>
                </a:solidFill>
                <a:latin typeface="Browallia New"/>
                <a:ea typeface="Browallia New"/>
                <a:cs typeface="Browallia New"/>
              </a:rPr>
              <a:t>11010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785938" y="3643313"/>
            <a:ext cx="1143000" cy="71437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85750" y="4500563"/>
            <a:ext cx="6397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Browallia New" pitchFamily="34" charset="-34"/>
                <a:cs typeface="Browallia New" pitchFamily="34" charset="-34"/>
              </a:rPr>
              <a:t>data</a:t>
            </a:r>
            <a:endParaRPr lang="en-CA" sz="2800" dirty="0">
              <a:solidFill>
                <a:schemeClr val="bg2">
                  <a:lumMod val="40000"/>
                  <a:lumOff val="6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57313" y="4286250"/>
            <a:ext cx="10541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Browallia New" pitchFamily="34" charset="-34"/>
                <a:cs typeface="Browallia New" pitchFamily="34" charset="-34"/>
              </a:rPr>
              <a:t>opinions</a:t>
            </a:r>
            <a:endParaRPr lang="en-CA" sz="2800" dirty="0">
              <a:solidFill>
                <a:schemeClr val="bg2">
                  <a:lumMod val="40000"/>
                  <a:lumOff val="6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571625" y="4786313"/>
            <a:ext cx="11842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Browallia New" pitchFamily="34" charset="-34"/>
                <a:cs typeface="Browallia New" pitchFamily="34" charset="-34"/>
              </a:rPr>
              <a:t>questions</a:t>
            </a:r>
            <a:endParaRPr lang="en-CA" sz="2800" dirty="0">
              <a:solidFill>
                <a:schemeClr val="bg2">
                  <a:lumMod val="40000"/>
                  <a:lumOff val="6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7188" y="5072063"/>
            <a:ext cx="7429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Browallia New" pitchFamily="34" charset="-34"/>
                <a:cs typeface="Browallia New" pitchFamily="34" charset="-34"/>
              </a:rPr>
              <a:t>ideas</a:t>
            </a:r>
            <a:endParaRPr lang="en-CA" sz="2800" dirty="0">
              <a:solidFill>
                <a:schemeClr val="bg2">
                  <a:lumMod val="40000"/>
                  <a:lumOff val="6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8625" y="5572125"/>
            <a:ext cx="17462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Browallia New" pitchFamily="34" charset="-34"/>
                <a:cs typeface="Browallia New" pitchFamily="34" charset="-34"/>
              </a:rPr>
              <a:t>folk knowledge</a:t>
            </a:r>
            <a:endParaRPr lang="en-CA" sz="2800" dirty="0">
              <a:solidFill>
                <a:schemeClr val="bg2">
                  <a:lumMod val="40000"/>
                  <a:lumOff val="6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  <p:custDataLst>
      <p:tags r:id="rId1"/>
    </p:custDataLst>
  </p:cSld>
  <p:clrMapOvr>
    <a:masterClrMapping/>
  </p:clrMapOvr>
  <p:transition advTm="6504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1"/>
          <p:cNvSpPr>
            <a:spLocks noChangeArrowheads="1"/>
          </p:cNvSpPr>
          <p:nvPr/>
        </p:nvSpPr>
        <p:spPr bwMode="auto">
          <a:xfrm>
            <a:off x="214313" y="1857375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information not on the network can’t do any good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1"/>
          <p:cNvSpPr>
            <a:spLocks noChangeArrowheads="1"/>
          </p:cNvSpPr>
          <p:nvPr/>
        </p:nvSpPr>
        <p:spPr bwMode="auto">
          <a:xfrm>
            <a:off x="214313" y="285750"/>
            <a:ext cx="8786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extreme openness takes seriously the idea that the best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person to build on scientific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work may not be the original discover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852488"/>
            <a:ext cx="862965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1"/>
          <p:cNvSpPr>
            <a:spLocks noChangeArrowheads="1"/>
          </p:cNvSpPr>
          <p:nvPr/>
        </p:nvSpPr>
        <p:spPr bwMode="auto">
          <a:xfrm>
            <a:off x="214313" y="2120900"/>
            <a:ext cx="8786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uses Galaxy data from</a:t>
            </a:r>
          </a:p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the Sloan Digital Sky Survey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1"/>
          <p:cNvSpPr>
            <a:spLocks noChangeArrowheads="1"/>
          </p:cNvSpPr>
          <p:nvPr/>
        </p:nvSpPr>
        <p:spPr bwMode="auto">
          <a:xfrm>
            <a:off x="214313" y="2443163"/>
            <a:ext cx="878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7200">
                <a:latin typeface="Browallia New"/>
                <a:ea typeface="Browallia New"/>
                <a:cs typeface="Browallia New"/>
              </a:rPr>
              <a:t>train volunteers</a:t>
            </a:r>
            <a:endParaRPr lang="en-CA" sz="7200">
              <a:latin typeface="Berlin Sans FB Demi"/>
              <a:ea typeface="Browallia New"/>
              <a:cs typeface="Browallia New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642938"/>
            <a:ext cx="77914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2.9|2.5|0.9|0.8|0.7|7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rgbClr val="FF0000"/>
          </a:solidFill>
          <a:headEnd type="none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3600" dirty="0">
            <a:latin typeface="Browallia New" pitchFamily="34" charset="-34"/>
            <a:cs typeface="Browallia New" pitchFamily="34" charset="-34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30306</TotalTime>
  <Words>1032</Words>
  <Application>Microsoft Office PowerPoint</Application>
  <PresentationFormat>On-screen Show (4:3)</PresentationFormat>
  <Paragraphs>445</Paragraphs>
  <Slides>178</Slides>
  <Notes>159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178</vt:i4>
      </vt:variant>
    </vt:vector>
  </HeadingPairs>
  <TitlesOfParts>
    <vt:vector size="186" baseType="lpstr">
      <vt:lpstr>Calibri</vt:lpstr>
      <vt:lpstr>Arial</vt:lpstr>
      <vt:lpstr>Berlin Sans FB</vt:lpstr>
      <vt:lpstr>Browallia New</vt:lpstr>
      <vt:lpstr>Matura MT Script Capitals</vt:lpstr>
      <vt:lpstr>Gigi</vt:lpstr>
      <vt:lpstr>Berlin Sans FB Demi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Asma Al-Qasimi</cp:lastModifiedBy>
  <cp:revision>1402</cp:revision>
  <dcterms:created xsi:type="dcterms:W3CDTF">2008-06-20T13:18:56Z</dcterms:created>
  <dcterms:modified xsi:type="dcterms:W3CDTF">2009-02-03T13:58:47Z</dcterms:modified>
</cp:coreProperties>
</file>