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4" r:id="rId2"/>
    <p:sldId id="266" r:id="rId3"/>
    <p:sldId id="265" r:id="rId4"/>
    <p:sldId id="267" r:id="rId5"/>
    <p:sldId id="256" r:id="rId6"/>
    <p:sldId id="262" r:id="rId7"/>
    <p:sldId id="258" r:id="rId8"/>
    <p:sldId id="263" r:id="rId9"/>
    <p:sldId id="257" r:id="rId10"/>
    <p:sldId id="259" r:id="rId11"/>
    <p:sldId id="261" r:id="rId12"/>
    <p:sldId id="268" r:id="rId13"/>
    <p:sldId id="260" r:id="rId14"/>
    <p:sldId id="269" r:id="rId15"/>
  </p:sldIdLst>
  <p:sldSz cx="12192000" cy="6858000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602B"/>
    <a:srgbClr val="BFD3C8"/>
    <a:srgbClr val="90B8A6"/>
    <a:srgbClr val="FFFFFF"/>
    <a:srgbClr val="00007C"/>
    <a:srgbClr val="8D0000"/>
    <a:srgbClr val="B90000"/>
    <a:srgbClr val="7F3E17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80" autoAdjust="0"/>
    <p:restoredTop sz="94084" autoAdjust="0"/>
  </p:normalViewPr>
  <p:slideViewPr>
    <p:cSldViewPr>
      <p:cViewPr varScale="1">
        <p:scale>
          <a:sx n="93" d="100"/>
          <a:sy n="93" d="100"/>
        </p:scale>
        <p:origin x="258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144" cy="4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defTabSz="92840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6" y="0"/>
            <a:ext cx="3038144" cy="4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algn="r" defTabSz="92840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3356"/>
            <a:ext cx="3038144" cy="4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defTabSz="92840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6" y="8773356"/>
            <a:ext cx="3038144" cy="4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algn="r" defTabSz="928407">
              <a:defRPr sz="1200"/>
            </a:lvl1pPr>
          </a:lstStyle>
          <a:p>
            <a:pPr>
              <a:defRPr/>
            </a:pPr>
            <a:fld id="{EE0CE762-0A18-6249-9CA5-DE404A132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04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144" cy="4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defTabSz="92840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6" y="0"/>
            <a:ext cx="3038144" cy="4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algn="r" defTabSz="92840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7038" y="693738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6" y="4387442"/>
            <a:ext cx="5607712" cy="415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3356"/>
            <a:ext cx="3038144" cy="4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defTabSz="92840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6" y="8773356"/>
            <a:ext cx="3038144" cy="4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algn="r" defTabSz="928407">
              <a:defRPr sz="1200"/>
            </a:lvl1pPr>
          </a:lstStyle>
          <a:p>
            <a:pPr>
              <a:defRPr/>
            </a:pPr>
            <a:fld id="{199A51DD-06F9-6D48-9F46-1A45ABCC0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5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90FA2-95FA-EC4D-9679-B5E831CF0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9BB5A-C110-4E4E-B2A5-6AD1382DD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4F756-45E7-144D-99C1-A6D87F0A8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A5BC3-D362-4648-8F02-86AB5C660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EB6C8-8E9D-0249-A13F-2E1FBE743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A479-31C8-2B40-A44C-244D583D8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5D11-8A13-5947-8D08-E0E6EC229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AFB9D-9874-CA44-AA62-44661E82F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A5BC-F832-094C-B8D2-F0157CCE4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FC98C-9B1A-6F4D-B288-FAF32AFC9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DD4D-71B3-5C46-816D-632BACBD0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AD56E1-4800-214B-8B54-E9EC7E38D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20151"/>
            <a:ext cx="11887200" cy="1634315"/>
          </a:xfrm>
          <a:prstGeom prst="rect">
            <a:avLst/>
          </a:prstGeom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2825"/>
            <a:ext cx="10439400" cy="576775"/>
          </a:xfrm>
          <a:noFill/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Exam Jam PHY131 –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Half – Dec. 8, 2017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04775"/>
            <a:ext cx="3867150" cy="657225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3" idx="2"/>
          </p:cNvCxnSpPr>
          <p:nvPr/>
        </p:nvCxnSpPr>
        <p:spPr>
          <a:xfrm>
            <a:off x="6096000" y="2254466"/>
            <a:ext cx="0" cy="4603534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8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10668000" cy="2373533"/>
          </a:xfrm>
          <a:prstGeom prst="rect">
            <a:avLst/>
          </a:prstGeom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2825"/>
            <a:ext cx="10439400" cy="576775"/>
          </a:xfrm>
          <a:noFill/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Exam Jam PHY131 –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Half – Dec. 8, 2017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152400"/>
            <a:ext cx="35052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96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11658600" cy="4175797"/>
          </a:xfrm>
          <a:prstGeom prst="rect">
            <a:avLst/>
          </a:prstGeom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2825"/>
            <a:ext cx="10439400" cy="576775"/>
          </a:xfrm>
          <a:noFill/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Exam Jam PHY131 –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Half – Dec. 8, 2017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52400"/>
            <a:ext cx="3505200" cy="59055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410200" y="2189259"/>
            <a:ext cx="0" cy="4668741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56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11658600" cy="4175797"/>
          </a:xfrm>
          <a:prstGeom prst="rect">
            <a:avLst/>
          </a:prstGeom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2825"/>
            <a:ext cx="10439400" cy="576775"/>
          </a:xfrm>
          <a:noFill/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Exam Jam PHY131 –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Half – Dec. 8, 2017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52400"/>
            <a:ext cx="3505200" cy="59055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410200" y="2189259"/>
            <a:ext cx="0" cy="4668741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54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2825"/>
            <a:ext cx="10439400" cy="576775"/>
          </a:xfrm>
          <a:noFill/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Exam Jam PHY131 –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Half – Dec. 8, 2017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36634"/>
            <a:ext cx="3505200" cy="5905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627183"/>
            <a:ext cx="11887200" cy="1952693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867400" y="2189259"/>
            <a:ext cx="0" cy="4668741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68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2825"/>
            <a:ext cx="10439400" cy="576775"/>
          </a:xfrm>
          <a:noFill/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Exam Jam PHY131 –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Half – Dec. 8, 2017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36634"/>
            <a:ext cx="3505200" cy="5905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627183"/>
            <a:ext cx="11887200" cy="1952693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867400" y="2189259"/>
            <a:ext cx="0" cy="4668741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9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20151"/>
            <a:ext cx="11887200" cy="1634315"/>
          </a:xfrm>
          <a:prstGeom prst="rect">
            <a:avLst/>
          </a:prstGeom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2825"/>
            <a:ext cx="10439400" cy="576775"/>
          </a:xfrm>
          <a:noFill/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Exam Jam PHY131 –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Half – Dec. 8, 2017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04775"/>
            <a:ext cx="3867150" cy="657225"/>
          </a:xfrm>
          <a:prstGeom prst="rect">
            <a:avLst/>
          </a:prstGeom>
        </p:spPr>
      </p:pic>
      <p:cxnSp>
        <p:nvCxnSpPr>
          <p:cNvPr id="5" name="Straight Connector 4"/>
          <p:cNvCxnSpPr>
            <a:stCxn id="3" idx="2"/>
          </p:cNvCxnSpPr>
          <p:nvPr/>
        </p:nvCxnSpPr>
        <p:spPr>
          <a:xfrm>
            <a:off x="6096000" y="2254466"/>
            <a:ext cx="0" cy="4603534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54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20151"/>
            <a:ext cx="11887200" cy="1634315"/>
          </a:xfrm>
          <a:prstGeom prst="rect">
            <a:avLst/>
          </a:prstGeom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2825"/>
            <a:ext cx="10439400" cy="576775"/>
          </a:xfrm>
          <a:noFill/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Exam Jam PHY131 –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Half – Dec. 8, 2017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04775"/>
            <a:ext cx="3867150" cy="6572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828800"/>
            <a:ext cx="11734800" cy="112245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096000" y="2895600"/>
            <a:ext cx="0" cy="3906741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8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20151"/>
            <a:ext cx="11887200" cy="1634315"/>
          </a:xfrm>
          <a:prstGeom prst="rect">
            <a:avLst/>
          </a:prstGeom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2825"/>
            <a:ext cx="10439400" cy="576775"/>
          </a:xfrm>
          <a:noFill/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Exam Jam PHY131 –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Half – Dec. 8, 2017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04775"/>
            <a:ext cx="3867150" cy="6572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828800"/>
            <a:ext cx="11734800" cy="112245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096000" y="2895600"/>
            <a:ext cx="0" cy="3906741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2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2825"/>
            <a:ext cx="10439400" cy="576775"/>
          </a:xfrm>
          <a:noFill/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Exam Jam PHY131 –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Half – Dec. 8, 2017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9600"/>
            <a:ext cx="11430000" cy="43695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04775"/>
            <a:ext cx="3867150" cy="657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9600"/>
            <a:ext cx="11430000" cy="2185147"/>
          </a:xfrm>
          <a:prstGeom prst="rect">
            <a:avLst/>
          </a:prstGeom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2825"/>
            <a:ext cx="10439400" cy="576775"/>
          </a:xfrm>
          <a:noFill/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Exam Jam PHY131 –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Half – Dec. 8, 2017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88948"/>
            <a:ext cx="35052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5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11277600" cy="1897938"/>
          </a:xfrm>
          <a:prstGeom prst="rect">
            <a:avLst/>
          </a:prstGeom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2825"/>
            <a:ext cx="10439400" cy="576775"/>
          </a:xfrm>
          <a:noFill/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Exam Jam PHY131 –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Half – Dec. 8, 2017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104775"/>
            <a:ext cx="35052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11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5" y="609600"/>
            <a:ext cx="12112727" cy="1752600"/>
          </a:xfrm>
          <a:prstGeom prst="rect">
            <a:avLst/>
          </a:prstGeom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2825"/>
            <a:ext cx="10439400" cy="576775"/>
          </a:xfrm>
          <a:noFill/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Exam Jam PHY131 –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Half – Dec. 8, 2017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04775"/>
            <a:ext cx="386715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1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9600"/>
            <a:ext cx="11201400" cy="2483202"/>
          </a:xfrm>
          <a:prstGeom prst="rect">
            <a:avLst/>
          </a:prstGeom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2825"/>
            <a:ext cx="10439400" cy="576775"/>
          </a:xfrm>
          <a:noFill/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Exam Jam PHY131 –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Half – Dec. 8, 2017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1926" y="66675"/>
            <a:ext cx="35052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6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10139</TotalTime>
  <Words>168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Default Design</vt:lpstr>
      <vt:lpstr>Exam Jam PHY131 – 2nd Half – Dec. 8, 2017</vt:lpstr>
      <vt:lpstr>Exam Jam PHY131 – 2nd Half – Dec. 8, 2017</vt:lpstr>
      <vt:lpstr>Exam Jam PHY131 – 2nd Half – Dec. 8, 2017</vt:lpstr>
      <vt:lpstr>Exam Jam PHY131 – 2nd Half – Dec. 8, 2017</vt:lpstr>
      <vt:lpstr>Exam Jam PHY131 – 2nd Half – Dec. 8, 2017</vt:lpstr>
      <vt:lpstr>Exam Jam PHY131 – 2nd Half – Dec. 8, 2017</vt:lpstr>
      <vt:lpstr>Exam Jam PHY131 – 2nd Half – Dec. 8, 2017</vt:lpstr>
      <vt:lpstr>Exam Jam PHY131 – 2nd Half – Dec. 8, 2017</vt:lpstr>
      <vt:lpstr>Exam Jam PHY131 – 2nd Half – Dec. 8, 2017</vt:lpstr>
      <vt:lpstr>Exam Jam PHY131 – 2nd Half – Dec. 8, 2017</vt:lpstr>
      <vt:lpstr>Exam Jam PHY131 – 2nd Half – Dec. 8, 2017</vt:lpstr>
      <vt:lpstr>Exam Jam PHY131 – 2nd Half – Dec. 8, 2017</vt:lpstr>
      <vt:lpstr>Exam Jam PHY131 – 2nd Half – Dec. 8, 2017</vt:lpstr>
      <vt:lpstr>Exam Jam PHY131 – 2nd Half – Dec. 8, 2017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</dc:creator>
  <cp:lastModifiedBy>Jason</cp:lastModifiedBy>
  <cp:revision>400</cp:revision>
  <cp:lastPrinted>2015-12-09T15:43:38Z</cp:lastPrinted>
  <dcterms:created xsi:type="dcterms:W3CDTF">2011-10-28T14:34:34Z</dcterms:created>
  <dcterms:modified xsi:type="dcterms:W3CDTF">2017-12-05T15:34:44Z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