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80" r:id="rId5"/>
  </p:sldMasterIdLst>
  <p:notesMasterIdLst>
    <p:notesMasterId r:id="rId45"/>
  </p:notesMasterIdLst>
  <p:sldIdLst>
    <p:sldId id="256" r:id="rId6"/>
    <p:sldId id="257" r:id="rId7"/>
    <p:sldId id="390" r:id="rId8"/>
    <p:sldId id="258" r:id="rId9"/>
    <p:sldId id="394" r:id="rId10"/>
    <p:sldId id="400" r:id="rId11"/>
    <p:sldId id="446" r:id="rId12"/>
    <p:sldId id="361" r:id="rId13"/>
    <p:sldId id="362" r:id="rId14"/>
    <p:sldId id="366" r:id="rId15"/>
    <p:sldId id="368" r:id="rId16"/>
    <p:sldId id="370" r:id="rId17"/>
    <p:sldId id="401" r:id="rId18"/>
    <p:sldId id="402" r:id="rId19"/>
    <p:sldId id="403" r:id="rId20"/>
    <p:sldId id="404" r:id="rId21"/>
    <p:sldId id="405" r:id="rId22"/>
    <p:sldId id="406" r:id="rId23"/>
    <p:sldId id="408" r:id="rId24"/>
    <p:sldId id="373" r:id="rId25"/>
    <p:sldId id="411" r:id="rId26"/>
    <p:sldId id="413" r:id="rId27"/>
    <p:sldId id="414" r:id="rId28"/>
    <p:sldId id="377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380" r:id="rId38"/>
    <p:sldId id="381" r:id="rId39"/>
    <p:sldId id="387" r:id="rId40"/>
    <p:sldId id="432" r:id="rId41"/>
    <p:sldId id="393" r:id="rId42"/>
    <p:sldId id="391" r:id="rId43"/>
    <p:sldId id="35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B9BD5"/>
    <a:srgbClr val="F5FBFF"/>
    <a:srgbClr val="9CDAA4"/>
    <a:srgbClr val="FFFFFF"/>
    <a:srgbClr val="DEEBF7"/>
    <a:srgbClr val="E7E6E6"/>
    <a:srgbClr val="ED7D3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4973" autoAdjust="0"/>
  </p:normalViewPr>
  <p:slideViewPr>
    <p:cSldViewPr snapToGrid="0">
      <p:cViewPr varScale="1">
        <p:scale>
          <a:sx n="89" d="100"/>
          <a:sy n="89" d="100"/>
        </p:scale>
        <p:origin x="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0T20:48:15.101"/>
    </inkml:context>
    <inkml:brush xml:id="br0">
      <inkml:brushProperty name="width" value="0.21167" units="cm"/>
      <inkml:brushProperty name="height" value="0.21167" units="cm"/>
      <inkml:brushProperty name="color" value="#404040"/>
    </inkml:brush>
  </inkml:definitions>
  <inkml:trace contextRef="#ctx0" brushRef="#br0">4314 16396 3584,'0'0'1792,"-18"-20"-768,18 4 1792,0-10-2560,-31 5 128,1-20 0,-25-1 128,55 5-640,-31-9 128,13-32 384,-12-26 0,-19-42 0,49 0 0,-37-36-128,19-47 128,18 21-128,0-37 128,0-20-128,18 10 0,19 10-128,12-20 128,30-47-128,37 93 0,-19-51 0,25-37 0,7 15-128,5 22 128,6 10 0,-60-27 0,-1 6-128,6 21 128,-5-52-128,-1 21 128,6 15-128,31-21 128,-12 47-256,36 6 128,19-21 0,67-68 0,-13-1 0,7 53 0,-6-31 128,54 5 0,-42 0-128,-6 37 128,24-22 0,24 32 0,62-10 0,17 20 0,32 42-128,66-11 0,68 6 0,-25-27 127,-49 11-254,1 42 127,-13 21 0,36-17 0,1 17 0,0 25 0,0-9 0,146 9 0,-97 58 0,-50-26 0,1 30 0,24-4 0,0 26 0,13 57 0,11 0 0,31 16 0,7 67-128,-68 0 128,-19 63-128,-17 36 128,-13-36 0,-6 41 0,19 21-128,-68-52 0,-24 58 0,0 46 128,0 16 0,-25 25 128,-30 79-128,0 5 0,-30 5 0,-56 42 128,-11-78-128,-19-47 0,-37 5 0,-12 1 0,-30 14 0,-25-4 128,1 31-128,-13 26 0,-18-37 128,-98 47 0,-67 126-128,6-43 0,-30-62 0,-43 0 0,-61 47 0,-37-73 127,12-10-254,1-26 127,-7-22 0,-24 22 127,0-16-127,25-83 0,5-11 0,1-10 128,24 0-128,24-5 0,-61-16 0,13-21 128,-31-41-128,-6 36 0,6-36 0,-6-21 128,6 15-128,36-20 0,-11 5 0,-1-16 128,1-5-128,5-31 0,-12 36 0,49 0 0,-18-36 0,0 16 128,-12 4-128,12-20 0,-31-10 0,61-1 0,13-31-128,-13 16 128,25-31 0,12-16 0,12-63 0,12 63 128,25 0-256,0 0 128,-62-31 0,62 31 128,0 0-128,-13 0 0,13 0 0,0 0 0,-61 0 0,61-62 0,-1 30-128,1 1 128,24-42 0,-24 42 0,0 5 0,24 5 0,-24 21 0,-1-41 0,-11 10 0,12 31 128,-1-32-128,1-25 0,-12 21 0,11-11 0,-23 5 0,24-15 0,-37 36 0,12-41 0,25 20 0,0 21 0,18-20 0,12 20 0,-6 0 0,6-47 0,-12 27 0,7 9 0,-1-9 0,0 20 0,-24 21 0,24-31 0,-24 15 0,30 1 0,-43 15 0,50 0 0,-25 0 0,24 0 0,13-26 0,-25 10 0,24-5-128,1 21 128,6-26 0,-1 11 128,-5-6-128,36 0 0,25 0 0,-37 0 0,42-5 0,-11 11 0,-7 15-128,-12-26 128,-30 26 0,-6-16 0,5-5 0,-5 21 0,-1 0-128,7 0 128,30 0 0,1 0 128,-7 0-128,-6 0 0,12 0 0,-37 0 0,31-21 0,1 1 0,-32 20 0,-18-21 0,25 21 0,-6 0 0,-1 0 0,7 0 0,0 0 0,-7 0 0,1 0 0,5-26 0,1 10 0,6 16 0,-13 0 0,1 0 0,-25 0 0,25 0 0,5 0 0,-23 0 0,23 0 0,-36 0 0,13 0 0,23 0 0,-5-21 0,6 0 0,18 1 0,6 4 0,6-10 0,-6 5 0,-6 6 0,43-11 0,-43-32-128,6 38 128,6-6 0,-31-11 128,44-5-128,-13 22 0,-6-22 0,-6-20 128,12-1-128,-36 1 0,85 4 0,-49 12 128,-30 4-128,79 6 128,-37-11-384,19-10 0,18-48-1023,0 1-1,55-41-384,73-37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7:32.308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-1501 5404 3328,'0'-6'1664,"0"15"-1024,0-9 3328,0 0-3584,0 0 128,0 0 128,5-9 0,-5 9-768,0 0 128,4-7 512,-4 7 0,0 0-128,0 0 0,4-8-128,2-1 0,-3-3-256,2 3 128,-5 3-128,5-6 0,-10 0 128,5-1 0,0 13 0,0 0 0,0 0 0,0 0 128,0 0-128,0 0 0,0 0-128,0-7 128,0 7-128,0-5 128,0 5-128,0 0 128,0 0-128,0 0 128,0 0 0,0 0 128,5 5-128,-5-5 0,0 0-1,0 0 1,0 0 0,0 0 0,0 0 128,0 0 0,0 0 0,0 4 0,-5 7 0,-3 2 0,-6-2 0,1 0 0,-8 13-256,-2 3 128,-2-5 0,-12 2 0,7 0-128,-2 0 128,11-4 0,4 0 0,4-1 0,-5-7 0,13-4-128,-9-4 128,11 0-128,3 0 0,0-4 0,0 0 128,0 0 0,0-4 0,0 4 0,0 4 128,0-1 0,3 3 0,11 1 0,-1 1 0,10-3 0,-1 6 128,5 5-256,2-1 128,3 2-128,-5-5 128,-6-4-512,0 4 0,-7-5-640,-1 1 0,-5 4-1024,1-4 128,1 8-639,-10-4 127,0-1 0,-6-2 0,2-21 256,-5-8 128,9 4 896,-3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9:28.420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8118 3052 16384,'84'-16'0,"-8"-5"0,0 6 0,4-1 0,0 5 0,2 11 0,2 0 0,5 3 0,1 13-128,-11 0 128,-3 12-128,-3 7 128,-2-7 0,-1 8 0,3 4-128,-11-10 0,-4 11 0,0 9 128,0 3 0,-4 5 128,-5 15-128,0 1 0,-5 1 0,-9 8 128,-2-15-128,-3-9 0,-6 1 0,-2 0 0,-5 3 0,-4-1 128,0 6-128,-2 5 0,-3-7 128,-16 9 0,-11 24-128,1-8 0,-5-12 0,-7 0 0,-10 9 0,-6-14 127,2-2-254,0-5 127,-1-4 0,-4 4 127,0-3-127,4-16 0,1-2 0,0-2 128,4 0-128,4-1 0,-10-3 0,2-4 128,-5-8-128,-1 7 0,1-7 0,-1-4 128,1 3-128,6-4 0,-2 1 0,0-3 128,0-1-128,1-6 0,-2 7 0,8 0 0,-3-7 0,0 3 128,-2 1-128,2-4 0,-5-2 0,10 0 0,2-6-128,-2 3 128,4-6 0,2-3 0,2-12 0,2 12 128,4 0-256,0 0 128,-11-6 0,11 6 128,0 0-128,-2 0 0,2 0 0,0 0 0,-10 0 0,10-12 0,0 6-128,0 0 128,4-8 0,-4 8 0,0 1 0,4 1 0,-4 4 0,0-8 0,-2 2 0,2 6 128,0-6-128,0-5 0,-2 4 0,2-2 0,-4 1 0,4-3 0,-6 7 0,2-8 0,4 4 0,0 4 0,3-4 0,2 4 0,-1 0 0,1-9 0,-2 5 0,1 2 0,0-2 0,0 4 0,-4 4 0,4-6 0,-4 3 0,5 0 0,-7 3 0,8 0 0,-4 0 0,4 0 0,2-5 0,-4 2 0,4-1-128,0 4 128,1-5 0,0 2 128,-1-1-128,6 0 0,4 0 0,-6 0 0,7-1 0,-2 2 0,-1 3-128,-2-5 128,-5 5 0,-1-3 0,1-1 0,-1 4 0,0 0-128,1 0 128,5 0 0,0 0 128,-1 0-128,-1 0 0,2 0 0,-6 0 0,5-4 0,0 0 0,-5 4 0,-3-4 0,4 4 0,-1 0 0,0 0 0,1 0 0,0 0 0,-1 0 0,0 0 0,1-5 0,0 2 0,1 3 0,-2 0 0,0 0 0,-4 0 0,4 0 0,1 0 0,-4 0 0,4 0 0,-6 0 0,2 0 0,4 0 0,-1-4 0,1 0 0,3 0 0,1 1 0,1-2 0,-1 1 0,-1 1 0,7-2 0,-7-6-128,1 7 128,1-1 0,-5-2 128,7-1-128,-2 4 0,-1-4 0,-1-4 128,2 0-128,-6 0 0,14 1 0,-8 2 128,-5 1-128,13 1 128,-6-2-384,3-2 0,3-9-1023,0 0-1,9-8-384,12-7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9:28.419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6481 5505 3584,'0'0'1792,"-3"-4"-768,3 1 1792,0-2-2560,-5 1 128,0-4 0,-4 0 128,9 1-640,-5-2 128,2-6 384,-2-5 0,-3-8 0,8 0 0,-6-7-128,3-9 128,3 4-128,0-7 128,0-4-128,3 2 0,3 2-128,2-4 128,5-9-128,6 18 0,-3-10 0,4-7 0,1 3-128,1 4 128,1 2 0,-10-5 0,0 1-128,1 4 128,-1-9-128,0 3 128,1 3-128,5-4 128,-2 9-256,6 1 128,3-4 0,11-13 0,-2 0 0,1 10 0,-1-6 128,9 1 0,-7 0-128,-1 7 128,4-4 0,4 6 0,10-2 0,3 4 0,-11 18-128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10:32.150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7875 2824 2048,'0'-3'1024,"-6"-9"256,6 12 384,0 0-1408,0 3 0,0 6 128,0-9 0,-8 7-384,2-3 0,-1-4 384,7 4 0,0 4 0,0-8 0,-9 0 0,9 0 128,0 0-128,0 0 128,9-3 128,-2-2 128,7-3-128,9 4 128,8-4 0,-10-4 128,2-3 0,12 3-1,5 1-255,-8-2 128,3 2-384,5-1 0,-9 4-256,-9-1 128,-1 2-768,2-1 0,-10 0-512,5-4 1,-15 0-897,15 0 0,-18 12-384,0-3 0</inkml:trace>
  <inkml:trace contextRef="#ctx0" brushRef="#br0" timeOffset="-1055">8110 2130 2816,'0'0'1408,"0"-15"-1664,0 7 2304,0 8-2176,0 0 128,0-4 256,0 4 0,0 0 0,0-8 0,0 3 128,0 2 0,-10 3 128,10-3 0,0 3-128,0-5 0,0 5-256,0 0 128,-9-3 0,9 3 0,0 0 0,0-4 128,0 4 0,0 0 0,0 0 0,0 4 0,9 7 0,1 5 128,-6 11 0,14 13 0,-4-2-128,4 18 128,6 1-128,-10-6 128,-2 0-257,-1-8 129,-3 3-256,1-9 128,-5-11-384,6-6 0,-10-5-511,0-7-1,0-8-896,10-8 128,-10 8-768,0-12 0</inkml:trace>
  <inkml:trace contextRef="#ctx0" brushRef="#br0" timeOffset="800">7912 2831 640,'-5'-15'256,"-3"26"1152,8-16-1152,0 5-256,0-6 128,-8-3 256,8 1 0,0 8-256,0-4 0,0 1 384,0-3 128,0 6 0,0 0 0,0 0-128,0 0 128,-9 0-128,9 0 0,0 0-128,-3 0 128,3 0-128,0 0 0,0 0-128,0 0 128,3 6 128,6-6 128,-9 11 0,8 2 0,-8 10 128,5 13 0,-2-4-128,2 3 128,3-2-384,-4-1-1,-4-1-127,3-2 0,2-5-256,3 0 0,-8-8-384,0-9 0,0-7-895,0-7-1,5-6-896,-1-2 128</inkml:trace>
  <inkml:trace contextRef="#ctx0" brushRef="#br0" timeOffset="4044">8055 2593 2048,'0'0'1024,"3"0"-256,-3 0 1408,0 0-1920,0 0 0,0 0 384,0 0 0,0 0-640,0 0 128,0 0 384,0 0 128,0 5-128,0-2 0,-3 0-128,3 6 128,-8 2 0,8 6 0,-9-2-128,6 0 0,3-3 0,0 1 0,0-2-128,0 2 0,0-7-128,0 2 0,0 0 0,0-4 0,0-1 0,3 2 128,6-1 0,-1 1 0,0-2-128,6 0 0,-2-3-256,5 0 0,-9 0-640,4 0 0,1 0-896,-1 0 128,4 0-384,-7-6 0</inkml:trace>
  <inkml:trace contextRef="#ctx0" brushRef="#br0" timeOffset="1316">7978 3035 3456,'0'3'1664,"-8"17"-256,8-20 1536,-10 0-2560,10 6 128,0-3 128,0 0 128,0-3-768,10 4 0,4-11 640,2 4 0,6-10-256,9 0 128,-4 2-256,4 0 0,0 0-768,-1 0 0,1 3-1024,-9 0 0,0-2-256,-9-8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9:28.422"/>
    </inkml:context>
    <inkml:brush xml:id="br0">
      <inkml:brushProperty name="width" value="0.06667" units="cm"/>
      <inkml:brushProperty name="height" value="0.06667" units="cm"/>
    </inkml:brush>
    <inkml:brush xml:id="br1">
      <inkml:brushProperty name="width" value="0.06667" units="cm"/>
      <inkml:brushProperty name="height" value="0.06667" units="cm"/>
      <inkml:brushProperty name="color" value="#ED1C24"/>
    </inkml:brush>
  </inkml:definitions>
  <inkml:trace contextRef="#ctx0" brushRef="#br0">6473 4202 768,'-5'0'384,"5"5"1536,0-5 384,0 0-1920,0 0 128,0 0 384,0 0 0,0-9-1024,0 9 0,0 0 768,0-9 0,0 9 0,0 0 0,0 0-128,0 0 128,0 0-256,0 6 128,0-6-128,0 0 128,0 0-256,0 0 128,0 0-128,0 0 0,-3-6 0,-3 3 128,6 6-128,0-6 128,0 6-128,6-6 128,2 0-1,13-6 1,6-15 128,8 1 0,6-6-128,-11 4 128,-6 2-128,-2-2 128,-1 14-384,-12 3 0,4 4 0,-3-5 0,-10 9-128,9 0 0,-9 0 0,0 0 0,0 0 0,0 0 128,5 3-128,-5 3 0,8 1 0,-8 1 0,8 4 128,-3 5 0,-5 2 0,9 2 0,0-1 128,14-8 0,-10 3-128,4-3 128,-3 6-128,-6-3 128,6-4-384,-5-2 128,-9 0-768,0-6 128,0-3-1280,0 0 128,9 9-511,-4-6-1,-5-18-128,8-3 128</inkml:trace>
  <inkml:trace contextRef="#ctx0" brushRef="#br0" timeOffset="50701.4209">7514 3698 1664,'0'-4'768,"0"4"896,-4-7 0,4 7-1280,0 0 0,0 0 384,0 0 128,0-9-1024,0 9 128,0 0 640,0 0 0,0 0-128,0 0 128,0 0-128,-6-4 0,6-1 0,-3 5 128,-1 5-128,-4 8 0,2-2-128,-15 14 128,-2 15-256,1 10 128,-9-2-128,1 9 0,-7 0-256,2-5 128,5-3-128,7-12 128,1-9-256,14-4 0,3-12-512,10-9 0,3-10-640,14-9 0,1-4-768,-1-9 128</inkml:trace>
  <inkml:trace contextRef="#ctx0" brushRef="#br0" timeOffset="50182.4209">7342 3734 2432,'-4'11'1152,"-6"-11"-512,10 0 1280,-3 0-1792,-3-8 128,6 8 0,-5 0 0,5-3-256,0 3 128,-3 0 256,3 0 128,0 0-128,0 3 0,-5-6 0,5 3 128,0 0-128,0 0 0,0 0-128,0 0 0,0 0-128,0 0 128,-6 0-128,6 0 128,-3-5 0,3 5 128,-5 0-128,1 5 128,0-10 0,4 10 0,0-2-128,0-3 0,-6 0-256,6 0 128,0 0-128,0 0 0,0 0 0,0 0 0,0 0 0,0 0 0,0 0 0,0 0 0,0 0 0,0-3 128,-3-5-128,-2 3 128,5-2-128,-5 2 0,1 5 0,0-4 128,-2 4-128,6-3 128,-3 3-128,3 0 128,0 0 0,-6 3 128,6-3-128,-5-3 0,5 3-128,0 0 128,5 0-128,1 3 128,3 1 0,4 8 0,1 4 0,2 4-1,3-2 1,4 6 128,-1-5-128,5 1 0,0 0-128,-3 0 128,-1-9-128,5 1 128,-16 0 0,7 0 128,-5-9-256,-1 0 0,-4-3-256,-1-11 0,-3-1-639,-5 0 127,0-2-896,0 2 128,0 0-640,0 1 0</inkml:trace>
  <inkml:trace contextRef="#ctx0" brushRef="#br0" timeOffset="1">7185 3482 128,'-17'17'0</inkml:trace>
  <inkml:trace contextRef="#ctx0" brushRef="#br0" timeOffset="30937.421">7187 3411 2304,'-5'8'1152,"-3"6"-384,8-6 768,3-8-1408,7 3 0,-7 6 384,7-9 128,3 8-640,10-8 128,-9 0 384,-1-8 0,-5 8-128,0-12 128,2 4-256,-6 0 0,-4 2-128,-4-2 0,0 4 0,-10-4 0,1 0 0,-6 8 0,-7 8 0,3-8 0,7 8 0,-3 4 128,6 2-256,5-6 128,8 4-128,5 2 128,11-6-128,3-8 128,-3 0-128,7 0 0,3 0 0,-7-8 128,-1 2-128,-5-11 128,-4 6-128,-6-3 128,3-6 0,-6 6 0,0 6-128,-9-4 128,-4 12-128,-6 0 128,3 12-128,-3-4 0,-2 6 0,1 6 0,12-6-128,3 6 128,10-6 128,3 2 0,6-1 0,8-11 128,-4-4-128,-4-7 0,-1-5 128,1-10 0,-6 2-256,0-2 128,-2 2-128,-2 6 128,-4-3 0,-4 6 0,-5 3-128,-4 8 0,-6 0 0,3 0 128,-3 0-256,-2 8 128,7 3-128,0 6 128,9-3-128,5-2 0,5 2 0,3 2 128,6-13-128,13 6 128,-8-1-128,-6-8 128,0-8 0,0-1 0,-4 6 128,0-13 0,-5 10 0,-4-14 0,0 12 0,0-6 0,-10 5-128,-2 6 128,-6-5-128,-3 0 128,-3 8-128,-2 8 0,3 0-128,1 4 128,9-4-128,5 6 0,8 6 0,8-6 0,5-6 128,9 4 0,5-4 128,0-2 0,-5-6 0,-4-6 0,0-11 0,-6 6 128,-2-11-128,-10 2 128,0 6-256,0 2 128,-13 4-128,0 0 128,-6 2-256,3 6 128,-3 0-256,1 6 128,5-6-512,3 8 128,7 0-640,-2 4 0,10-4-640,4-2 0</inkml:trace>
  <inkml:trace contextRef="#ctx0" brushRef="#br0" timeOffset="29692.421">7251 3418 640,'-10'0'256,"6"-8"896,4 8-256,0 0-384,0 0 0,0 0 256,0 0 128,-6 0-1152,6 0 128,0 0 640,0 0 128,-3 0-384,-11 8 128,4-4-128,6 11 128,-2-6-128,6-1 0,0-4 0,0 5 0,0-1-128,6-2 128,-6-6-128,8 0 128,-8 0-128,10-6 128,0-2-128,-1-5 0,-9 5 0,4-7 0,-4 6-128,0 5 128,-10-4-128,-7 0 128,7 8-128,-3 0 128,2 0-128,3 8 0,-2 4 0,5 3 128,5-6-256,5-1 128,5-8 0,9 0 0,-6 0 0,11-8 128,-7-1-128,-2 3 128,-1-7 0,-4-3 0,0 9 0,-7-11 128,-3 6-256,-3 4 128,-7 8 0,0 0 0,-4 0-128,-1 8 0,1 1 0,-3 3 0,7 4-128,0 0 128,10 3-128,6-10 128,-2 3 0,10-3 128,5-1-128,-5-2 128,-5-6 128,1-6 0,-6 6-128,1-8 128,-5-5-128,0 5 128,-5-1-128,-4 3 128,0-3-256,-6 5 128,2 4-128,-7 0 0,6 0-128,6 13 128,-1-7-128,4 3 128,5 3-256,5 5 128,4-11 0,5 3 128,0-1 0,3-8 128,3 0-128,-6 0 128,-5-8 0,1-1 0,0 3 0,-7-11 0,-3 5 0,0 3 0,-3 3-128,-3 6 128,-3 0-128,0 0 0,-5 6-512,-1-6 128,5 9-640,-3 3 0,9-3-768,-2-1 0</inkml:trace>
  <inkml:trace contextRef="#ctx0" brushRef="#br0" timeOffset="34712.4209">7299 3332 1664,'-5'0'768,"1"9"-384,4-9 1280,0 0-1664,0 6 128,-4-6 128,-1 7 0,1-7-256,-2 8 128,3-8 128,-2 3 0,-1-3 0,6 0 128,0 8-128,0-8 0,-3 0-128,3 0 128,0 0-128,0 0 0,0 8 0,3-8 128,-3 6 0,6-6 0,-6 0 0,5 0 128,-5 0-128,3 0 128,7 0-128,-10 0 128,9-6-128,5-10 128,1-2 0,2 3 128,5-3-128,2 4 0,0 0-128,-2-1 128,-2 4-512,-3-1 128,3 5-512,-4-4 128,-1 7-768,-1-3 128,-4 4-640,4-2 0</inkml:trace>
  <inkml:trace contextRef="#ctx0" brushRef="#br0" timeOffset="55443.421">7414 2566 1408,'-5'-8'640,"2"4"640,3 4-384,0 4-640,-5-4 128,-1-7 128,3-2 0,-1-8-640,4 14 0,0-1 512,-6-4 0,6-1-256,-3-3 128,3 1-128,-5 4 128,5-1 0,-5 0 0,5-2 0,-4-1 0,4 4 0,-4-14 0,1 10-128,-2-1 128,0 4-128,5-5 128,-3 5 0,-2 5 0,5-1-128,0 0 128,0 4-128,0-7 128,0 10-128,0 5 128,5-1 0,-2 17 128,7 17 0,1 3 0,8 11 0,2 5 0,0 8 0,6-1 128,0 1-384,-1-3 128,-4-2-128,1-10 128,-2-6-256,-4-3 128,1-17-640,-6-7 128,-2-8-1024,-3-12 128,-7-8-640,0-16 0</inkml:trace>
  <inkml:trace contextRef="#ctx0" brushRef="#br0" timeOffset="56044.421">7388 2304 2688,'-8'0'1280,"3"3"-384,5-6 1408,0 3-1920,0 0 128,0 0 128,-5 0 128,5-3-1024,0 3 128,0-8 512,0 4 128,0 4-256,-4 0 0,4 0 0,0 0 0,0 0 0,0 0 0,0 4 128,0-1 0,0-3 0,0 5 128,0-2-256,0-3 128,4 0 0,9-11 128,5 2 0,9-5 0,9-6 0,7 1 127,7 5-127,1-1 0,7 4-128,-1-6 0,-5 6-512,-3-3 0,-6 2-896,-12 1 128,-5-5-1023,1 9 127,0-1-640,-3 8 128</inkml:trace>
  <inkml:trace contextRef="#ctx0" brushRef="#br0" timeOffset="66128.421">7505 2116 3072,'0'-20'1536,"0"28"-1280,0-8 2432,0 0-2304,0 0 128,0 0 256,0-5 0,0 5-1024,0-3 128,0-2 640,0 10 0,0-2-256,0 2 0,0-2 0,0-3 0,0 0 0,0 4 128,0-4 0,0 0 0,0 0 0,0-4 0,0 8-128,0-4 0,-5 5-128,5-5 0,0 0-128,0 0 128,0-5-128,0 5 128,0 0 0,0 0 128,0 0-128,0 0 128,0 5-128,0-5 128,0 0-128,0 0 0,0 0-128,0 0 128,0 0-1,0 0 1,0 0 128,5 0 0,3 0 0,6 0 128,-1-5 0,5 5 0,-1 5-128,1 6 128,4-4-256,-4 4 128,-1 5-256,-4-5 128,5 5 0,-9 3 0,-5 1-128,-4 2 128,0 2 0,-4 7 0,-2-6-384,-1 3 128,-3-5-640,1-3 0,5-1-768,0-12 1,4-7-769,0 0 128,-6-3-128,3 3 128</inkml:trace>
  <inkml:trace contextRef="#ctx0" brushRef="#br0" timeOffset="68771.421">7329 2742 2944,'0'0'1408,"5"0"-768,-5 0 1920,0 0-2176,0 0 0,0 0 256,0 0 128,0 0-896,0 0 128,0 0 768,0 3 0,0 2-256,0 3 128,0-2-128,0 2 0,0-5-128,0 4 0,0-7-256,0 0 128,0 0 0,0 0 0,5-7-128,-1-4 128,6-3 0,-2 3 0,2 0 0,-5 0 127,4 3-127,-1 0 0,3 5-128,2 0 128,-1 3-128,9 0 0,1 0 0,3 0 0,-4 0-384,3 3 128,-5 0-640,-2 2 1,2 1-769,-2-1 0,2-5-768,-5 0 0</inkml:trace>
  <inkml:trace contextRef="#ctx0" brushRef="#br0" timeOffset="52401.4209">7590 3077 2048,'0'-5'1024,"0"5"384,0 0 512,0 0-1536,0 5 0,-6-5 256,2 6 128,0 3-896,-5 4 0,4-1 640,0 5 0,5-4-128,0-2 0,5-4-128,3 2 0,2-9 0,0 0 128,-3 0 0,3-9 0,-6-2 0,0-6 0,-4 9 0,0-4 0,-4-4-128,0 7 0,0 0-128,-5 3 128,-5 12-128,1 3 0,3 0 0,2 4 0,5 2-128,3 10 128,3-14-128,5-2 128,2-5-128,3-4 128,1-4-128,-5 1 128,-1-10 0,2 2 0,-6-7 0,0 6 0,-4 0 0,0 3 0,-4 2 0,-6 1-1,2 12-127,-5 1 0,-1 2 0,1 3 128,3 8-256,7 5 128,3 0-127,0-10 127,3 2-128,10-4 128,1-10 0,-1 2 0,1-10 0,0-7 128,-1-9-128,0 2 127,-5-6 1,2 1 0,-6-5-128,-4 7 128,-4 7 0,0 2 0,-5 5-128,-1 8 128,2 3-128,-1 12 0,1 0 0,2 1 0,2 5-128,4 3 128,10-3-128,-2-5 128,1-7-128,4-6 128,1-6 0,-1-6 128,-1-7-128,-2-5 128,-6 0 128,-8 6 0,-2 2 0,-2 1 0,0 4-128,-5 4 128,-1 8-128,1 1 0,0-2-256,-1 9 0,6 1-128,-1 2 128,5-1-128,4 6 0,4-9 0,-1 2 128,7-4 0,-2-6 128,2-3-128,-3 0 128,3-7 0,-6 2 0,1-2 0,0-2 0,-5-6 0,0 5 0,-5 2 0,0-1 0,1 6-128,0 3 0,-5 3 0,1 6 128,2-4-128,2 8 1,0 2-1,4 1 0,4-4 0,6 0 128,-2-3 0,5-13 0,1-5 0,-5-2 0,-1-2-128,-3 1 128,-5-3-512,-5-3 128,1 6-640,0 0 0,-2 3-768,6 2 128,-3 1-256,-2 3 0</inkml:trace>
  <inkml:trace contextRef="#ctx0" brushRef="#br1" timeOffset="82102.421">6870 2965 2560,'-14'3'1280,"6"-3"-512,3 0 1664,0 3-2048,-3 2 0,-1-2 128,0 1 0,1 4-640,3-2 0,2-3 512,-3 0 0,3-3-128,3 0 0,-5 5 128,5-5 0,0 0 128,0 3 0,0-3 0,0 0 0,0 0 0,0 0 0,8-8-128,1 5 128,9-10-256,3-3 128,1 0-128,1 2 128,-1 2-128,-2 0 0,-1 4-129,-3-4 1,8 0 0,0-12 0,2 8-128,1 4 128,0 0-128,-1 0 0,-4 0 0,-5 4 0,-3 4 0,-6 1 128,0 3-128,-8 0 0,0 0 0,0 0 128,0 0-128,0 0 0,5 0-128,-5 0 128,0 0-128,0 0 128,-5 0-256,2 0 128,-2 0-255,-3 3-1,3 5-1408,5-4 0,-6-1-256,6-3 0</inkml:trace>
  <inkml:trace contextRef="#ctx0" brushRef="#br1" timeOffset="82849.421">7028 2722 2816,'-10'6'1408,"10"-12"-896,0 6 1536,0-3-1920,0 3 128,0-8 384,0 1 128,0 0-896,0 7 128,0 0 512,0-9 0,0 9-128,0 0 0,0 0-256,0 0 128,0 0-128,0 0 128,0 0 0,0 0 128,0 0 128,0 0 0,0 0 0,0 0 0,0-3 0,0 3 128,0 0-256,0 0 0,0 0-256,0 0 128,0 0-128,5-5 128,4 5-129,1 0 1,8 5-128,-5-2 128,6 6 0,-2-2 0,3 0 0,-3 1 0,2-5 0,-5 3 128,-1-3 0,1 0 0,-1 2-128,-4-5 0,-4 0 0,-2 3 128,3-3-256,-1 3 0,-5 2 0,0 2 128,0 6 0,-5-2 0,-4 7 0,-1 5 0,-3 8 0,3 3 0,7-6-384,-2-5 0,0-3-512,5-6 128,5-3-767,0 1 127,4-4-896,4 0 128,-9-5-128,-8-6 128</inkml:trace>
  <inkml:trace contextRef="#ctx0" brushRef="#br1" timeOffset="87537.421">7545 3079 1536,'-9'-8'768,"-4"16"256,13-8 896,0 0-1792,0 0 128,0 0 128,0 3 0,0-3-384,0 0 0,0 0 384,5 0 0,3 0 0,1 0 128,0 4 0,-1 1 0,0-5-128,-8 0 128,10 3-128,-10-3 0,3 3 0,-3-3 128,0 6-128,-3-6 128,-2 0-256,-3 0 128,0 3 0,-2-3 0,2 3-384,-1 6 128,0-1-128,5 3 128,4-1-256,0-4 128,4 2 0,5-4 0,0 4 0,-1-8 128,2 4 0,1-4 128,-1 0 0,-2-4 128,-3-4-128,-2 1 128,-3 7-128,0-5 0,-3 5-1,-2-3 1,-3 3-256,-5 3 128,0 5-128,0 4 128,0-3-256,4-2 128,-1 0-128,7 10 0,3-10 0,3 2 128,7-1 0,3-5 0,0-3 0,4-3 128,-4-2 0,0-1 0,1-7 128,-7-4 0,3 3 0,-7-3 0,2 2 0,-5 2 0,0-3-128,0 10 128,-5-6-256,2 6 128,-1 3-128,-5 3 0,-1 3 0,2 9 0,3 0-128,2 4 0,3-3-128,3-2 128,7-2 0,-1-2 128,4-2 0,-6-10 128,3 1 0,-2-4 0,1 1 0,-1-10 128,1 2-128,-6-2 128,3-1-256,-6 1 128,0 1 0,-6 12 0,-1-3-128,-6 7 128,0 3-128,-4 5 0,4 5-128,0-2 128,8 4-256,0 3 128,10-4 0,3 4 128,5-7 0,0-8 0,5-3 0,-1 0 128,1-3-128,3-2 128,-3-7 0,-5 5 0,-10-1 0,2 0 0,-10-1 0,-3 3 0,0-3-128,-2 1 128,-1 4-128,-2 4 0,-1 0-128,1 0 0,0 4-128,9 4 128,0 4 0,8-3 0,4-6 0,1 5 0,0 0 0,4-5 128,-5-3 0,2 0 128,-3 0 0,-3-8 0,-4 0 0,0-4 0,-4 0 0,-3 1 0,-3 4-256,2-1 0,-1-1-384,5 9 128,-1 0-768,5 6 0,0-3-767,9 12 127,-9-4-256,9-2 0</inkml:trace>
  <inkml:trace contextRef="#ctx0" brushRef="#br1" timeOffset="90011.421">8032 3395 3456,'-4'8'1664,"4"-8"-896,0 0 3200,0 0-3712,0 0 0,0 0 128,0 0 128,-10 0-512,-4 8 0,6-8 512,-1 4 0,1 5 0,3-2 0,-4-7 0,-1 0 0,7 0-128,-2 8 0,5-8-128,0 0 0,5 9-128,8-9 128,-4 3 0,4 6-1,1-9 129,3 9 128,7-3 0,7 3 0,1-1 0,-6 5 0,5 2-256,2 5 128,-2 4-256,-8-3 0,-2-6-256,3-2 128,-7-5-384,-7 0 0,4 4-384,-14-12 128,0 0-640,0 0 129,0 0-513,0-12 128,0 4-256,0 0 0,0 0 0,-14 3 0</inkml:trace>
  <inkml:trace contextRef="#ctx0" brushRef="#br1" timeOffset="90544.421">8217 3414 2944,'19'-16'1408,"-10"1"-1536,-9 15 2432,0-8-2304,0 5 128,0-6 0,0 2 128,0 3-128,0 1 128,0-2 256,-9 1 0,9 4 128,0 0 0,0 0 0,0 0 0,0 0-128,0 0 128,-8 4-128,3 4 0,-5 3 0,1 9 0,-5 3-128,-12-3 128,9 3-128,2 11 0,-8 9-256,13-8 128,-9-1-128,14-11-1,-9 1-254,8-5 127,2-8-256,4 1 0,0-7-512,10-2 128,-10-3-768,5-8 0,4-7-640,0 4 128</inkml:trace>
  <inkml:trace contextRef="#ctx0" brushRef="#br1" timeOffset="91148.421">8397 3178 2944,'0'-19'1408,"5"19"-768,-5 0 1664,0 0-1920,0 0 128,0 4 128,0-4 128,0 0-896,0 0 0,0 0 896,0 0 0,0 7 0,0 10 0,0-3 0,-5 2 128,1 2-128,-7 5 0,8-4-384,-8-3 0,7-4-512,-2-1 128,6-4-896,-5 0 0,5 2-1024,0-2 128,-4 0-384,4-7 128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1:14.488"/>
    </inkml:context>
    <inkml:brush xml:id="br0">
      <inkml:brushProperty name="width" value="0.06667" units="cm"/>
      <inkml:brushProperty name="height" value="0.06667" units="cm"/>
      <inkml:brushProperty name="color" value="#ED1C24"/>
    </inkml:brush>
  </inkml:definitions>
  <inkml:trace contextRef="#ctx0" brushRef="#br0">6079 4024 4480,'0'-9'2176,"0"18"-896,0-9 2176,0 0-2816,0 0 0,0 0 384,0 0 0,-3-3-1152,0 3 0,1-3 896,-6-4 0,6 2-129,-4-1 1,-3 1-128,-2 2 0,-4-3-128,0 1 128,-3-1-128,-2-1 0,-1 5-128,-3 2 128,1-3-256,0 0 128,-1-3-128,0 3 128,0 1-128,-8-4 0,-1 6 0,-5 0 0,-7 0 0,4 0 0,-6 2 0,-1-2 0,4 4 0,0-2 128,2 1-128,-8 3 0,-3 2-128,0 5 0,0 1 0,0 2 128,0 3 0,-1 1 0,7-1-128,2 0 0,1 0 128,-8-2 0,1 6-128,6 9 0,-1-3 0,4-5 0,1 9 128,3 4 0,4-3-256,5 0 0,6-2 256,2 0 0,3 3-256,3-4 128,1 3-128,1-5 0,6 1 128,-3 2 0,1 1 0,3 2 0,0 12 0,3 2 128,3-4 0,0 8 0,0-4 0,3-3 0,1 0-128,2-14 0,-1 0 128,7-3 0,-1-4-128,5 2 128,-2-4 0,4-1 0,0-1-128,-3-1 128,3 1-128,1-7 128,3-6 0,5 1 0,2-6-128,3-3 128,0-3-128,-1-2 128,-2-4 0,6-3 0,1-2-128,-1 0 128,0-1-128,1 0 128,9-2 0,-4-7 0,3 5-128,6 2 128,-9-6-128,-1-1 0,-3 5 0,-1-2 128,-3 3-128,2 4 0,-2 0 0,3-7 0,-1 10 0,6 3 0,0-1 0,7 3 0,-7-3 0,-9 4 0,9-1 0,-2-4 0,0 10 0,-1 0 0,0 10 0,-2-1 0,2 4 0,-9-4 0,13 8 0,-4 2 0,1-6 0,-4 4 0,-2-2 0,1-1 128,-3 2-256,4-3 128,0 2 0,1-3 128,-6-1-128,4-2 0,6-3 0,-2-4 0,0 5 0,-3-5 128,-2 4-128,-3-3 0,-3 0 0,-2 0 0,9-3 0,-5 0 0,3-3 0,1 0 0,-1-3 0,0-4 128,2 2-128,4-6 128,-2 0-128,1-1 0,-1 1 0,-7-4 0,-2 1 0,3 0 0,-4 0 0,-3-9 0,2 3 0,-2-6 128,1 6-128,-1-3 128,-1-1-128,-3 0 0,3 0 0,-8-2 0,1 5-128,-1 2 128,2-7 0,-5 1 0,4-2 0,0 2 0,-6-1-128,2 2 128,-7 1 0,1 1 0,-5-4 0,0 0 0,-5-3-128,-4 5 128,3 2 0,-3-4 0,3 0-128,-3 0 128,3 0-128,-3 4 128,3 7-128,-2 4 128,-5 2-128,5 1 128,-8-7-128,-3 4 128,3 0-128,-4-1 128,5 1 0,-5 0 0,5 2 0,1 0 0,-4 4-128,-3-5 128,0 5-128,0 3 128,3-1 0,-5 3 0,-1-3 0,1 0 0,-1 3 0,1-3 0,-4 1-128,0 0 128,-2 1 0,-1 4 0,7 0-128,-1 6 128,3-6 0,3 3 0,4-3 0,-1 3 0,3-6 0,0 0 0,1 3 0,1 0 0,-1 0 0,-5 3 0,2-3 0,-4 0 0,4 0 0,-1 0 0,1 0 0,2 0 0,-1-3 0,-1 3 128,-1-2-256,-3 2 128,4-4 0,-1 1 0,-1 1 0,0 2 0,-2 2 0,-3-2 0,1 3-128,-1-3 128,0 4 0,0-2 128,1 1-128,2 2 0,0 1 0,4-3 0,1-1 0,1-2 0,1 0 0,-7 0 0,-3-5 0,1-1 0,-4-2 0,-8-1 0,1-1-640,3 0 0,-2 5-1664,0-2 128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2:14.015"/>
    </inkml:context>
    <inkml:brush xml:id="br0">
      <inkml:brushProperty name="width" value="0.06667" units="cm"/>
      <inkml:brushProperty name="height" value="0.06667" units="cm"/>
      <inkml:brushProperty name="color" value="#ED1C24"/>
    </inkml:brush>
  </inkml:definitions>
  <inkml:trace contextRef="#ctx0" brushRef="#br0">5301 4424 1664,'0'18'768,"0"5"384,0-21 1536,0 4-2048,6 3 0,-6-3 256,0-1 128,0-1-1152,0-2 0,0 1 1152,0 0 0,0-3-128,0 0 0,-6-6-128,6-2 0,0-5-128,6-8 0,-1-6-256,5-8-1,16-8-255,10-6 128,8-12 0,-2-5 128,5-4 0,3 6 0,4 6-128,-7 9 128,-6 10-128,-8 9 128,-10 7-256,-2 8 0,-6 7-128,-4 5 128,-2 0-128,-1 0 0,-1 1-128,-1 2 0,0-3-128,0 0 128,0-2-384,-4-2 0,5 5-128,-7 2 0,0 0-639,0 0 127,0 0-640,5 2 0,1 1 0,-6 3 128,0 5-128,0-2 0</inkml:trace>
  <inkml:trace contextRef="#ctx0" brushRef="#br0" timeOffset="-504">5351 4409 256,'-8'-13'128,"8"4"896,0-1-2048</inkml:trace>
  <inkml:trace contextRef="#ctx0" brushRef="#br0" timeOffset="463">5641 4280 3968,'-10'14'1920,"-1"1"-1920,11-12 4224,0-1-3840,-3 1 0,-1 0 640,2-1 0,2-2-1024,2-8 0,5-10 768,10-3 128,14-18-128,4-12 128,17-11-257,8 0 129,-4 5-128,1 4 0,-5 7-256,-2 14 128,-8 8-384,-9 8 0,-7 3-256,-5 8 128,-6 5-512,-3 0 0,-4 0-384,-4 0 128,-2 2-511,-2 1-1,-2 0-640,-4 0 128,0 9-128,-2-1 0,-2 1 256,4 3 128</inkml:trace>
  <inkml:trace contextRef="#ctx0" brushRef="#br0" timeOffset="810">5957 4206 4480,'-19'12'2176,"11"-1"-2176,8-11 4864,0 0-4352,0 0 128,8-4 256,11-9 128,2-10-1152,8-5 128,7-11 896,10-4 128,5-2-257,12 1 129,-5 12-256,-7 4 0,-8 5-256,-7 5 0,-3 6-768,-10 3 0,-5 1-640,-3 5 0,-7 3-639,-1-2-1,-2 4-512,1 4 128,-15-6 0,-2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4:12.433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9452 4236 128,'-15'-29'0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7:52.679"/>
    </inkml:context>
    <inkml:brush xml:id="br0">
      <inkml:brushProperty name="width" value="0.46667" units="cm"/>
      <inkml:brushProperty name="height" value="0.46667" units="cm"/>
      <inkml:brushProperty name="color" value="#FF0000"/>
      <inkml:brushProperty name="transparency" value="183"/>
    </inkml:brush>
  </inkml:definitions>
  <inkml:trace contextRef="#ctx0" brushRef="#br0">9484 5689 2048,'0'-8'1024,"0"16"-512,0-8 1152,0 0-1536,0 0 128,0 0 128,0 0 0,0 0-512,0 0 128,0 0 256,0 3 0,0 5 0,0 0 0,0-2-128,0 2 0,-5 0 0,3-6 128,-2 1-128,-7 2 128,6-2-128,-2-3 128,7 3-128,-7-3 128,7 0-128,0 0 0,-7 5 0,7-2 0,-4 2 0,4-2 0,0-1 0,-7 3 0,7 2-128,-8 0 128,8 1-128,0-3 128,0 11-128,0-1 128,0 3 0,0 0 0,0 4 0,0-1 128,0 12-128,8-4 0,-1 4 0,-3-7 0,-4-1-128,7-4 128,0-2-128,0 2 0,-2-3 0,-5 4 128,6 7-128,-1-1 0,-5 2 0,0-1 128,0 0-128,0-10 128,0-2-128,0-2 0,0-4 0,0-3 128,0-2 0,0-2 128,0 0-128,0-4 0,0-14-128,4-16 128,-4-17-128,0-15 128,2-14-256,3-4 128,2 0-128,4 1 128,0 7-128,0-1 128,1 15-128,-5 7 128,1 11-128,-5 10 128,1 9 0,-4 7 0,0 14-128,-4 8 128,1 6-128,-5 10 128,-3 3 0,0 2 0,3 1-128,2-3 128,-3 2 0,6 1 0,-1-7 0,1 4 0,-1-8 0,4-8 0,0-5 0,0-6 128,4-12 0,3-12 0,0-8 0,4-13 0,0-1-128,1-7 128,-5 1-256,1 9 128,-1 6-128,1 8 128,-4-1-128,-2 24 0,2 9 0,-4 16 128,-4 10 0,-2 22 0,-6 3 128,-2 11 128,3-1 0,0 3 0,2 0-128,2-8 128,3-11-128,1-16 128,3-25-128,0-14 0,7-15-128,9-25 0,6-4-256,8-17 128,-1-12-128,0-3 0,1 11 0,-3 13 0,-5 12 0,-8 8 0,-3 20 128,-7 26 0,-11 26 128,-8 29 128,-12 10 128,-2 14 0,-1 16 128,1 10 0,2-6 0,9-26 0,7-15-128,8-29 0,10-36-256,7-36 0,6-23-256,5-17 128,5-7-256,-4-8 128,-1 0 0,2 8 0,-9 10 0,-2 23 0,-10 25 256,-6 28 0,-6 27 128,-10 17 128,-7 32 0,-1 27 128,-6 17 0,-1-7 0,6-4-128,7-24 128,7-9-256,2-22 0,9-23-128,11-30 0,12-23-256,6-35 128,5-30-128,3-31 0,11-5-128,-3-7 0,-1-1 0,-6 29 128,-5 15 0,-11 22 128,-10 14 128,-9 30 128,-6 33 128,-19 36 128,-17 17 0,-1 26 128,-1 26-128,-4 22 128,2-26-256,5-11 0,13-11-128,5-28 128,13-20-384,11-27 128,8-19-128,10-33 0,8-36-256,-8 15 128,33-77-256,-15 40 0,16-71 0,-11 42 128,-8-11 0,-8 34 0,-7 16 256,-2 20 0,-17 47 384,1 6 0,-27 78 128,5-16 128,-34 88 0,7-40 0,-22 80-128,20-43 128,-5 28-384,14-44 128,12-10-256,9-27 128,12-35-256,5-14 128,27-71-256,-6 10 128,39-89-256,-15 33 128,21-76-128,-14 37 0,-1-55 0,-12 43 128,-6 16 0,-12 24 128,-10 29 128,-2 11 128,-13 62 128,-1-1 0,-38 89 0,9-26 0,-26 95 0,13-36 0,-10 21-128,17-34 128,10 4-128,8-29 0,19-35-128,-1-12 0,29-68-128,-2 5 128,37-74-256,-16 21 0,15-73 0,-18 30 0,11-58-128,-11 40 128,-1-7 0,-10 35 0,-12 11 128,-3 21 128,-21 54 128,-3 0 0,-9 77 128,4-13 0,-35 108 128,12-40 0,-26 79-256,14-53 128,6 9-128,13-41 128,18-27-256,5-18 0,26-49-128,-5-3 0,33-70-128,-12 13 128,9-75-256,-10 27 0,18-66 0,-11 37 128,-5-16 0,-5 36 0,-10 18 128,-1 16 128,-25 53 128,-10 36 128,-10 37 0,-2 30 128,-17 42 0,-7 10 128,-10 5-256,14-16 128,14-29-256,14-24 128,12-31-256,21-16 0,8-33-128,7-24 0,10-34-256,-3-37 128,13-24-128,3-16 0,-4-1 0,-3 5 128,-9 16-128,-7 11 128,-6 21 256,-12 28 0,-14 36 256,-16 36 0,-11 41 0,-10 39 0,3 40 128,-8 37 0,-4-1-128,6-6 0,5-6-128,15-24 128,16-29-256,12-36 128,9-29-256,1-37 0,3-19-128,12-41 128,11-21-256,4-49 0,2-18 0,9-33 0,-4 11 0,-11 23 128,-8 23 0,-11 32 0,-6 23 384,-27 30 0,-9 36 256,-9 47 0,-12 30 0,11-20 128,-18 103 0,7 2 0,4-10-256,8-9 0,11-23-128,6-26 0,4-21-256,8-28 128,4-29-128,12-21 0,6-24-128,8-17 0,2-30-128,5-33 128,1-15-128,6-10 128,5 0 0,-5 0 0,-7 21 0,-11 20 128,-11 20 0,-9 22 128,-16 16 128,-13 48 128,-6 42 0,-19 27 0,3 36 128,-7 40 0,8 3-128,7-16 0,11-11-128,15-29 128,8-19-128,10-16 0,8-30-128,6-24 0,5-19-128,4-21 128,8-21-128,2-30 0,1-19 0,5-8 0,-11-6-128,2 2 128,-6 8-128,-10 10 128,-6 23 0,-7 12 0,-11 31 128,-17 25 0,-12 37 0,-6 36 128,-3 30 0,-6 16 128,6 10-128,7-13 0,16-13 0,10-15 0,8-27-128,11-24 0,7-29 0,16-22 0,10-21 0,13-16 0,-14-25-128,-10-13 128,-3-16-128,1 1 128,-6 3-128,-7 3 128,-2 5 0,-12 10 0,-8 10 0,-3 28 0,-13 20 0,-12 25 128,-13 26-128,4 33 0,4 47 0,3 10 128,5 12-128,17-4 128,24-22-128,17-22 128,9-14-128,-5-29 0,4-37-128,-3-16 128,6-25-128,1-23 0,-3-22 0,-13-11 128,-7-12 0,-6-6 0,-4-1 0,-8 12 0,-8 11 128,-4 21 0,-1 26 0,-6 25 0,-7 31 0,-16 43 0,-2 48 0,-8 26 128,7 15-256,13 1 0,21-16 0,11-28 0,6-19-128,19-24 128,7-35 0,0-35 0,10-24-128,5-21 0,1-29 0,-3-25 0,0-5 0,-8-12 128,-8 0-128,-7-7 128,-6 14-128,-12 18 128,-8 19 0,-12 24 128,-6 20-128,-3 51 128,-13 49 0,6 28 0,2 43 0,8 23 0,2-17-128,13-15 128,0-25-128,14-17 0,11-30 0,9-26 0,7-25 0,2-15 0,13-18 0,-7-14 0,-7-22 0,-1 5 0,-9-9 0,-10 0 0,-15 7 0,-6 6 128,-10 14-256,-9 14 128,-8 13 0,-6 35 128,-1 19-256,3 38 128,11 22 0,3 3 0,16-7 0,7-8 0,16-18-128,6-17 128,10-20-128,2-20 128,5-16-128,0-9 128,5-23 0,-10-8 0,-8-6 0,-7-11 0,-13-1 0,-6 9 0,0-5 0,-2 11 0,-7 14 0,-2 20 0,-3 20 0,-1 22 128,1 23-128,-2 14 128,5 10-128,-3-11 128,10-10-128,4-4 128,4-13-128,10-13 0,2-10 0,1-8 128,2-17-128,-4-7 0,-1-9 0,1-6 128,-3-5-128,-1 3 0,-4-17 0,1 11 0,-1-7 0,-4 5 0,1-2 0,1 8 0,-2 11 0,1 7 0,-4 5 0,-4-1 0,1 7 0,-2-4 0,1 3 0,4 7 0,0 5 0,0 0 0,0 0 0,0 0 0,0 0-128,9-8 128,-9 8-128,0 0 128,3 8 0,5 2 0,-1 12 0,1 2 0,-4-5 0,2 3 0,1-4 0,2 1 128,-6-3-128,-3 11 128,-3 2 0,3-1 0,0 1 0,0-3 0,-5-1-128,5 1 128,0-1-128,0 4 127,0-4-127,-4-9 0,1 9 0,-1-11 128,-2 4-128,-2 8 0,-3-9 128,0-2 0,-1 3-128,2 0 128,-2 0-128,1 1 0,-1-1 0,6-1 128,-5-1-128,-1-3 0,5 3 0,-1-2 0,1-1 0,0 0 128,-1 1-128,0-3 0,2-3 0,1-3 128,-2 3-128,0 3 128,-4-1-128,2 1 0,3-6 0,-2-2 0,0 0 128,2 2 0,-2 0 0,1 1 0,-1-3 0,0-3 0,2 3 0,-2 7 0,0 1-128,1 2 0,0-2 0,-1-1 128,1-4-128,0 2 0,-2 0 0,2-2 128,7 1-128,-7-7 0,3 5 0,0-5 128,1 3-128,-8 5 128,4-2-128,-1 2 0,0 0 0,2-2 0,1 5 0,-6-4 0,4 1 0,0-5 0,-2 2 0,7-5 128,-2 3-128,-1-3 128,-1 0-128,1 0 0,-2 3 0,7 1 0,-7-4 0,0 3 0,3 1 0,4-4 0,-7 0 0,-2 0 128,7-4-128,-7 4 128,2 0-128,0 0 0,-4 0 0,0 4 0,-4 0-128,3-1 128,-6 1 0,4 0 0,-6-4 0,1 0 128,2-4-128,-1-3 0,2 3 0,3 0 128,-7 1-256,8 3 128,-2 0 0,-1-4 0,1 4 0,2 0 0,1 4 0,0-8 0,4 4 0,-1-3 0,1 0 0,-5-2 0,6 10 0,-5-10 0,-1 10 0,1-5 0,-1 0 0,2 3 0,3 0-128,-2 1 128,2-4 0,0 0 0,0 0 0,-1 0 0,1 0 0,0-4 0,-2-2 0,3 6 0,-2-5 0,1 2 128,-1-5-128,1 5 0,0 3 0,-1 0 0,0 0-128,1 3 128,-1-3 0,5 3 0,-1-3 0,1-3 0,-1-4 0,-3 0 0,-2-1 0,3 1 0,-6 1 0,-2-5 0,-1 6 0,-1 2 0,2-5 0,-1 8 0,1 0 0,-6 0 0,-3 0 0,3-3 0,1-1 0,4 0 0,0 4 0,4-7 0,-1 4-128,1 0 128,0-2 0,1 2 0,-1 0 0,3-2 128,0 0-128,-3-6 0,0-2 0,0 7 0,-3-2 0,2 1 0,-3 1-128,1-2 128,-2 0 0,6 2 0,-2 1 0,1-1 0,0 1 0,0 3 0,4-6 0,0 0 0,-2-3 0,3 0 0,1 1 0,2-1 0,-1-3 0,-3 4 0,3-1 0,-3 0 0,3 0-128,-4 0 128,5 4 0,0-1 0,-2 0 0,1 2 128,2 1-128,-3 2 0,1 0 0,4-1 0,-3 1 0,3-1 0,0-3 0,0-1 0,0 2-128,0-7 128,0 7 0,0-9 0,0 1 0,0 3 0,0 0 0,-4 0 0,4 4 0,0-1 0,0 2 0,-3-2 0,3-2 0,0 2 0,0 1 0,0 0 0,0 0-128,0-2 128,0 3 0,0-1 0,0-2-128,0-1 128,0 7 0,0-12 0,-4 1 0,-1 6 0,5-6 0,0 3 0,0-3 0,0-4 128,0 3-256,-2-3 128,2 3 0,0 9 128,0-10-128,0 6 0,-4 2-128,4 1 128,-5-3 0,5 2 0,0 5 0,-6-5 0,6-3 0,0 4 0,0-4 0,0 3 0,0-3-128,0 5 128,0-2 0,0-2 0,0-1 0,0 0 0,0 1-128,0-1 128,0-4 0,0 0 0,6-3 0,-1 7 0,-5 4-128,0-5 128,0-1 0,4-3 0,-2 3 0,3-1 0,-1-2-128,3 3 128,0-9 0,0 6 128,2 0-256,-3-3 128,2 3 0,0 3 0,-1 2 0,0 0 0,0 0 0,2 1 0,2-6 0,0 6 0,0-1 0,-1-3 0,1-2 0,1-1 0,-2 7 0,2-2 0,-1 2 0,5-9 0,-3 5 0,3 2 0,-1 2 0,-1-1 128,2 0-128,2 4 0,4 0 0,-3-1 128,-1 1-128,0 1 0,2-5 0,2 11 0,-7-5 0,-1 2 0,5 0 0,-1-2 128,0-2-128,-3 0 128,1-3-128,-2 5 128,1-1-128,-3 1 0,-1 5 0,0 0 0,-1 0-128,1 0 128,1 0 0,-1 0 128,4 0-128,-1 0 128,6-3-128,-2 0 128,0-2-128,1-1 0,-5 6 0,2 0 0,-2 0 0,-2 0 0,-2 0 0,2 0 0,-1 0 0,3-4 0,1 0 0,1-3 0,5 3 0,-1 4 128,-6 0-128,15 0 0,-9 4-128,-6 0 128,3-1 0,3 1 0,-1 0 0,-1-4 128,0-4-128,-2-3 0,-5-1 0,0 4 128,0 1-128,3 3 0,-10 3-128,3 5 128,2-1 0,-2 4 0,0-3 0,4-2 0,-4 2 0,4-5 0,0 2 0,5-2 128,-4 4-128,-1-3 0,0 3 0,0 1 128,-4-2-128,4-1 0,-4 1-128,4-1 128,1-2 0,-1 4 0,-4 0 0,4-3 0,0-4 0,1 7 128,-2 0-128,-2 0 0,0 5-128,-1 5 128,1-2 0,2-8 0,-3 12 0,4-5 0,9-6 0,-1 5 0,-5 1 0,1-2 128,0 0-128,-1 1 0,2 1 0,-5 2 0,-4-2 0,0-4 128,0 1-128,2 0 0,-3-1 0,-2 1 0,8 0 0,-5 5 0,0 3 0,1-6 0,0 8 0,-6 1 0,6 0 0,-5-4 128,6 1-128,-2-1 0,-1-4 0,3 4 0,-6-3 0,5 0 0,-5-1 0,1 4 0,-1-4 0,-3 1 128,4 2-256,-4 2 128,5-1 0,-5 1 0,0-2 0,0-2 128,0-1-128,0-3 0,0 4 0,0 3 0,0 3 0,0-3 0,0 1 0,0 3 0,2-3 0,-2-6 0,0 3 0,0 0 0,-2 0 0,-3-6 0,1 5 0,1 6 0,-4-2 0,-1 2 0,1-6-128,0-4 128,-4 0 0,-1 0 0,4 0 0,2 0 0,-6 0 0,5-4 0,-5 4 0,1-5 0,5 5 0,-3-3 0,-1 2 0,-1 6 0,-4-2 0,-1-1 0,6 0 0,-1 4 0,0-7 0,0-2 0,0 3-128,-1-3 128,5-2-128,-8 6 128,4-6 0,-1 5 0,-2-11-128,3 5 128,-5 6 0,2-8 0,-1 7 0,0-2 0,1 3 0,-2-3 0,-2 5 0,3 1 128,1 4-256,-2 1 128,2-8 0,3 3 0,0 1 0,2-4 0,-5 3 0,10-6 0,-7-1 0,4-4 0,0 5 0,-4-1 0,2 0 0,-5-4 0,3 5 0,0 0 0,-4-5 0,3 1 0,-2-1 0,-2 5 0,3-8-128,-3 3 128,0 0 0,3 2 0,6-5 0,-4 0 128,-5 0-128,3 3 128,-7 0-128,6-3 0,-2 5 0,2-2 0,-1-3-128,-1 3 128,2 1 0,-1-4 0,1 0 0,-1 0 128,3 0-128,-2 0 0,2 0 0,2 0 0,-1 0-128,-1 3 128,1-6 0,0 3 0,4-4 0,-1 1 0,0 0 0,2-5 128,-3 8-128,-1-3 0,2-2 0,-3 2 0,4 0 0,-1-5 0,0 8-128,1-3 128,0 3 0,0-4 0,-1-4 0,-4 2 0,1-2 0,4 1 0,-4 0 0,4-1 0,0 1 0,-5 1 0,2-2 0,-2 0 0,-3 1 0,1 0 0,-6-1 0,-3-5 128,-2-3-128,8 2 0,-2 6 0,0 1 0,0 1 0,1-2 0,3 5 0,1-7 0,-2 2 0,2-3 0,-1 3 0,4 0 0,-1 3 0,1-6 0,0 0 0,4 0 0,-5 0 0,2-1 0,-2-2 0,-3 1 0,5-3-128,-5 5 128,3-3 0,-3 4 0,5-1 0,-1 0 128,3-5-128,0 6 0,2-4 0,-3 6 128,7 0-128,-3 5 0,1-7 0,1 2 0,3-3 0,0 0 0,-4 0 0,1-3 0,-1 3-128,-1-4 128,5 4 0,-2-3 0,-2 4 0,-1-1 0,-1-4 0,6 0 0,-12 5 0,12-1 0,-7 0 0,7 1 128,-7-6-256,3 3 128,-3 1 0,7-3 0,0 8 0,-8-7 0,8 2 0,0-1 0,-3 5 0,3-3 0,-9-3 0,9-4 0,0 4 0,0-2 0,-7 6 0,7 2 0,0-6 0,0 11 0,0-8 0,0 11 0,0-8-128,0 1 128,0-1 0,0 2 128,0-5-128,0 3 0,0 0 0,7 2 0,-7 2 0,0 4 0,0 0-128,0-6 128,0-2 0,12-3 0,-12 0-128,8 4 128,3-2 0,-4-1 0,0 4 0,0-2 0,-2 0 0,-5-2 0,0 1-128,6-1 128,-1 0 0,-1 3 0,3 2 0,0-5 0,0-4 0,4-1 0,1 1 0,-1 0 128,0 4-128,0-3 0,-4-1 0,4 3 128,0 1-512,1 7 0,4-5-1280,6 11 129,-5 2-385,-5-5 128,11-11-256,13-5 128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2:47.956"/>
    </inkml:context>
    <inkml:brush xml:id="br0">
      <inkml:brushProperty name="width" value="0.06667" units="cm"/>
      <inkml:brushProperty name="height" value="0.06667" units="cm"/>
      <inkml:brushProperty name="color" value="#ED1C24"/>
    </inkml:brush>
  </inkml:definitions>
  <inkml:trace contextRef="#ctx0" brushRef="#br0">12968 3763 1664,'0'0'768,"0"-7"-1152,0 7 768,0 0-896,12 0 0</inkml:trace>
  <inkml:trace contextRef="#ctx0" brushRef="#br0" timeOffset="-4911">13076 3793 2432,'0'0'1152,"5"-9"-1408,-5 9 1280,0 0-2048,6-6 0</inkml:trace>
  <inkml:trace contextRef="#ctx0" brushRef="#br0" timeOffset="3046">13691 4318 640,'0'9'256,"0"-14"128,0 5 256,0 5-128,0-5 0,0 0 512,0 0 0,0 0-1280,4 0 0,6 3 512,-1 3 128,-9 2-896,8 1 0</inkml:trace>
  <inkml:trace contextRef="#ctx0" brushRef="#br0" timeOffset="26417">12782 3926 3584,'-21'6'1792,"5"-8"-2048,16 2 3072,0 0-2560,0 0 0,0 0 256,10 0 128,-4 2-640,0-4 128,9 2 512,5-4 0,10 0 0,14-12 0,18-1-128,9-1 0,9 4 0,11 3 0,-5-2-256,-1 3 128,1 3-128,-3 9 0,-12-2-128,-6 7 128,-6-1-256,-12-4 0,-10 5-256,-9-7 0,-7 0-384,-12 0 128,-14 0-384,-5 0 128,-5 0-512,-5 0 128,-10 6-512,-3-1 0</inkml:trace>
  <inkml:trace contextRef="#ctx0" brushRef="#br0" timeOffset="26823">13041 3992 512,'-36'10'256,"-9"-5"1152,35-1-1280,-6-3 0,1 2 128,5 1 0,-3-2 0,1 5-256,4-5 0,1 0 512,2 3 128,2-3 128,3 0 0,0-2 128,8 0 128,10-2-128,12 0 0,8-5-256,16-4 128,13-1-256,9 7 128,11 2-128,1 0 128,2 3-128,-20 0 0,-2 8-128,-8 3 0,-14-5-256,-10-4 0,-7 5-512,-11-5 128,-6 3-512,-6-3 128,-6 0-768,0 2 128,-14-2-640,-2 4 128</inkml:trace>
  <inkml:trace contextRef="#ctx0" brushRef="#br0" timeOffset="27112">12877 4143 2560,'-19'-3'1280,"24"6"-1024,4-6 1536,9 3-1792,14 0 0,10-3 256,13 1 0,14 2-128,17 0 128,-4 0-384,2 0 0,-1 8-640,-13 6 128</inkml:trace>
  <inkml:trace contextRef="#ctx0" brushRef="#br0" timeOffset="36134">13848 4824 3200,'8'-3'1536,"7"0"-1664,-9 3 3200,2 0-2688,-1-4 0,-1 4 256,-6 0 128,5 0-896,-5 4 128,-5 2 512,-13-1 128,-6 7-128,-15 6 0,-11 1-128,-6 11 0,-27 2 0,-5 8 0,-25-3-128,36-8 128,-40 9-128,31-12 0,-42 26-512,35-15 128,22-5-512,11-5 128,25-13-896,6-8 0,19-6-512,10 0 0</inkml:trace>
  <inkml:trace contextRef="#ctx0" brushRef="#br0" timeOffset="34709">12926 3772 3072,'-9'0'1536,"9"-5"-1408,0 5 2560,0 0-2304,0 0 0,0-7 128,0 7 0,0 0-768,-6 0 0,6 0 512,0 0 0,0 0-128,0 7 0,0-7-128,0 0 128,0 0 128,0 0 0,0 5 0,0-5 128,0 0-128,-2 0 128,2 0-128,-7 0 0,7 0-128,0 0 128,0 0-256,0 0 128,0 0 0,0 0 128,0 0-128,0 0 128,0 0 0,9 0 128,6-5-128,-3 5 128,3-7-256,8 3 128,-2-9-128,6 5 128,11-9-256,3 2 128,4 4-128,5-4 128,9-2 0,1 8 0,5-1 0,8 3 0,0-4 0,10 1 128,4 8-129,0 0 129,9-2-128,-8 10 128,7-4 0,-10 4 0,4 6-128,3 8 128,-6 6-128,0 12 128,-1 19-128,-8 4 0,-9 9-128,-18-12 128,-14 1-128,-19 3 0,-19 12 128,-29-1 0,-16-1-128,-23 6 128,-19-9-128,-14-2 128,-15 1-128,-16 5 128,-1 2-256,-4 0 128,-15-6-128,3-4 0,7 1-384,-7-6 128,11-2-256,11-9 0,16-2-511,24-11 127,21-10-768,22-2 128,19-16-128,12-16 128,15-7 0,5-13 0</inkml:trace>
  <inkml:trace contextRef="#ctx0" brushRef="#br0" timeOffset="35848">13707 4843 1536,'12'-13'768,"11"18"-2304,-15-5 1024</inkml:trace>
  <inkml:trace contextRef="#ctx0" brushRef="#br0" timeOffset="40128">14141 4535 3456,'2'4'1664,"4"-20"-1280,-6 16 3328,0 0-3456,2 2 128,-2 14 256,-8 8 0,-13-1-768,-7 9 0,-15 2 512,-13 0 0,-14 15-128,-21 3 0,-10 3-256,-17-3 128,-12 3 128,-21-5 0,-3-2 128,42-13 128,-37 16-256,25-6 0,18-5-384,11-3 128,21-11-768,21-11 0,15-3-896,20-10 128,16-8-256,19-5 0</inkml:trace>
  <inkml:trace contextRef="#ctx0" brushRef="#br0" timeOffset="40638">13794 4637 3840,'18'-6'1920,"-18"12"-1792,0-6 3456,0 2-3200,-5-2 0,-10 7 256,-12 8 128,-18 4-1024,-10 13 128,-26 5 512,-22 7 0,-18 1-256,-12 5 128,-6-4-128,0 4 128,9-10-384,15-8 0,12-10-512,22-1 0,16-10-896,30-8 0</inkml:trace>
  <inkml:trace contextRef="#ctx0" brushRef="#br0" timeOffset="41103">13442 4714 4352,'-33'8'2176,"-45"9"-2432,45-8 3072,-17 4-2944,-24 3 0,-17 2-512,-19 6 128,0 1 0,-2-2 128,5 1-768,14-2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0T20:48:15.102"/>
    </inkml:context>
    <inkml:brush xml:id="br0">
      <inkml:brushProperty name="width" value="0.21167" units="cm"/>
      <inkml:brushProperty name="height" value="0.21167" units="cm"/>
      <inkml:brushProperty name="color" value="#404040"/>
    </inkml:brush>
  </inkml:definitions>
  <inkml:trace contextRef="#ctx0" brushRef="#br0">2805 3439 3328,'0'0'1664,"0"-31"-512,0 31 1664,0 0-2560,0 0 0,0 0 128,-37 0 0,37 0-512,0 0 128,0 0 256,0 0 0,0 0 0,-31 0 0,31 0-128,0 0 0,0-16 0,0 16 128,0 0 0,0 16 128,0-16-128,-18-16 128,-18 16 0,36 16 0,-25-16-128,-5 0 0,-1 31-128,13-16 0,18-15 0,0 21 0,0-21 0,0 0 0,0 0 0,0 0 128,18 0 0,-18 0 0,61-21 0,0 6-1,25 15 1,17 0 128,19 0-128,-6 15 0,-6 32 0,6 21 128,-24-11-128,-44 21 128,1 16-128,6-11 128,-24 26-128,-31-5 0,0 47-128,-31 5 0,13 53 0,-19-69 0,19 58 0,-13-32 0,31-57-128,-36-20 128,36-27-128,0-62 128,0 37-384,-12-37 0,12 0-768,-43-78 128,43 57-896,0-26 129,0 47-513,43 47 128,5-47-256,1 21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2:39.411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 contextRef="#ctx0" brushRef="#br0">13132 3917 3584,'5'0'1792,"1"0"-1280,-6 0 3328,0-9-3584,0 0 128,0 3 128,0 1 0,-2 2-640,-2-3 128,2-1 384,-4-1 128,-3 3-128,1-1 128,-2 0-128,1 1 128,1-1-128,-1 2 0,0-1 0,-3-1 0,0 0-128,-3 2 128,0-3-256,-2 7 127,-1 0-127,-3 0 128,-2 0 0,-4 0 0,-9 0-128,8 0 128,-3 0 0,5 7 0,1-3-128,0-4 128,4 6-128,-3 5 0,10 1 0,-2 3 0,1-2-128,5-4 128,0 6-128,2 0 128,-5 8-128,8-3 128,0 1-128,1 4 128,-2 1-128,0 3 0,-4-3 0,8-6 128,-4 3-128,0 1 0,1 2 0,-5-1 128,5 5-128,-4-8 128,-3 5 0,3-1 0,3-1-128,-3 4 128,0-2-128,-3-5 128,-3 1-128,10-2 128,-14-2-128,7-1 0,-11-1 0,-9 9 128,8-8-128,-4 2 0,0 0 0,2 7 128,-3-16-128,2 4 0,3-5 0,0 3 128,3 1-128,0 0 0,1 4 0,2 2 128,4-3-128,-4 7 128,6-5-128,3-1 128,0 2-128,3 3 0,3 4-128,1 3 128,-2 2 0,2 3 128,2 1-128,0 4 0,2-6 0,2-8 128,5 0-128,-1-1 128,4 1 0,9 3 0,-4-2 0,4-1 0,0-6 0,2 0 0,1 1 0,3-10 0,5 10 0,4-10 0,-1 3 0,-2 0 0,2-2-128,-5-6 128,4-1-128,2-1 0,6-2 0,-7-8 128,-2 1 0,-6-1 0,2 0-128,1 0 128,-1-3 0,-2 1 128,-1-1-256,-2-2 128,-1-6-128,-1 4 128,-4-6-128,-1 2 0,-2-4 0,-3 10 0,3-15 0,0 5 128,-1-5-256,1 1 128,-1-1 0,2-6 0,2 0 0,-1 0 0,0-4 0,1 4 0,0 2 0,0 2 0,0 2 0,-4 3 0,1-1 0,0 4 0,0 2 0,3 5 0,6-2-128,-1 0 128,4-2 0,2 2 128,-6-2-128,1-2 0,3-2 0,-6 1 0,-3 3 0,-4 2 0,3 4 0,-7-4 0,1-2 0,5 2 0,-9-3 0,6 1 128,1-6-128,2 4 0,-9-5 0,7 4 128,-6 2-128,1 1 0,-3 2 0,-1 2 0,-2-6 0,1 2 0,-2-3 0,4 0 0,-6 2 0,0 1 0,-6 2 0,4 2 0,-5 1 0,2-2 0,-1 5 0,1-3 0,1 3-128,-4 4 128,1-4 0,0 0 0,2-6 0,3 5 128,-5-1-128,-2-4 0,4-2 0,-8 4 0,4 2 0,-5 3 0,5-1-128,4 0 128,-8 0 0,5 1 128,-1-4-128,-3 3 0,-3-2 0,1-1 0,-3 3 0,-8 1 0,5-3-128,-2-4 128,2 0-256,-3 2 0,-1-2-640,0 3 128,0 1-1152,4-1 128,2 1-639,6-1 127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6:06.777"/>
    </inkml:context>
    <inkml:brush xml:id="br0">
      <inkml:brushProperty name="width" value="0.04667" units="cm"/>
      <inkml:brushProperty name="height" value="0.04667" units="cm"/>
      <inkml:brushProperty name="color" value="#00CCFF"/>
    </inkml:brush>
  </inkml:definitions>
  <inkml:trace contextRef="#ctx0" brushRef="#br0">12794 4212 768,'0'-3'384,"2"6"-512,-2-3 512,0 0-384,0 0 0,0 0 256,0 0 128,0 0-256,0 0 128,0 0 128,0 3 128,0-3-128,0-3 128,-2-2-256,2 5 0,0-6-128,0-1 0,0 2-128,2-1 128,-2 0-128,0 0 128,0 2 0,0-4 128,0 6 0,0 2 0,-2 0 0,2 5 0,0 4 0,0 9 0,0 8 0,2 3 0,1 0 0,1 2 0,-2 5-128,1-3 128,2-4-128,-3-2 0,1-14-640,-1 0 128,-2-9-768,3-8 128</inkml:trace>
  <inkml:trace contextRef="#ctx0" brushRef="#br0" timeOffset="240">12865 4059 2816,'0'11'1408,"-2"47"-896,2-43 1920,2 4-2304,2 16 128,-2 2 128,1 4 0,-3 6-512,3 2 128,-1-12 128,5-5 128,-5-4-384,5-5 0,-5-5-512,5-10 128,-5-2-640,4-8 128</inkml:trace>
  <inkml:trace contextRef="#ctx0" brushRef="#br0" timeOffset="486">12983 3937 2944,'-3'10'1408,"-16"18"-1152,17-16 2176,-1 8-2304,1 12 0,2 5 0,0 15 128,7 6-384,3 2 0,2 2 384,1-17 0,3 0-512,-4-14 0,3-8-640,-6-11 0</inkml:trace>
  <inkml:trace contextRef="#ctx0" brushRef="#br0" timeOffset="781">13065 3820 2944,'0'11'1408,"0"44"-1152,4-33 1920,2 7-2176,-3 9 128,2 5 0,1 12 128,3 11-384,-3-2 128,6 0 0,-8-6 128,1-7-384,1-10 0,-3-9-640,2-13 0</inkml:trace>
  <inkml:trace contextRef="#ctx0" brushRef="#br0" timeOffset="1082">13181 3750 3072,'-6'-9'1536,"6"20"-1536,0 1 2304,6 12-2176,-3 13 0,-3 9 128,6 0 0,2 7-384,-2-8 128,6 4-128,-3-2 128,5-9-1024,1-16 128</inkml:trace>
  <inkml:trace contextRef="#ctx0" brushRef="#br0" timeOffset="1380">13249 3536 3328,'-9'15'1664,"4"45"-1664,5-39 2560,5 20-2560,4 10 128,-3 15 0,3 7 0,3-10-128,2-4 0,1-16-256,1-11 128,-2-6-896,6-24 128</inkml:trace>
  <inkml:trace contextRef="#ctx0" brushRef="#br0" timeOffset="2598">13376 3403 2048,'-6'-2'1024,"3"-10"128,3 6 1664,0 6-2304,0 9 0,3 9 128,0 4 128,4 15-1024,-2 10 128,9 14 512,1 8 0,-1 1-256,4 2 0,0 3-384,4-14 0,-7-10-640,-2-13 0,3-15-384,1-12 128</inkml:trace>
  <inkml:trace contextRef="#ctx0" brushRef="#br0" timeOffset="2959">13391 3170 2816,'0'-4'1408,"22"65"-1280,-14-38 2176,7 23-2176,-4 10 0,6 15 128,7 18 0,1 13-384,-6-3 0,3-5 128,1-10 128,1-12-768,-4-12 128,4-19-384,0-12 0</inkml:trace>
  <inkml:trace contextRef="#ctx0" brushRef="#br0" timeOffset="3285">13618 3507 2176,'0'-12'1024,"0"18"-512,0-3 1536,2 3-1920,2 9 128,0 12 0,1 5 0,4 11-384,3 7 128,-1 5 0,2 3 128,-3 1-1024,6-9 128</inkml:trace>
  <inkml:trace contextRef="#ctx0" brushRef="#br0" timeOffset="3571">13733 3512 3328,'-3'39'1664,"6"38"-1664,0-59 2560,3 11-2560,3 5 128,0 1-128,0-2 128,-1-11-384,1-4 0,1-10-512,-2-8 128,-2-15-384,0-7 128</inkml:trace>
  <inkml:trace contextRef="#ctx0" brushRef="#br0" timeOffset="3772">13825 3539 3584,'-4'21'1792,"14"54"-2304,-7-59 3584,0 16-2944,3 9 0,9 1-384,-1-7 128,4-7-896,-1-24 128</inkml:trace>
  <inkml:trace contextRef="#ctx0" brushRef="#br0" timeOffset="3942">13929 3464 3456,'0'25'1664,"9"11"-1152,-7-22 2432,4 7-2944,0 2 128,3-6-1024,2 0 0,2-9 256,4-8 0</inkml:trace>
  <inkml:trace contextRef="#ctx0" brushRef="#br0" timeOffset="4056">14040 3557 2816,'4'57'1408,"4"-11"-4352,-2-38 1920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8:23.685"/>
    </inkml:context>
    <inkml:brush xml:id="br0">
      <inkml:brushProperty name="width" value="0.46667" units="cm"/>
      <inkml:brushProperty name="height" value="0.46667" units="cm"/>
      <inkml:brushProperty name="color" value="#FF0000"/>
      <inkml:brushProperty name="transparency" value="183"/>
    </inkml:brush>
  </inkml:definitions>
  <inkml:trace contextRef="#ctx0" brushRef="#br0">13118 6278 2944,'-4'7'1408,"8"-23"-768,-4 16 1408,0 0-1920,0 0 128,0 0 384,0 0 0,0 0-768,0 0 128,0 0 384,0 0 128,0 0-128,0 0 128,0 0-384,0 0 128,0 0-128,0 0 0,0 0 0,0 0 128,0 0-128,0 0 0,-4 0 128,4 0 128,-3 0 0,3 0 0,-5-3-128,5 3 0,-3 0-128,3 0 128,0 0-256,0 0 128,-3 0 0,3 0 128,-5 0-128,1 0 128,2-7-128,2 7 0,-5-7 0,1 7 0,4 0-128,0-7 0,-3 7 0,-1 0 0,0-8 0,1 8 0,3-3 0,-5 3 128,5 0-128,-4-4 0,2 1 0,2-5 0,-5 8 0,5 0 0,-2 0 0,-2 0 0,4 0 0,-4 8 0,0-8 0,0 3 0,0 1 0,1-4 0,-1 3 0,0-3 128,1 8-128,-1-8 0,0 7-128,1 0 128,-1-7 0,0 7 0,4-7 0,-3 3 0,3-3 0,0 0 128,0 0-128,0 6 0,0-6 0,0 3 0,0 4 0,0-7 128,0 6-128,-7-6 128,2 9-128,1-2 0,1 3 0,-5-3 128,6-7-128,-3 8 0,1-1-128,1-4 128,3 1 0,0 0 128,0-1-128,-4-6 0,0 6 0,4 2 0,-3-5 0,-1 3 128,0 0-128,4 1 0,-4-1 0,4 1 128,-4 0-128,4-1 0,0 1 0,-2 0 0,-2 2 0,4 2 0,-4 0 0,4-1 0,0 0-128,0 0 128,4 1 0,0 3 0,-2 0 0,6 3 0,0-4 0,-1 6 128,0-5-128,-3 0 128,3-6-1,-3 3 1,0-3 0,-1 1 0,1-1-128,1-2 128,2 5 0,-7-8 0,3 5-128,1 0 0,0 1 0,-4 2 128,3 0-128,-3-6 0,4 1 0,0 5 0,-1-3 0,1-2 0,0 0 0,-1-3 0,1 5 0,0-2 0,0-1 128,4-2 128,-1 9-128,-1-6 0,2 7 0,3-2 128,0-4-128,1 0 0,-1 4-128,0-8 0,0 2 0,1 1 128,-1 6-128,0-9 128,-4 7-128,4-4 0,-4-3 128,2 0 0,1 0-128,2-3 128,-2-1-128,1 4 128,-3-7-128,4-1 128,-5 6-128,0-10 128,0 8-128,-3-7 0,-4 11 128,0 0 0,0 0-128,0 0 128,0 0 0,0-7 0,-4 7 0,1-3 0,-1 0-128,-3-5 0,0 5 0,-2-2 0,-2 2 0,4 0 0,0-2 0,0 2 0,-1-2 0,0 2 0,2 1 0,-5-6 0,2 5 0,-2-2 0,1 2 0,-1 3 0,-1 3 0,1-6 0,0 0 0,-1-2 0,1 5 0,0 0 0,0 0 0,4 0 0,-2 0 0,2-3 0,1 3 0,-2 0 0,0-2 0,1 2 0,3-6-128,-3 6 128,3-2 0,-3 2 0,3-3 0,1-5 0,-4 0 0,2 0 0,1 3 0,1-3 0,-1 0 0,0 5 0,2-5 0,-3 2 0,1 1 0,1 2 0,-5-4 0,5 0 0,-1 0 0,0-1 0,4 0-128,-4-2 128,4 3 0,0-1 0,-4 1 0,4 0 0,0 0-128,0-1 128,0 1 0,0 0 0,0-1 0,4 1 0,-4-4 0,4-3 128,0 7-128,-4 7 0,0-8-128,0 1 128,0 7 0,4 0 0,-4 0 0,0 0 0,3-7 0,1 0 0,0-5 0,-1 12 0,1-6-128,1-4 128,-3 1 0,2 2 0,0 0 0,-1 7 0,6-15-128,1 12 128,-2-4 0,-1-1 0,0 2 0,1-2 0,-1 1 0,1 3 0,0-3 0,-1-1 128,-1 2-128,2-5 0,0 3 0,-1 1 0,0 1 0,5-2 0,-1-8 0,0 2 0,0 4 0,1-4 0,-6-2 0,5-2 0,-3 1 0,0-1 0,-1 4 0,0-2 128,2 2-128,-3 7 0,2-1 0,0 2 0,-1-5 0,0-1 0,0 1 0,1 0 0,-1 0 0,0 0 0,2 1 0,-2-4 128,0-2-128,0 6 0,2-2-128,-3 2 128,-1 0 0,2-2 0,0-1 0,-3 1 0,3 5 0,-7 0 0,7 0 0,-3-1 0,3 1 0,-3 7 0,3-3 0,5-2 0,-1-6 0,0-3 0,5 0 0,-3-7 128,3-2-128,-3 6 0,-1-2-128,-1 4 128,-2 4 0,-2 0 0,-1-2 0,6-1 0,-5-5 0,2 4 0,-3-2-128,-1 9 128,-3-2-128,2-1 128,1 0-128,-2-5 0,1 10 128,-4-4 0,0-2-128,0 12 128,0 0 0,0 4 0,0 4-128,0 19 128,-4 7 0,-10 17 0,-9 6 0,-15 15 0,2 23 0,2 14 0,9-12-128,-2-9 128,9-16-128,3-10 128,8-16-128,3-13 128,4-16 0,11-1 0,7-32 0,4-1 0,1-22-128,4-20 128,-2-5-256,-2-9 0,-1 7-128,-5 1 0,6 0 0,-7 6 128,-2 17-128,-3 9 129,-4 7 127,1 20 0,-8 6 0,-4 11 128,-3 13 0,3 24 0,-15 17 0,-3 10 0,-11 6 128,-2 5 0,6-17 0,4-4-1,7-17 1,7-9 0,11-20 0,11-13 0,7-19-128,5-20 0,2-18-256,-3 4 128,7-58-383,5-8 127,-4-6-256,-4-1 128,-3 29 0,-4 24 0,-2 16 256,-5 22 0,-5 25 384,-7 22 128,-7 24 128,-9 14 128,-2 16 128,4 19 0,-6 3-256,6-4 127,-4-5-127,7-13 128,2-23-256,9-4 0,4-28-256,4-31 0,3-10-256,4-27 128,4-16-256,10-8 128,5-24-255,-5-1 127,1 6 128,-8 14 0,0 18 0,-10 12 128,-5 23 128,-7 27 0,-7 19 128,-9 32 128,-9 13 0,-4 21 128,-1 15-1,3 13 129,10-19-128,-2-6 0,8-24-128,2-5 0,9-30-384,9-18 128,2-30-384,8-21 128,6-21-384,8-19 1,5-11-257,-6-3 128,2-11 128,-4 14 0,-4 23 128,-7 10 128,-13 22 512,-6 29 0,-6 25 256,-13 33 128,-7 13 128,-12 27 0,1 22 128,0 6 127,4-17-383,8-17 0,5-12-128,10-18 128,6-20-512,11-19 0,9-10-384,6-28 128,3-28-256,5-15 128,-1-34-255,5 6-1,-1-5 128,-3 5 0,-3 12 0,-5 17 128,-8 24 384,-14 21 0,-7 27 256,-9 21 0,-9 17 256,-4 19 0,-5 26 128,5 0-1,7-8-383,6-10 128,9-15-256,7-15 0,11-35-128,7-16 0,9-24-128,9-19 0,9-18-128,7 1 0,-7-17-127,-5-2 127,1 4-128,-11 14 128,-8 15 128,-3 19 0,-8 20 256,-7 22 0,-8 26 128,-15 9 128,-14 25 127,-15 16 129,3 11-128,4-11 128,4-2-256,12-16 0,6-15-256,11-14 128,12-26-512,15-20 128,14-23-384,14-20 128,-2-20-128,12-7 0,-2-12-128,5-1 129,-8 2 127,-11 18 128,-2 12 128,-16 18 0,-9 36 256,-16 29 128,-17 24 128,-14 24 128,-5 20 127,-14 22 1,-14 0-128,10-13 128,8-24-256,14-8 128,12-29-384,18-4 0,19-28-384,15-31 128,6-22-256,9-21 0,11-12-128,3 3 0,-2-7 0,5 5 128,1 10 0,-11 18 129,-16 11 255,-8 19 128,-22 24 255,-20 20 1,-6 2 128,-11 18 0,-12 5 128,0 3 0,2 10-256,8-15 0,6-5-256,9-12 0,6-15-256,12-21 128,16-8-256,9-14 0,14-14-128,4 0 0,8-11-128,10-2 0,-9 10 0,-8 6 128,-7 5 128,-10 16 0,-18 14 384,-12 21 128,-23 8 128,-14 9 128,-8 14 128,-4 8 0,0 6 0,7-10 0,12-8-512,8-14 128,15-10-384,14-16 128,15-14-512,11-10 128,11-15-256,14-1 128,6-9 0,-6-12 0,5 3 128,-12 0 128,-8 9 256,-6 14 0,-12 10 256,-11 14 128,-15 19 0,-7 13 128,-15 13 0,-15 6 0,-7 8-128,3-3 0,1 2-384,11-10 0,11-11-256,10-14 128,12-9-384,16-12 128,16-17-128,8-1 128,5-13-128,4-13 128,-1 2 128,-3 1 128,-8 8 128,-8 10 0,-13 13 256,-16 16 0,-12 11 0,-10 15 0,-8 10 0,-10 11 128,-9 4-128,5-7 128,11-2-384,6-12 128,15-12-256,12-10 128,16-8-256,11-11 0,-2-15 0,4 1 128,10-4-128,1-7 0,-4-1 0,-2 8 128,-5 0 128,-6 11 0,-7 4 0,-16 14 0,-5 8 0,-6 9 128,-7-2 0,-5 6 128,1 4-128,3 1 0,4-1 0,1 1 128,6-11-128,5-5 128,6-6-384,5-8 128,6-6-128,5-5 0,3-4-128,5 2 128,2-13-128,1 2 128,-4 2 0,-1-3 0,-2 4 0,3-1 128,-7 9 0,-5-1 0,2 7-128,-6 0 128,-3 0 0,2 11 0,-2-5-128,4 5 128,-4-2 0,0 2 0,1 2 0,0-2 0,-2 0 0,-2 5 0,0-5 0,4 0 0,-4 0-128,-1 8 128,-3-8 0,6 3 0,-6 0 0,0-3 0,0 0 0,5 5 0,-5-2 0,5 0 0,-3 2 0,2-2 0,-4-1 0,4 6 0,-4-5 0,0 5 0,0 3-128,0-3 128,-4 0 0,0 2 0,2-4 0,-8 5 0,1-3 0,-3 2 128,-2 1-128,-2 0 128,2-3-128,-1-1 0,3 0 0,-1 4 128,-3-1-128,2 1 0,2 1 0,1-6 0,0 3 128,0-2 128,0-1 0,0-2 0,0-1-128,-1 0 128,1 6-128,-3 1 128,2-2-256,-3 3 0,0-1 0,1 5 128,-1-5-128,0 1 0,4 1 128,0-5 0,3 0-128,0 1 128,1-5-128,-4 0 128,4 2-128,-1-2 0,0 8 0,2 0 0,2-8 0,0 4 128,-4 4-128,1-3 0,1 3 0,-4-4 0,0-3 0,0-2 128,-2 6-128,2-8 0,-6 3 0,5 2 0,-3 3 0,-2-2 0,1 5 0,-3-3 0,-1 2 0,1-7 0,3 5 0,1 0 0,-2-3 0,0 8 0,3-2 0,-3 0 0,2 0 0,-5-1 0,5 1 0,-5 0 0,4-3 0,0-2 0,1 1 0,-2-7 0,3 3 0,-3 5 0,1 0 0,1-2 0,2-6 0,1 8 0,-1-8 0,6 7 0,-1-7 0,-2 4 0,2 0 0,7-1 0,-4-3 0,-3 0 0,3 8 0,-3-2 0,0 2 0,-2-8 0,3 0 0,-2 7 0,-7-4 0,4 5 0,0-8 0,1 7 0,-2-7 0,1 0 0,0 7 0,2-7 0,-2 0 0,-7 7 0,4 2 0,2-6 0,-3 4 0,1-7 128,-1 6-128,-1 3 0,5-6 0,1 4 0,-1 0 0,-5-7 0,1 0 0,1 7 0,3-7 0,0 0 0,0 0 0,-1 8 0,5-8 0,0 4 0,-1-1 0,-3 0 0,0-3 0,-1 4 0,-1-4 0,-3 0 0,2 4 0,-1-4 0,0 0 0,0 3 0,0 2 0,1-5 0,-2 0 0,2 3 0,3 4-128,-1 0 128,4 0 0,1 1 0,0-2 0,3 2 0,1-4 0,-1 0 0,0-1 0,1 1 0,-2-4 0,-1 3 0,-3 1 0,2 0 0,0-1-128,-9-3 128,6 4 0,-5-4 0,5 0 0,-6 0 0,3 0 0,-3 4 0,0-1-128,6 0 128,-1 2 0,0-5 0,2 3 0,2-3 0,0 0-128,-1 0 128,5 3 0,-4-3 0,-1 5-128,1-2 128,0 1-128,-4 7 128,0-5 0,-1 2 0,1 0-128,-1-2 128,2 2 0,-2 0 0,1-3 0,4 3 0,-1-3 0,4-2 0,0-3 0,2 0 0,-3 0 0,1 0 128,2 0-128,-3 0 0,-2 0 0,-1 3 0,0 2 0,-3-2 0,0-1 0,4-2 0,-4 6-128,4-6 128,0 0 0,-4 0 0,0 0 0,2 0 0,2 0 0,0 0 0,-2 0 0,2 0 0,5 2 0,-6-2 0,4 0 0,0 0 128,0 0-256,-3-2 128,3-4 0,-3 4 0,3 2 0,1 0 0,-1 0 0,0 0 0,1 0 0,-4 0 0,7 0 0,0 0 0,0-3 0,0 3 0,-5-5 0,1 5 0,-3 0 0,3 0 0,-3 0 0,3 0 0,1-3 0,-1 3 0,0 0-128,1-3 128,3 3 0,-4-5 0,4 2 0,-4-2 128,0 2-128,0 1 0,2-4 0,-2 4 128,0-1-128,4-2 0,0 2-128,-4 0 128,0-2 0,4-1 0,0 1 0,-4 2 0,1 3 0,-1-3 0,4 3 0,0 0 0,0 0-128,0 0 128,0-4 0,-4 4 0,4 0 0,0 0 0,-3-7 0,-1 3 0,4 4 0,0 0 128,0-3-256,0-2 128,0-1 0,0-2 128,0 1-128,0-4 0,4 4-128,-1-4 128,1 4 0,0-1 0,-4 8-128,0-7 128,0 7-128,3-7 128,1 3 0,0-3 0,4 7-128,-2 0 128,2 0 0,0-4 0,-1 1 0,0-5 0,-3 1 0,1 7 0,-3-7 0,-2 7 0,0 0-128,4 0 128,-4 0-128,0 0 0,0 0 0,0 0 128,4-7-128,3 7 0,5-8 0,-5 1 0,4-3 128,0 3 128,4-2-256,-1 3 128,2-10 0,2 6 0,1-4 0,-1-1 128,1-2-256,4 2 128,-2-4 0,1 5 128,1-4-128,0 4 128,3-5 0,-5 1 0,6 1 0,-5-1 128,1-1-128,-1-2 128,3-1-256,-3 3 0,1-2 0,-5 2 128,-2 1-128,-3 0 0,6 0 0,-8 4 0,0-1 0,-2 1 0,2-1 0,-1 0 0,1 2 0,0-3 0,0-3 0,5 9 128,-2 0-128,1-2 0,1-6 0,-2 4 0,-3 3 0,1 0 0,-2-2 0,2 2 0,-1-1 0,-4-2 0,0-5 0,1 5 128,-1-1-128,1 1 128,-4 1-128,0 2 128,-4 0-128,0 6 128,-4 5-128,0-3 0,-4 0 0,1 3 0,-1-5 0,1 2 128,4 3-128,-5-5 0,5 5 0,-1 0 0,0 0 0,1 0 128,-2-2-256,1 2 128,2-3 0,-2-2 0,-4 2 0,1 3 0,-1-3 0,1-2 0,0 5 0,-1 0 0,5-6-128,-2 6 128,1 0 0,2 0 128,-3 0-128,1 6 0,2-6 0,-3 0 128,2 0-128,-1 0 0,0-6 0,1 6 0,-1-5 0,-1 2 0,3 3 0,-2-3 0,-1-1 0,2 1 0,3 3 0,0-3 0,0 3 0,0 0 0,-4 0 0,4-5 0,0 5 0,-4-7 0,4 0 0,-3 7 0,3 0 0,0-5 0,0 5 0,-4 0 128,4 0-256,0 0 128,0 0 0,0 0 128,0 0-256,-4 0 128,4 0 0,-3 0 0,3-6 0,0 6 128,-4 0-256,1 0 128,3 0 0,0-5 0,0 5 0,0 0 0,0 0 0,0 0 0,0 0 0,-4 0 0,4 0-128,0 0 128,0 0-128,-4 5 128,4 1-128,0-1 128,-3-5-128,3 7 128,-5-7-128,5 4 128,0-1-128,0-3 128,0 0-128,0 5 128,-4-5-128,4 3 128,0-3-128,-2 0 128,-3 3 0,5-3 0,0-3-128,0 6 128,0 1 0,-4-1 0,2-3 0,-3 3 0,1 2 0,1-5 0,-1 0 0,1 6 0,-6-1 0,7-2 0,2-3 0,0 0 128,-4 3-128,0-3 0,4 0 0,0 0 0,-3 0 0,3 5 0,0-5-128,-4 0 128,-1 0 0,2 0 0,3 0 0,0 0 128,0 0-128,0 0 0,-4 0 0,0 0 0,2 0-128,-2-5 128,-2 5 0,6 0 0,0 0 0,0 0 0,-2 0 0,2 0 0,0 0 0,0 0 0,0 0 0,0-6 0,0 1 0,0 5 0,0 0-128,0 0 0,0 0-128,0 0 128,2-6 0,-2 6 0,10 0 0,-4 0 0,1-5 0,2 5 128,2 0 0,3-3 0,-7 0 0,2-4 0,-3-1 0,5 1 128,1-5-256,-1 1 128,0 5 0,0-4 0,1 5 0,-1-2 0,0 0 0,3 0 0,2-8 0,-2 11 0,1-6 0,-1-2 0,1 2 0,1-1 0,-2 0 0,1 4 0,-3-4 0,-1 4 0,-1 3 0,2 1 0,-2 3 0,2-3 128,-2 3-128,2 0 0,-1 0 0,5 0 128,1 0-128,2 0 0,-1-5 128,2 5 0,-2-3 0,0 3 0,-3 0 0,0 0 0,0 0 0,4 0 0,-9 3-128,2-3 128,-1 0-128,-4 0 0,4 5 0,-3-2 0,0-3 0,-1-3 128,4 3-128,4 0 0,-5 0 0,6-5 128,-1 5-128,-1 0 0,2 0 0,-5 0 0,0 0 0,0 0 0,-3 0 0,6 0 0,-3 0 0,-1 0 128,0 0-128,3 0 0,3 0 0,-2 0 128,-3 0-128,4 0 128,-4 0-256,1 0 128,-1-3 0,0 3 128,0 0-128,-4 0 0,0 0 0,0 3 0,4-3 0,0 0 128,1 0-128,-4 0 0,6 0 0,2 0 0,-2 0 0,1 5 0,1-2 0,-3 0 0,-1 1 0,-1-1 0,1 1 0,-2-4 128,2 0-128,-1 0 0,1 0 0,-2 0 128,-3 0-128,1 4 0,-1-4 0,1 0 0,-6 3-128,3 1 128,0-4 0,-3 0 0,2 4 0,0-1 0,-1 1 0,-3-4 128,8 0-256,0 3 128,-2 6 0,2-3 0,0 1 0,-5-4 0,5 6 0,-1-2 0,0-4 0,1-3 0,0 0 0,3 3 0,-4-6-128,0 3 128,2-3-128,-2 3 0,-1 6 0,3-2 128,-2-1 0,0 0 0,-3 3-128,3-3 128,0-3 0,1 4 0,0-1 0,-1 4 0,-1-3 0,3-1 0,-6 2-128,1 5 128,0-7 0,-1 5 0,-3 3 0,5-11 0,-5 7-128,4-3 128,-2-1-128,3 2 0,-1-2 0,-2 0 0,3 4 0,-1 1 128,-1-2-128,1-1 128,-1 1 0,1-1 0,0-2 0,-1 4 128,1-7-256,0 8 0,0-5 128,-1 0 0,1 2 0,0 6 0,0 0-128,-4-1 0,4 1 128,-4-5 0,3-1 0,-3 5 0,4-2-128,-1 3 128,1-5 0,0 9 0,-4-1 0,3-3 0,-3 0 0,5 0 0,-5-7 0,0-1 0,0 1 0,0 0 0,0-1 0,0-3 128,0 0-128,0 3 128,-5-3-256,5 0 128,-3 4 0,3-4 128,-4 4-128,0-1 0,1 2 0,-1-2 0,1 1 0,-1-1 0,-4 0 0,4 2 0,-3-1 0,-1-1 128,5 1 0,-5-1 0,5 0-128,-1 1 128,-3-1-128,2-3 128,3 3-128,-2-3 128,-1 0-128,3 0 0,-2 0 0,-1 0 128,5 0-128,-3-3 0,3 3-128,0 0 128,0 0-128,3-7 128,2 1 0,-1-1 0,3-2-128,-3 3 128,3 2-128,-3 1 128,3-5-128,0 0 0,0-6-128,-3 0 0,0-1 0,0 4 128,-1 0 0,-3 4 128,0-4-128,0 5 128,0-5 0,-3 3 0,3-2 0,-4 5 128,4-6-256,0 5 128,0-4 0,0-1 128,0 3-128,0-3 0,0 0 0,0 6 0,0 3 0,0-1 128,0-5-128,0 5 0,0 3 0,0-11 128,0 6-128,0-1 128,0-1-256,0-1 128,0 8-128,0 0 128,0 0 0,0 0 0,0 0 0,-4 0 0,0-3 0,1 6 128,-1-3-128,4 0 0,0 0 0,-4 5 0,4-5 0,-3 0 0,3 0 0,-4 0 128,4 0-128,-3 0 0,3 0-640,-4 3 129,4 0-897,0 7 0,-5-5-128,-1 9 0,-1-6-256,-2-5 128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6T13:32:03.254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4049 5749 3584,'0'0'1792,"-3"-4"-768,3 1 1792,0-2-2560,-5 1 128,0-4 0,-4 0 128,9 1-640,-5-2 128,2-6 384,-2-5 0,-3-8 0,8 0 0,-6-7-128,3-9 128,3 4-128,0-7 128,0-4-128,3 2 0,3 2-128,2-4 128,5-9-128,6 18 0,-3-10 0,4-7 0,1 3-128,1 4 128,1 2 0,-10-5 0,0 1-128,1 4 128,-1-10-128,0 4 128,1 3-128,5-4 128,-2 9-256,6 1 128,3-4 0,11-13 0,-2 0 0,1 10 0,-1-6 128,9 1 0,-7 0-128,-1 7 128,4-4 0,4 6 0,10-2 0,3 4 0,5 8-128,11-2 0,11 1 0,-4-5 127,-8 2-254,0 8 127,-2 4 0,6-3 0,0 3 0,0 5 0,0-2 0,24 2 0,-16 11 0,-8-5 0,0 6 0,4-1 0,0 5 0,2 11 0,2 0 0,5 3 0,1 13-128,-11 0 128,-3 12-128,-3 7 128,-2-7 0,-1 8 0,3 4-128,-11-10 0,-4 11 0,0 9 128,0 3 0,-4 5 128,-5 15-128,0 1 0,-5 1 0,-9 8 128,-2-15-128,-3-9 0,-6 1 0,-2 0 0,-5 3 0,-4-1 128,0 6-128,-2 5 0,-3-7 128,-16 9 0,-11 24-128,1-8 0,-5-12 0,-7 0 0,-10 9 0,-6-14 127,2-2-254,0-5 127,-1-4 0,-4 4 127,0-3-127,4-16 0,1-2 0,0-2 128,4 0-128,4-1 0,-10-3 0,2-4 128,-5-8-128,-1 7 0,1-7 0,-1-4 128,1 3-128,6-4 0,-2 1 0,0-3 128,0-1-128,1-6 0,-2 7 0,8 0 0,-3-7 0,0 3 128,-2 1-128,2-4 0,-5-2 0,10 0 0,2-6-128,-2 3 128,4-6 0,2-3 0,2-12 0,2 12 128,4 0-256,0 0 128,-10-6 0,10 6 128,0 0-128,-2 0 0,2 0 0,0 0 0,-10 0 0,10-12 0,0 6-128,0 0 128,4-8 0,-4 8 0,0 1 0,4 1 0,-4 4 0,0-8 0,-2 2 0,2 6 128,0-6-128,0-5 0,-2 4 0,2-2 0,-4 1 0,4-3 0,-6 7 0,2-8 0,4 4 0,0 4 0,3-4 0,2 4 0,-1 0 0,1-9 0,-2 5 0,1 2 0,0-2 0,0 4 0,-4 4 0,4-6 0,-4 3 0,5 0 0,-7 3 0,8 0 0,-4 0 0,4 0 0,2-5 0,-4 2 0,4-1-128,0 4 128,1-5 0,0 2 128,-1-1-128,6 0 0,4 0 0,-6 0 0,7-1 0,-2 2 0,-1 3-128,-2-5 128,-5 5 0,-1-3 0,1-1 0,-1 4 0,0 0-128,1 0 128,5 0 0,0 0 128,-1 0-128,-1 0 0,2 0 0,-6 0 0,5-4 0,0 0 0,-5 4 0,-3-4 0,4 4 0,-1 0 0,0 0 0,1 0 0,0 0 0,-1 0 0,0 0 0,1-5 0,0 2 0,1 3 0,-2 0 0,0 0 0,-4 0 0,4 0 0,1 0 0,-4 0 0,4 0 0,-6 0 0,2 0 0,4 0 0,-1-4 0,1 0 0,3 0 0,1 1 0,1-2 0,-1 1 0,-1 1 0,7-2 0,-7-6-128,1 7 128,1-1 0,-5-2 128,7-1-128,-2 4 0,-1-4 0,-1-4 128,2 0-128,-6 0 0,14 1 0,-8 2 128,-5 1-128,13 1 128,-6-2-384,3-2 0,3-9-1023,0 0-1,9-8-384,12-7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6T13:36:00.604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2616 3401 3328,'0'0'1664,"0"-6"-512,0 6 1664,0 0-2560,0 0 0,0 0 128,-6 0 0,6 0-512,0 0 128,0 0 256,0 0 0,0 0 0,-5 0 0,5 0-128,0 0 0,0-3 0,0 3 128,0 0 0,0 3 128,0-3-128,-3-3 128,-3 3 0,6 3 0,-4-3-128,-1 0 0,0 6-128,2-3 0,3-3 0,0 4 0,0-4 0,0 0 0,0 0 0,0 0 128,3 0 0,-3 0 0,10-4 0,0 1-1,4 3 1,3 0 128,3 0-128,-1 3 0,-1 6 0,1 4 128,-4-2-128,-7 4 128,0 3-128,1-2 128,-4 5-128,-5-1 0,0 9-128,-5 1 0,2 10 0,-3-13 0,3 11 0,-2-6 0,5-11-128,-6-4 128,6-5-128,0-12 128,0 7-384,-2-7 0,2 0-768,-7-15 128,7 11-896,0-5 129,0 9-513,7 9 128,1-9-256,0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6T13:32:59.416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2672 4270 3584,'0'0'1792,"-3"-4"-768,3 1 1792,0-2-2560,-5 1 128,0-4 0,-4 0 128,9 1-640,-5-2 128,2-6 384,-2-5 0,-3-8 0,8 0 0,-6-7-128,3-9 128,3 4-128,0-7 128,0-4-128,3 2 0,3 2-128,2-4 128,5-9-128,6 18 0,-3-10 0,4-7 0,1 3-128,1 4 128,1 2 0,-10-5 0,0 1-128,1 4 128,-1-10-128,0 4 128,1 3-128,5-4 128,-2 9-256,6 1 128,3-4 0,11-13 0,-2 0 0,0 10 0,0-6 128,9 1 0,-7 0-128,-1 7 128,4-4 0,4 6 0,10-2 0,3 4 0,-11 18-128</inkml:trace>
  <inkml:trace contextRef="#ctx0" brushRef="#br0" timeOffset="1">4309 1816 16384,'83'-16'0,"-7"-5"0,0 6 0,4-1 0,0 5 0,2 11 0,2 0 0,5 3 0,1 13-128,-11 0 128,-3 12-128,-3 7 128,-2-7 0,-1 8 0,3 4-128,-11-10 0,-4 11 0,0 9 128,0 3 0,-4 5 128,-5 15-128,0 1 0,-5 1 0,-9 8 128,-2-15-128,-3-9 0,-6 1 0,-2 0 0,-5 3 0,-4-1 128,0 6-128,-2 5 0,-3-7 128,-16 9 0,-11 24-128,1-8 0,-5-12 0,-7 0 0,-10 9 0,-6-14 127,2-2-254,0-5 127,-1-4 0,-4 4 127,0-3-127,4-16 0,1-2 0,0-2 128,4 0-128,4-1 0,-10-3 0,2-4 128,-5-8-128,-1 7 0,1-7 0,-1-4 128,1 3-128,6-4 0,-2 1 0,0-3 128,0-1-128,1-6 0,-2 7 0,8 0 0,-3-7 0,0 3 128,-2 1-128,2-4 0,-5-2 0,10 0 0,2-6-128,-2 3 128,4-6 0,2-3 0,2-12 0,2 12 128,4 0-256,0 0 128,-10-6 0,10 6 128,0 0-128,-2 0 0,2 0 0,0 0 0,-10 0 0,10-12 0,0 6-128,0 0 128,4-8 0,-4 8 0,0 1 0,4 1 0,-4 4 0,0-8 0,-2 2 0,2 6 128,0-6-128,0-5 0,-2 4 0,2-2 0,-4 1 0,4-3 0,-6 7 0,2-8 0,4 4 0,0 4 0,3-4 0,2 4 0,-1 0 0,1-9 0,-2 5 0,1 2 0,0-2 0,0 4 0,-4 4 0,4-6 0,-4 3 0,5 0 0,-7 3 0,8 0 0,-4 0 0,4 0 0,2-5 0,-4 2 0,4-1-128,0 4 128,1-5 0,0 2 128,-1-1-128,6 0 0,4 0 0,-6 0 0,7-1 0,-2 2 0,-1 3-128,-2-5 128,-5 5 0,-1-3 0,1-1 0,-1 4 0,0 0-128,1 0 128,5 0 0,0 0 128,-1 0-128,-1 0 0,2 0 0,-6 0 0,5-4 0,0 0 0,-5 4 0,-3-4 0,4 4 0,-1 0 0,0 0 0,1 0 0,0 0 0,-1 0 0,0 0 0,1-5 0,0 2 0,1 3 0,-2 0 0,0 0 0,-4 0 0,4 0 0,1 0 0,-4 0 0,4 0 0,-6 0 0,2 0 0,4 0 0,-1-4 0,1 0 0,3 0 0,1 1 0,1-2 0,-1 1 0,-1 1 0,7-2 0,-7-6-128,1 7 128,1-1 0,-5-2 128,7-1-128,-2 4 0,-1-4 0,-1-4 128,2 0-128,-6 0 0,14 1 0,-8 2 128,-5 1-128,13 1 128,-6-2-384,3-2 0,3-9-1023,0 0-1,9-8-384,12-7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6:32.956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6119 3583 1280,'-15'-10'640,"22"27"-128,-7-17-128,0 14-384,0-14 0,0 0-256,0 0 0,0 0 0,0 0 128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6:51.880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6572 2778 2176,'-11'-5'1024,"11"-42"128,-8 44 1792,3-6-2432,5 6 0,0-2 512,-8 2 0,8-1-1280,-9-1 128,4-6 896,-1 7 0,6 1-256,0 3 0,-3-5 0,3 5 0,0 0-128,0-3 128,0 3-128,0 0 128,0 3-128,0-3 0,0 0-128,0 0 127,9 0-127,5 12 128,-6-1 0,16 9 0,-2 10 0,5 4 0,9-2 128,13 9 0,6 4-256,3 3 128,5-6-128,0 10 0,-5 1-128,-4-4 0,-8-8-128,-5 6 128,-10-12-128,-4-3 128,-4-5-256,-5-11 0,-4-5-256,-6 5 128,1-8-512,-4-8 0,0-8-768,-1 0 129,0 0-641,-4-3 0,-4-5 0,-10 16 0,-3-16 128,-7 16 0</inkml:trace>
  <inkml:trace contextRef="#ctx0" brushRef="#br0" timeOffset="12395">6708 3105 3328,'0'4'1664,"3"-4"-1280,-3 0 3456,0 0-3712,0 3 128,0-3 0,0 0 128,0 5-512,-3-5 128,3 0 256,0 4 128,0 5-128,0 3 0,0-5 128,0-1 0,0 1 0,0 2 0,0-9-128,3 8 0,3-8 0,-6 0 0,0 0-128,0 9 128,0-9 0,0 0 0,0 0 0,0 0 0,0 0 0,0 0 0,0 0-128,3 0 128,-3-9-128,6 1 127,-6-1-127,4-4 128,0-2 128,-4 2 0,5-3-128,0-5 0,-5-4 0,3 0 128,2 0-256,-5 5 128,0-1-256,0 5 128,0-5-128,0 0 128,0 5-128,0-2 128,0 2-128,-5 4 0,2 6 0,3 2 0,0 4 0,0 0 128,0 0-256,0 0 128,0 0 0,0-3 0,0 3-128,-5 3 128,0-6-128,5 3 128,-4 0 0,4 0 0,0 7 0,4-1 0,-4-6 0,10 4 0,4 1 0,3-10 128,2 5-128,4 8 128,4-4-128,-4 5 0,-1-6-640,-3-3 128,0 5-768,-7-2 1,2-3-641,0 5 0,-4 0-384,-7-2 0,-3-16 512,28 5 0</inkml:trace>
  <inkml:trace contextRef="#ctx0" brushRef="#br0" timeOffset="637">6519 2614 3456,'-9'-3'1664,"-2"6"-1920,3-6 3456,5 6-2944,-7-3 128,1 0 256,4 0 0,-3 0-768,-1 4 128,9-4 512,-11 0 0,11 0 0,0 0 128,11-4 0,6-4 128,7-10 0,12-14 0,5-3 128,12-14 127,7-4-255,6 5 128,8-7-384,6-4 128,-12 12-384,-4 0 128,-6 7-256,2 5 0,-16 11-128,-8 1 128,-3 7-128,-6 4 0,-5 5-128,-3-5 0,-2 7-256,-3-1 0,-6-2-512,3 8 128,-3-4-768,1-1 129,-5 5-513,5 5 0,2 2-256,-8 1 0</inkml:trace>
  <inkml:trace contextRef="#ctx0" brushRef="#br0" timeOffset="13196">6823 2038 3200,'-8'3'1536,"3"-3"-896,5 0 3328,0-6-3840,0 6 0,0-5 256,0 5 0,0 0-384,0 0 128,0 5 384,0-5 0,0 3 0,0 0 128,0-3-128,0 5 0,0-1 0,0 1 0,0-2-128,5 0 0,3 8-128,2-2 128,3-6-256,1 5 127,5-8-127,-2 0 0,2 0-128,-2 0 128,2 4-128,0-4 128,-1 8-128,1 0 128,-2 4-128,-3 3 0,-4-4 0,-6 0 128,0 1 0,-4 4 128,0-1-128,-4 1 128,-5-1-384,0-3 128,-1 0-512,1-1 0,4-3-895,5 1-1,5-3-768,-5 2 0,0 0 128,23-4 0</inkml:trace>
  <inkml:trace contextRef="#ctx0" brushRef="#br0" timeOffset="-4.14493E7">6473 4202 768,'-5'0'384,"5"5"1536,0-5 384,0 0-1920,0 0 128,0 0 384,0 0 0,0-9-1024,0 9 0,0 0 768,0-9 0,0 9 0,0 0 0,0 0-128,0 0 128,0 0-256,0 6 128,0-6-128,0 0 128,0 0-256,0 0 128,0 0-128,0 0 0,-3-6 0,-3 3 128,6 6-128,0-6 128,0 6-128,6-6 128,2 0-1,13-6 1,6-15 128,8 1 0,6-6-128,-11 4 128,-6 2-128,-2-2 128,-1 14-384,-12 3 0,4 4 0,-3-5 0,-10 9-128,9 0 0,-9 0 0,0 0 0,0 0 0,0 0 128,5 3-128,-5 3 0,8 1 0,-8 1 0,8 4 128,-3 5 0,-5 2 0,9 2 0,0-1 128,14-8 0,-10 3-128,4-3 128,-3 6-128,-6-3 128,6-4-384,-5-2 128,-9 0-768,0-6 128,0-3-1280,0 0 128,9 9-511,-4-6-1,-5-18-128,8-3 128</inkml:trace>
  <inkml:trace contextRef="#ctx0" brushRef="#br0" timeOffset="7772">7422 2104 2048,'0'-4'1024,"5"1"-384,-5-5 2048,0 4-2432,-5-1 0,0 2 512,2-5 0,-2 5-768,2-1 128,-3 4 384,1 0 128,5-4-128,0 0 128,0 8-128,0-4 0,0 4-128,5 0 128,4 7 128,4 1 0,10 8 128,17-1 128,2 7-256,2 13 127,-3 8-255,5 3 128,-7 13-256,-1-5 0,-11-1-384,-1-6 0,-2-4-384,-7-7 0,-4-14-640,-4-7 129,5-6-897,0-10 128,-5 1-640,-9-4 128</inkml:trace>
  <inkml:trace contextRef="#ctx0" brushRef="#br0" timeOffset="8506">7619 2748 1152,'-9'0'512,"4"15"1152,5-15-768,0 0-384,0 0 128,-3 3 512,3 3 128,0-2-1536,0-1 0,0 2 896,3-1 128,7-8-128,-2-1 0,6-2-256,3-6 128,1-3 0,4-1 0,1 2-128,0-3 128,-6 5-384,2 5 0,-2-4-256,-3-1 128,-4 6-128,-2 2 0,-4-4 0,-4 9 0,0 0 128,0 0 0,-4 0 0,4 0 0,0 6 0,-5-3 0,2 2 0,-11 2 0,0 6 0,-5 7 0,-3 2 0,-4 5 0,-5 3 0,-1-1 0,1-5-128,-1 6 128,10-13-384,4-6 128,4 2-384,6-8 0,3-2-640,5-3 128,0 0-256,13-3 0</inkml:trace>
  <inkml:trace contextRef="#ctx0" brushRef="#br0" timeOffset="6935">7377 2961 640,'-4'0'256,"8"0"128,-4 0-1024,0 0 1152,0 0 128,0-5 512,0 5 0,0-3-1536,-4 3 128,-1 0 768,5 0 128,0 0-256,0 0 0,0 3-128,-5 2 128,2-1 0,-2 0 0,0-4 128,2 4 0,-2-4 0,2 0 128,-8 0-256,8 0 0,-2 4-128,-3-1 128,2 2-256,2-1 128,1 4-128,3-5 0,0 6 128,-6-5 128,1 0-128,5 0 128,0-1 0,0 2 128,0-2 0,0 0 0,14-6 0,9-8 128,7-10 0,9-2 127,9-1 1,6-5 0,-10-1-128,-5-2 0,-3 3-256,-5 2 0,-10 12-256,-2-2 0,-7 4-128,-3 10 0,-5-5-256,-4 8 0,0 0-384,0 0 0,0-3-768,0-2 1,0 5-769,0-3 0,-9-7-128,-4 10 128,1 0 256,-2-11 0</inkml:trace>
  <inkml:trace contextRef="#ctx0" brushRef="#br0" timeOffset="3556">7467 3234 3584,'-3'15'1792,"3"-15"-2048,0 0 3456,0 9-3072,0-9 128,0 0 0,0 0 0,0 0-256,3 3 128,2 5 384,-5-8 0,14-8 256,8 5 0,11-21 0,6 3 128,20-8-128,7 2 0,2-2-384,-5 2 128,-4 2-512,-9 2 0,-6 2-512,-8 6 0,-4 1-512,-4 2 128,-1 0-768,-5 1 0,-5 3-128,1 0 0</inkml:trace>
  <inkml:trace contextRef="#ctx0" brushRef="#br0" timeOffset="3075">7286 2956 2816,'-8'0'1408,"-5"8"-896,13-8 1792,0 0-2048,0 0 0,0 0 256,0 0 128,0 0-640,0 0 0,0 0 640,0 4 0,0-1 0,0 2 0,3 1-128,2 3 128,0 2 0,3 2 0,6 3-128,-1 3 128,4 1-128,1 0 128,-1 6-256,1 3 127,1-3-255,-2 3 128,-4-5-384,0-9 128,-4 1-384,4-16 0,-3 0-511,-1 0-1,-4-8-512,-2-7 0,2 1-640,-5 8 0,3-6 0,7 0 128</inkml:trace>
  <inkml:trace contextRef="#ctx0" brushRef="#br0" timeOffset="-4.14018E7">7191 3418 1152,'0'-11'512,"0"14"128,9-6 640,4-5-1152,-5 1 0,-8-1 128,7 5 128,-7 3-128,0 0 0,0 3 512,0 5 128,0-1-128,0 1 128,0 0-256,6-5 128,-6-3-256,8 0 128,1-8-384,-5-3 0,4-4 128,2 4 0,-10 3 128,0 1 0,0-2-128,-10 6 128,2-4-128,-5 7 128,5 0-384,2 7 0,-1 5-128,-1 3 128,8 4-128,0-1 128,8-2-128,5-12 128,-5 7 0,5-3 0,-5-5 0,10 6 128,-13-21-128,3 4 127,-8-3-127,0-4 128,-8-1-128,3 1 0,-3 4 0,-2 3 0,2 8-128,-5 8 0,5 0-128,8 3 128,-6 4 0,6-4 128,6 1-128,2-1 0,1-3 0,3-8 0,6-11 128,-5-1 128,-1-7 0,-3-4 0,-9 12-128,0-13 128,-9 14 0,-3 2 0,-1-1-256,-5 3 0,-3 12-128,13 3 128,-5 9-128,5 6 128,3-5-128,5 4 128,5-8-128,3-4 128,5 0 0,4-2 0,-5-9 0,-2-12 128,3-11 0,-5 4 0,4-7 0,-12-9 0,0 11-128,0-2 128,-5 3-128,-2 12 0,-6-5-128,-5 16 128,10 8-128,-5 0 128,-1 12-128,-1 2 128,10-4-128,-3 6 128,8-12 0,0 3 0,13 4 0,-5-12 0,5-7 0,8 8 128,-13-8-128,10 3 128,-13-3 0,3-3 128,-8 3-128,7-8 0,-7-7 0,-7 12 0,-1-5-128,-5 0 128,-5 1-128,5 7 0,-8 0 0,8 0 0,-4 7-128,8 9 0,-4-5 0,13 7 128,0-5-128,13 2 0,5-7 0,3-2 128,0 3 0,10-18 128,-10-5 0,0-6 0,-9-6 0,6 15 128,-18-12-128,0 4 128,-9 2-256,-3 11 0,-11-2 0,-5 16 128,6-2-256,-8 3 128,9 9-128,3 6 0,5 2 0,13-7 128,0 1-128,13-6 0,5 3 0,3-14 128,0-3 0,0 3 128,2-14-128,-3-12 128,-11 8 0,0-4 128,-9 4-128,-18 4 0,6 3-128,-9 16 0,3-5-512,-3 12 128,8-4-1152,13 5 128,13-4-639,-5-1-1,5-14-128,5-17 0</inkml:trace>
  <inkml:trace contextRef="#ctx0" brushRef="#br0" timeOffset="10652">7601 3534 2560,'-6'-5'1280,"6"-6"-896,0 11 2048,0 0-2176,0 0 128,0 0 256,0 0 0,0 0-768,0 0 0,0 0 512,0 0 128,0 0-128,0 0 0,6-6-128,-6 6 128,0 0-128,0 0 0,0 0 0,0 0 0,0 0-128,0 0 128,0 0-128,0 0 0,0 0 128,0 0 0,0-8-128,0 8 0,4-9 0,-4 9 128,0 0-128,0 0 0,4-6-128,2 1 0,-6 5 0,0 0 0,0 0 0,0 0 128,0 0 0,0 0 0,3-6-128,-3 6 128,0 0 0,0 0 0,0 0 0,0 0 128,0 3 0,-3 8 0,-3 4 0,-2 4 0,-3-3 0,-3 7 0,-3 6-129,-2 2 129,2-1-256,-3 1 128,6-4 0,1-8 0,-1 0-128,0-8 0,11 1 0,-3-4 0,1-5 0,1 0 128,-1 2-256,5-2 0,0-3-256,0 0 129,0 0-513,0 0 0,0 0-640,0 0 128,0 0-768,5-3 128,4-5 128,0 0 0</inkml:trace>
  <inkml:trace contextRef="#ctx0" brushRef="#br0" timeOffset="9912">7407 3558 2944,'-3'3'1408,"-2"-3"-1152,5 0 2432,0 0-2176,-5-3 0,2 3 256,3 0 0,-5-3-1024,5 3 128,0 0 768,0 3 0,0-3-128,0 3 0,5 2 128,-5-2 128,0-3-128,3 12 0,7-4 0,3-5 128,-2 1-129,6 0 1,10 5-256,-1 2 128,0 1-128,0-1 0,-5 3-128,-1 2 0,2 3-128,-5 1 0,-3-6-384,-1-2 0,-6-4-256,2-5 0,0-3-256,-9 0 128,3-3-511,-3-5 127,0 1-256,0-1 0,0 8-384,0-3 0,-3 3 0,-6-5 0</inkml:trace>
  <inkml:trace contextRef="#ctx0" brushRef="#br0" timeOffset="-4.16228E7">7185 3482 128,'-17'17'0</inkml:trace>
  <inkml:trace contextRef="#ctx0" brushRef="#br0" timeOffset="14946">7859 2665 2560,'0'9'1280,"0"-21"-768,0 12 1792,-4 0-2176,0 0 128,4 0 0,0 0 128,-5 0-384,2 0 0,-2 3 256,0-3 128,0 4 0,1-4 0,-1 5 0,2-5 128,-3 3-128,-2 0 128,-2-3-128,-4 5 0,2 2 0,-1 6 128,-1 4-128,-5-2 128,1 6-128,-4 3 128,-5 0 0,-9 0 0,0-1-256,0 4 128,1 0-256,3-3 128,2 0-384,5-3 128,3-6-512,5-3 0,4-4-512,7-4 128,6-4-640,0 0 0,0 0-384,9-7 128</inkml:trace>
  <inkml:trace contextRef="#ctx0" brushRef="#br0" timeOffset="14298">7408 2011 1152,'-9'4'512,"-1"-1"0,10-3 384,0 0-384,0 0 0,0 0 384,0 0 128,0-7-1152,0 7 128,0 0 768,0 0 0,0-5-256,-3 5 0,-2 5-128,0-1 0,2-4-256,3 0 128,-6 0-128,1 0 0,-3 0 128,8 0 0,-9 0 0,4-4 128,5-5 0,0 5 128,-3-4-128,6-1 0,-3 9-128,0 0 0,0 0-128,0-6 128,0 6-128,0 0 0,0 0 0,5 0 128,-5 0 0,3-5 0,-3 5 0,0 0 128,0 0-128,10-4 0,-1 1-128,-3 3 128,2 0-128,0 7 127,6 4-127,0 6 0,-1 8 0,6 14 0,8-9 0,-2 2 0,3 4 0,-1 4 128,0 1-128,0-2 128,0 2-128,0-1 0,0 1 0,-5 4 0,6-9-128,-6-4 128,5-1-128,-10 1 128,1-2-256,-4-6 128,0-9-256,-6 3 128,6-3-256,-5-3 128,0-4-256,0 0 128,0-8-511,-4 5 127,-2-5-256,-3 3 0,0-3-640,0 0 0,-3 5-256,-2-5 0</inkml:trace>
  <inkml:trace contextRef="#ctx0" brushRef="#br0" timeOffset="16015">7519 2726 3712,'-8'3'1792,"3"-3"-2048,5 0 3072,0 0-2688,0 0 128,0 0 0,0 0 128,5-3-384,-5 3 0,0 0 384,3-8 0,-3 8 0,0 0 128,0 0 0,0 0 0,0 0-128,0 0 0,5 0 0,-5 0 128,0 0-256,5 5 128,-5-5-256,0 0 128,0 3-128,0-3 128,0 3-128,0 1 0,0-4 0,0 6 0,0 0-128,0-3 0,0-3 0,0 0 0,0 0 0,0 3 0,0-3 0,0 0 128,0 0 0,0 4 128,3 2-128,-3-2 128,0-1-128,0 5 127,0-1-255,0 0 128,0 4-128,-3-1 128,3 9 128,0-9 0,0 2-128,0-2 0,0 1 0,3-4 128,11 1-128,-1-5 128,0 0-512,5-6 0,3 3-256,-3 0 128,-2-3-767,3 3-1,2-4-512,0 0 128,5-3-640,0 4 128</inkml:trace>
  <inkml:trace contextRef="#ctx0" brushRef="#br0" timeOffset="17316">8119 2823 1792,'-3'-11'896,"-7"22"-256,10-11 384,-3 8-896,-1-4 0,-2 4 256,-2-5 0,8 2-256,-4-2 0,0-3 384,-1 0 0,1-3 0,0 3 0,-1 0-128,0 0 128,5 0-128,0-5 0,-3 5-256,3 5 128,0 1 0,0-6 128,0 0-128,0 0 128,0 0 0,0 0 128,0 0 0,0 0 0,0 6-128,0-6 0,0-6-128,0 6 128,0 6-128,0-6 128,0 0-128,0 8 0,0-2 0,0 3 0,3-6 0,2 1 127,4 0-255,4-1 128,5 5-128,-6-5 128,1 6-128,1-1 0,-1-2-128,-1 3 0,-4-1 128,1 0 0,0-2 0,-6 3 0,-3-1 0,-3 4 128,-6 2 0,-5 6 0,2 0-256,-4 9 128,2 2-384,1 0 0,1 0-512,-6 1 128,5-10-639,9 1-1,4-4-768,4-12 128,5 2-256,7-2 128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7:29.711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-1600 3499 3072,'-14'-8'1536,"19"-1"-1024,-5 9 3072,-5 0-3200,5 0 128,0 0 128,0-7 128,0-1-896,0 8 128,0 0 640,0 0 128,0 0-256,-3-8 128,3 8-128,-6 5 0,1-5-128,2-5 0,3 5-128,0 0 128,0 0-256,0 0 128,0 0-1,0 5 1,-6-2 0,1 0 128,2 6-128,3-9 0,0 0 0,0 3 0,8 6 0,6-6 0,0 9-128,6-4 128,3 4-128,-6 4 128,2-4-128,-5 3 128,0-3-128,0-4 0,-6-2-128,1 0 0,-4-3 0,1 2 128,-3 1-128,3-6 0,-2 5 0,5-2 0,-5 1 0,-4-4 128,5 5-128,0-10 0,-2 5-128,-3 5 128,0-5-128,0 0 128,5 3-128,-5-3 128,0 4 0,-5 13 0,2-3 0,-7 6 128,-3 4 0,3-4 0,-13 6-128,-5 3 128,6-7-512,-1 2 0,-2-4-640,3-4 128,8-2-895,5 3-1,4-2-384,5-10 128,0 6 0,0-11 128,0 3 256,5-3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7:28.504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-2738 4820 2560,'-10'-9'1280,"10"27"-384,0-15 1408,-3-3-1920,3 9 128,-6-9 256,6 7 0,0 1-1024,0-8 128,-5 0 640,5 8 0,0-8-128,-3 0 0,3 10 0,-5-7 0,2-3 0,-2 9 0,5-9 0,0 0 0,0 0-128,-5 7 128,5-7-128,-3 8 128,-2-4-128,-1 1 0,6-5-128,0 7 128,0-7-128,0 6 128,0-6-128,0 0 0,0 3 0,0-3 128,0 0-1,0 0 129,6-9 0,2 2 128,2-10-128,1-2 128,0 1 0,2 3 0,0-6-256,5-6 128,-5 1-256,0 10 128,-4 3-128,1-2 0,-2 2-128,-3 5 0,-2-1 0,-3 9 0,11 0 0,-3-8 0,0 1 0,0-11 128,2 3-128,-6 3 128,2 0-128,-2 3 128,-4 9-128,0 0 0,0 0 0,0 0 128,0 0-128,0 0 0,0 0 0,0 0 0,0 0 0,4-8 0,-4 8-128,0 0 128,0 0-128,0 0 128,0 0-128,0-7 128,0 7-128,0 0 128,0 0 0,0 3 0,0-3 0,0 0 128,0 0-128,0 0 128,0 0-128,5-9 0,0 2 0,-5 7 128,0 0-128,0-8 0,0 8 0,0 0 0,3-9 0,-3 9 0,5-3 0,-5 3 0,0 0 0,0 0 0,5-6-128,-5 6 128,0 0-128,0 0 128,0 0-128,0 0 0,0 0 0,0 0 0,8-3 0,-8 3 128,9 0-128,-4 0 128,3 0 0,-3 0 128,4 12-128,-1-3 128,2 6 0,-2 6 0,6 3 0,8 5 0,0 8 0,-1-9 128,3 2-128,-2 14 0,0-25-128,-4 6 128,-4-9-128,-1 6 128,1-15-384,-6 5 0,-5-3-896,2-6 128,-5-3-1152,0 0 129,0-12-257,-5 0 0,2-12 128,-2 3 0,-4 2 512,4 1 0</inkml:trace>
  <inkml:trace contextRef="#ctx0" brushRef="#br0" timeOffset="2495">-756 4667 3200,'-5'0'1536,"5"0"-1024,0 0 3456,0 0-3712,0 0 128,0-8 256,0 4 128,-6 4-768,6 0 0,-3 4 640,3-8 0,0 4-128,0 0 0,0 0-128,0 0 0,0 4-256,0-4 128,0 0-128,0 0 128,0-4 0,0 4 128,0 0-128,0 0 128,0 8-1,3 0 129,3 1-128,-1 6 128,-1 6-128,6 2 128,-2 2-128,6 1 0,-1 1-128,-4-6 0,-1 2-128,3 5 128,-8 1-128,3-5 0,-6-3 0,0-6 128,0-6-128,0-6 0,0 6-128,0-3 128,4 8 0,-4-10 0,4-1-128,1-3 0,3-7 0,1-7 128,4-1 0,6 3 0,0-12 0,-2 3 0,2 6-128,-6-6 0,1-2-256,-5 10 0,4 5-768,0-7 0,2-3-640,1 6 0,4 5-639,-4-4 127,-6 2 0,4-3 128,-18 3 128,-6 6 128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E6A61-DFC5-45F3-A903-2DC5756CB717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1797E-FA4E-4747-8FB9-489A6132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0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B. Czech, L. Lamprou, </a:t>
            </a:r>
            <a:r>
              <a:rPr lang="en-US" dirty="0" err="1"/>
              <a:t>S.McCandlish</a:t>
            </a:r>
            <a:r>
              <a:rPr lang="en-US" dirty="0"/>
              <a:t>, B. </a:t>
            </a:r>
            <a:r>
              <a:rPr lang="en-US" dirty="0" err="1"/>
              <a:t>Mosk</a:t>
            </a:r>
            <a:r>
              <a:rPr lang="en-US" dirty="0"/>
              <a:t>, JS   </a:t>
            </a:r>
            <a:r>
              <a:rPr lang="en-US" dirty="0" err="1"/>
              <a:t>arXiv</a:t>
            </a:r>
            <a:r>
              <a:rPr lang="en-US" dirty="0"/>
              <a:t>: 160X.XXXX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07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1797E-FA4E-4747-8FB9-489A6132449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341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1797E-FA4E-4747-8FB9-489A6132449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5964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01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1797E-FA4E-4747-8FB9-489A6132449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4824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1797E-FA4E-4747-8FB9-489A6132449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5145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37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7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92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58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2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7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5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1797E-FA4E-4747-8FB9-489A6132449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945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5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3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8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2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4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4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2149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79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5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5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7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6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16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81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4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2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66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1624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4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95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50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86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7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25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53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1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40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06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0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8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20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77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2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3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3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72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7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6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70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79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39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94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7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7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2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0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84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3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2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6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8E83A-6C06-42AD-BC93-931EB2354D71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28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20.xml"/><Relationship Id="rId18" Type="http://schemas.openxmlformats.org/officeDocument/2006/relationships/image" Target="NULL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12" Type="http://schemas.openxmlformats.org/officeDocument/2006/relationships/image" Target="NULL"/><Relationship Id="rId17" Type="http://schemas.openxmlformats.org/officeDocument/2006/relationships/customXml" Target="../ink/ink22.xml"/><Relationship Id="rId2" Type="http://schemas.openxmlformats.org/officeDocument/2006/relationships/notesSlide" Target="../notesSlides/notesSlide7.xml"/><Relationship Id="rId16" Type="http://schemas.openxmlformats.org/officeDocument/2006/relationships/image" Target="NULL"/><Relationship Id="rId1" Type="http://schemas.openxmlformats.org/officeDocument/2006/relationships/slideLayout" Target="../slideLayouts/slideLayout35.xml"/><Relationship Id="rId6" Type="http://schemas.openxmlformats.org/officeDocument/2006/relationships/image" Target="NULL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NULL"/><Relationship Id="rId19" Type="http://schemas.openxmlformats.org/officeDocument/2006/relationships/image" Target="../media/image23.png"/><Relationship Id="rId4" Type="http://schemas.openxmlformats.org/officeDocument/2006/relationships/image" Target="NULL"/><Relationship Id="rId9" Type="http://schemas.openxmlformats.org/officeDocument/2006/relationships/customXml" Target="../ink/ink18.xml"/><Relationship Id="rId1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9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8.png"/><Relationship Id="rId2" Type="http://schemas.openxmlformats.org/officeDocument/2006/relationships/tags" Target="../tags/tag18.xml"/><Relationship Id="rId16" Type="http://schemas.openxmlformats.org/officeDocument/2006/relationships/image" Target="../media/image32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7.png"/><Relationship Id="rId5" Type="http://schemas.openxmlformats.org/officeDocument/2006/relationships/tags" Target="../tags/tag21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tags" Target="../tags/tag20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9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28.png"/><Relationship Id="rId17" Type="http://schemas.openxmlformats.org/officeDocument/2006/relationships/image" Target="../media/image330.png"/><Relationship Id="rId2" Type="http://schemas.openxmlformats.org/officeDocument/2006/relationships/tags" Target="../tags/tag25.xml"/><Relationship Id="rId16" Type="http://schemas.openxmlformats.org/officeDocument/2006/relationships/image" Target="../media/image34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7.png"/><Relationship Id="rId5" Type="http://schemas.openxmlformats.org/officeDocument/2006/relationships/tags" Target="../tags/tag28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tags" Target="../tags/tag27.xml"/><Relationship Id="rId9" Type="http://schemas.openxmlformats.org/officeDocument/2006/relationships/image" Target="../media/image34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38.png"/><Relationship Id="rId3" Type="http://schemas.openxmlformats.org/officeDocument/2006/relationships/tags" Target="../tags/tag33.xml"/><Relationship Id="rId21" Type="http://schemas.openxmlformats.org/officeDocument/2006/relationships/image" Target="../media/image41.png"/><Relationship Id="rId7" Type="http://schemas.openxmlformats.org/officeDocument/2006/relationships/tags" Target="../tags/tag37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37.png"/><Relationship Id="rId2" Type="http://schemas.openxmlformats.org/officeDocument/2006/relationships/tags" Target="../tags/tag32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image" Target="../media/image35.png"/><Relationship Id="rId10" Type="http://schemas.openxmlformats.org/officeDocument/2006/relationships/tags" Target="../tags/tag40.xml"/><Relationship Id="rId19" Type="http://schemas.openxmlformats.org/officeDocument/2006/relationships/image" Target="../media/image39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341.png"/><Relationship Id="rId2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tags" Target="../tags/tag44.xml"/><Relationship Id="rId7" Type="http://schemas.openxmlformats.org/officeDocument/2006/relationships/image" Target="../media/image340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tags" Target="../tags/tag43.xml"/><Relationship Id="rId16" Type="http://schemas.openxmlformats.org/officeDocument/2006/relationships/image" Target="../media/image51.png"/><Relationship Id="rId1" Type="http://schemas.openxmlformats.org/officeDocument/2006/relationships/tags" Target="../tags/tag42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tags" Target="../tags/tag45.xml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48.xml"/><Relationship Id="rId7" Type="http://schemas.openxmlformats.org/officeDocument/2006/relationships/image" Target="../media/image56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591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59.png"/><Relationship Id="rId4" Type="http://schemas.openxmlformats.org/officeDocument/2006/relationships/tags" Target="../tags/tag49.xml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52.xml"/><Relationship Id="rId7" Type="http://schemas.microsoft.com/office/2007/relationships/hdphoto" Target="../media/hdphoto2.wdp"/><Relationship Id="rId12" Type="http://schemas.openxmlformats.org/officeDocument/2006/relationships/image" Target="../media/image66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slideLayout" Target="../slideLayouts/slideLayout35.xml"/><Relationship Id="rId9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490.png"/><Relationship Id="rId3" Type="http://schemas.openxmlformats.org/officeDocument/2006/relationships/tags" Target="../tags/tag55.xml"/><Relationship Id="rId7" Type="http://schemas.openxmlformats.org/officeDocument/2006/relationships/image" Target="../media/image97.png"/><Relationship Id="rId17" Type="http://schemas.openxmlformats.org/officeDocument/2006/relationships/image" Target="../media/image69.png"/><Relationship Id="rId2" Type="http://schemas.openxmlformats.org/officeDocument/2006/relationships/tags" Target="../tags/tag54.xml"/><Relationship Id="rId16" Type="http://schemas.openxmlformats.org/officeDocument/2006/relationships/image" Target="../media/image68.png"/><Relationship Id="rId1" Type="http://schemas.openxmlformats.org/officeDocument/2006/relationships/tags" Target="../tags/tag53.xml"/><Relationship Id="rId6" Type="http://schemas.openxmlformats.org/officeDocument/2006/relationships/image" Target="../media/image60.gif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870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590.png"/><Relationship Id="rId1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72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9.xml"/><Relationship Id="rId5" Type="http://schemas.openxmlformats.org/officeDocument/2006/relationships/image" Target="../media/image73.png"/><Relationship Id="rId4" Type="http://schemas.openxmlformats.org/officeDocument/2006/relationships/image" Target="../media/image7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62.xml"/><Relationship Id="rId7" Type="http://schemas.openxmlformats.org/officeDocument/2006/relationships/image" Target="../media/image76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10.png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0.png"/><Relationship Id="rId3" Type="http://schemas.openxmlformats.org/officeDocument/2006/relationships/slideLayout" Target="../slideLayouts/slideLayout35.xml"/><Relationship Id="rId17" Type="http://schemas.openxmlformats.org/officeDocument/2006/relationships/image" Target="../media/image79.png"/><Relationship Id="rId2" Type="http://schemas.openxmlformats.org/officeDocument/2006/relationships/tags" Target="../tags/tag64.xml"/><Relationship Id="rId16" Type="http://schemas.openxmlformats.org/officeDocument/2006/relationships/image" Target="../media/image78.png"/><Relationship Id="rId1" Type="http://schemas.openxmlformats.org/officeDocument/2006/relationships/tags" Target="../tags/tag63.xml"/><Relationship Id="rId15" Type="http://schemas.openxmlformats.org/officeDocument/2006/relationships/image" Target="../media/image570.png"/><Relationship Id="rId19" Type="http://schemas.openxmlformats.org/officeDocument/2006/relationships/image" Target="../media/image3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5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68.xml"/><Relationship Id="rId7" Type="http://schemas.openxmlformats.org/officeDocument/2006/relationships/image" Target="../media/image8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86.png"/><Relationship Id="rId5" Type="http://schemas.openxmlformats.org/officeDocument/2006/relationships/tags" Target="../tags/tag70.xml"/><Relationship Id="rId10" Type="http://schemas.openxmlformats.org/officeDocument/2006/relationships/image" Target="../media/image85.png"/><Relationship Id="rId4" Type="http://schemas.openxmlformats.org/officeDocument/2006/relationships/tags" Target="../tags/tag69.xml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75.xml"/><Relationship Id="rId7" Type="http://schemas.openxmlformats.org/officeDocument/2006/relationships/image" Target="../media/image90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89.png"/><Relationship Id="rId5" Type="http://schemas.openxmlformats.org/officeDocument/2006/relationships/slideLayout" Target="../slideLayouts/slideLayout35.xml"/><Relationship Id="rId4" Type="http://schemas.openxmlformats.org/officeDocument/2006/relationships/tags" Target="../tags/tag76.xml"/><Relationship Id="rId9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96.png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95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94.png"/><Relationship Id="rId5" Type="http://schemas.openxmlformats.org/officeDocument/2006/relationships/tags" Target="../tags/tag81.xml"/><Relationship Id="rId15" Type="http://schemas.openxmlformats.org/officeDocument/2006/relationships/image" Target="../media/image100.png"/><Relationship Id="rId10" Type="http://schemas.openxmlformats.org/officeDocument/2006/relationships/image" Target="../media/image93.png"/><Relationship Id="rId4" Type="http://schemas.openxmlformats.org/officeDocument/2006/relationships/tags" Target="../tags/tag80.xml"/><Relationship Id="rId9" Type="http://schemas.openxmlformats.org/officeDocument/2006/relationships/image" Target="../media/image98.png"/><Relationship Id="rId1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12.png"/><Relationship Id="rId10" Type="http://schemas.openxmlformats.org/officeDocument/2006/relationships/image" Target="../media/image108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87.xml"/><Relationship Id="rId7" Type="http://schemas.openxmlformats.org/officeDocument/2006/relationships/image" Target="../media/image113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11.png"/><Relationship Id="rId5" Type="http://schemas.openxmlformats.org/officeDocument/2006/relationships/slideLayout" Target="../slideLayouts/slideLayout35.xml"/><Relationship Id="rId4" Type="http://schemas.openxmlformats.org/officeDocument/2006/relationships/tags" Target="../tags/tag88.xml"/><Relationship Id="rId9" Type="http://schemas.openxmlformats.org/officeDocument/2006/relationships/image" Target="../media/image11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tags" Target="../tags/tag90.xml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120.png"/><Relationship Id="rId5" Type="http://schemas.openxmlformats.org/officeDocument/2006/relationships/tags" Target="../tags/tag93.xml"/><Relationship Id="rId15" Type="http://schemas.openxmlformats.org/officeDocument/2006/relationships/image" Target="../media/image124.png"/><Relationship Id="rId10" Type="http://schemas.openxmlformats.org/officeDocument/2006/relationships/notesSlide" Target="../notesSlides/notesSlide19.xml"/><Relationship Id="rId19" Type="http://schemas.openxmlformats.org/officeDocument/2006/relationships/image" Target="../media/image820.png"/><Relationship Id="rId4" Type="http://schemas.openxmlformats.org/officeDocument/2006/relationships/tags" Target="../tags/tag92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12" Type="http://schemas.openxmlformats.org/officeDocument/2006/relationships/image" Target="NUL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7.xm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customXml" Target="../ink/ink4.xml"/><Relationship Id="rId39" Type="http://schemas.openxmlformats.org/officeDocument/2006/relationships/customXml" Target="../ink/ink14.xml"/><Relationship Id="rId3" Type="http://schemas.openxmlformats.org/officeDocument/2006/relationships/tags" Target="../tags/tag12.xml"/><Relationship Id="rId21" Type="http://schemas.openxmlformats.org/officeDocument/2006/relationships/customXml" Target="../ink/ink6.xml"/><Relationship Id="rId34" Type="http://schemas.openxmlformats.org/officeDocument/2006/relationships/image" Target="NULL"/><Relationship Id="rId42" Type="http://schemas.openxmlformats.org/officeDocument/2006/relationships/image" Target="../media/image20.png"/><Relationship Id="rId7" Type="http://schemas.openxmlformats.org/officeDocument/2006/relationships/tags" Target="../tags/tag16.xml"/><Relationship Id="rId12" Type="http://schemas.openxmlformats.org/officeDocument/2006/relationships/image" Target="NULL"/><Relationship Id="rId25" Type="http://schemas.openxmlformats.org/officeDocument/2006/relationships/customXml" Target="../ink/ink8.xml"/><Relationship Id="rId33" Type="http://schemas.openxmlformats.org/officeDocument/2006/relationships/customXml" Target="../ink/ink11.xml"/><Relationship Id="rId38" Type="http://schemas.openxmlformats.org/officeDocument/2006/relationships/image" Target="NULL"/><Relationship Id="rId2" Type="http://schemas.openxmlformats.org/officeDocument/2006/relationships/tags" Target="../tags/tag11.xml"/><Relationship Id="rId16" Type="http://schemas.openxmlformats.org/officeDocument/2006/relationships/customXml" Target="../ink/ink5.xml"/><Relationship Id="rId20" Type="http://schemas.openxmlformats.org/officeDocument/2006/relationships/image" Target="../media/image16.png"/><Relationship Id="rId29" Type="http://schemas.openxmlformats.org/officeDocument/2006/relationships/image" Target="NULL"/><Relationship Id="rId41" Type="http://schemas.openxmlformats.org/officeDocument/2006/relationships/image" Target="../media/image19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24" Type="http://schemas.openxmlformats.org/officeDocument/2006/relationships/image" Target="../media/image17.png"/><Relationship Id="rId32" Type="http://schemas.openxmlformats.org/officeDocument/2006/relationships/image" Target="../media/image18.png"/><Relationship Id="rId37" Type="http://schemas.openxmlformats.org/officeDocument/2006/relationships/customXml" Target="../ink/ink13.xml"/><Relationship Id="rId40" Type="http://schemas.openxmlformats.org/officeDocument/2006/relationships/image" Target="NULL"/><Relationship Id="rId5" Type="http://schemas.openxmlformats.org/officeDocument/2006/relationships/tags" Target="../tags/tag14.xml"/><Relationship Id="rId15" Type="http://schemas.openxmlformats.org/officeDocument/2006/relationships/image" Target="../media/image15.png"/><Relationship Id="rId23" Type="http://schemas.openxmlformats.org/officeDocument/2006/relationships/image" Target="NULL"/><Relationship Id="rId28" Type="http://schemas.openxmlformats.org/officeDocument/2006/relationships/customXml" Target="../ink/ink9.xml"/><Relationship Id="rId36" Type="http://schemas.openxmlformats.org/officeDocument/2006/relationships/image" Target="NULL"/><Relationship Id="rId10" Type="http://schemas.openxmlformats.org/officeDocument/2006/relationships/customXml" Target="../ink/ink3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tags" Target="../tags/tag13.xml"/><Relationship Id="rId9" Type="http://schemas.openxmlformats.org/officeDocument/2006/relationships/image" Target="../media/image14.png"/><Relationship Id="rId14" Type="http://schemas.openxmlformats.org/officeDocument/2006/relationships/image" Target="NULL"/><Relationship Id="rId22" Type="http://schemas.openxmlformats.org/officeDocument/2006/relationships/customXml" Target="../ink/ink7.xml"/><Relationship Id="rId27" Type="http://schemas.openxmlformats.org/officeDocument/2006/relationships/image" Target="NULL"/><Relationship Id="rId30" Type="http://schemas.openxmlformats.org/officeDocument/2006/relationships/customXml" Target="../ink/ink10.xml"/><Relationship Id="rId35" Type="http://schemas.openxmlformats.org/officeDocument/2006/relationships/customXml" Target="../ink/ink12.xml"/><Relationship Id="rId4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29782" y="599768"/>
            <a:ext cx="9012688" cy="6980903"/>
            <a:chOff x="-816077" y="580103"/>
            <a:chExt cx="6824157" cy="53290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3983" y="705756"/>
              <a:ext cx="6692063" cy="511746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816077" y="580103"/>
              <a:ext cx="6824157" cy="5329084"/>
            </a:xfrm>
            <a:prstGeom prst="rect">
              <a:avLst/>
            </a:prstGeom>
            <a:solidFill>
              <a:srgbClr val="0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8123"/>
            <a:ext cx="9144000" cy="2387600"/>
          </a:xfrm>
        </p:spPr>
        <p:txBody>
          <a:bodyPr/>
          <a:lstStyle/>
          <a:p>
            <a:r>
              <a:rPr lang="en-US" b="1" dirty="0"/>
              <a:t>The Stereoscopic Holographic Dictionary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289020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JAMES SULLY</a:t>
            </a:r>
            <a:br>
              <a:rPr lang="en-US" b="1" dirty="0"/>
            </a:br>
            <a:endParaRPr lang="en-US" dirty="0"/>
          </a:p>
          <a:p>
            <a:r>
              <a:rPr lang="en-US" dirty="0"/>
              <a:t>B. Czech, L. Lamprou, </a:t>
            </a:r>
            <a:r>
              <a:rPr lang="en-US" dirty="0" err="1"/>
              <a:t>S.McCandlish</a:t>
            </a:r>
            <a:r>
              <a:rPr lang="en-US" dirty="0"/>
              <a:t>, B. </a:t>
            </a:r>
            <a:r>
              <a:rPr lang="en-US" dirty="0" err="1"/>
              <a:t>Mosk</a:t>
            </a:r>
            <a:r>
              <a:rPr lang="en-US" dirty="0"/>
              <a:t>, JS   </a:t>
            </a:r>
            <a:r>
              <a:rPr lang="en-US" dirty="0" err="1"/>
              <a:t>arXiv</a:t>
            </a:r>
            <a:r>
              <a:rPr lang="en-US" dirty="0"/>
              <a:t>: 1604.03110</a:t>
            </a:r>
          </a:p>
          <a:p>
            <a:r>
              <a:rPr lang="en-US" dirty="0"/>
              <a:t>B. Czech, L. Lamprou, </a:t>
            </a:r>
            <a:r>
              <a:rPr lang="en-US" dirty="0" err="1"/>
              <a:t>S.McCandlish</a:t>
            </a:r>
            <a:r>
              <a:rPr lang="en-US" dirty="0"/>
              <a:t>, B. </a:t>
            </a:r>
            <a:r>
              <a:rPr lang="en-US" dirty="0" err="1"/>
              <a:t>Mosk</a:t>
            </a:r>
            <a:r>
              <a:rPr lang="en-US" dirty="0"/>
              <a:t>, JS   </a:t>
            </a:r>
            <a:r>
              <a:rPr lang="en-US" dirty="0" err="1"/>
              <a:t>arXiv</a:t>
            </a:r>
            <a:r>
              <a:rPr lang="en-US" dirty="0"/>
              <a:t>: 1608.06282</a:t>
            </a:r>
          </a:p>
          <a:p>
            <a:r>
              <a:rPr lang="en-US" dirty="0"/>
              <a:t>B. Czech, L. Lamprou, </a:t>
            </a:r>
            <a:r>
              <a:rPr lang="en-US" dirty="0" err="1"/>
              <a:t>S.McCandlish</a:t>
            </a:r>
            <a:r>
              <a:rPr lang="en-US" dirty="0"/>
              <a:t>, JS   Ongoing</a:t>
            </a:r>
          </a:p>
          <a:p>
            <a:r>
              <a:rPr lang="en-US" sz="2000" dirty="0"/>
              <a:t>(Related Work: de Boer, </a:t>
            </a:r>
            <a:r>
              <a:rPr lang="en-US" sz="2000" dirty="0" err="1"/>
              <a:t>Haehl</a:t>
            </a:r>
            <a:r>
              <a:rPr lang="en-US" sz="2000" dirty="0"/>
              <a:t>, Heller, Myers)</a:t>
            </a:r>
            <a:br>
              <a:rPr lang="en-US" sz="2000" dirty="0"/>
            </a:br>
            <a:endParaRPr lang="en-US" sz="2000" dirty="0"/>
          </a:p>
          <a:p>
            <a:r>
              <a:rPr lang="en-US" dirty="0"/>
              <a:t>University of Toronto</a:t>
            </a:r>
          </a:p>
          <a:p>
            <a:r>
              <a:rPr lang="en-US" dirty="0"/>
              <a:t>November, 2016</a:t>
            </a:r>
          </a:p>
          <a:p>
            <a:endParaRPr lang="en-US" dirty="0"/>
          </a:p>
        </p:txBody>
      </p:sp>
      <p:pic>
        <p:nvPicPr>
          <p:cNvPr id="1026" name="Picture 2" descr="http://www.physics.mcgill.ca/~peter/img/mcgill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1" y="137484"/>
            <a:ext cx="3926852" cy="13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35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/>
              <a:t>Requirements for a new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5567"/>
            <a:ext cx="11120438" cy="594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The loop equations are </a:t>
            </a:r>
            <a:r>
              <a:rPr lang="en-US" sz="2600" b="1" dirty="0"/>
              <a:t>analogous</a:t>
            </a:r>
            <a:r>
              <a:rPr lang="en-US" sz="2600" dirty="0"/>
              <a:t> to the organization of gravitational physics we have been looking for.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We might re-express our search for the correct language: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is the right </a:t>
            </a:r>
            <a:r>
              <a:rPr lang="en-US" sz="2600" b="1" dirty="0"/>
              <a:t>loop space for gravity</a:t>
            </a:r>
            <a:r>
              <a:rPr lang="en-US" sz="26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are the </a:t>
            </a:r>
            <a:r>
              <a:rPr lang="en-US" sz="2600" b="1" dirty="0"/>
              <a:t>loop operators</a:t>
            </a:r>
            <a:r>
              <a:rPr lang="en-US" sz="2600" dirty="0"/>
              <a:t> and their </a:t>
            </a:r>
            <a:r>
              <a:rPr lang="en-US" sz="2600" b="1" dirty="0"/>
              <a:t>loop equations for bulk physics</a:t>
            </a:r>
            <a:r>
              <a:rPr lang="en-US" sz="26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do the loop equations and loop operators </a:t>
            </a:r>
            <a:r>
              <a:rPr lang="en-US" sz="2600" b="1" dirty="0"/>
              <a:t>look like in the gauge theory</a:t>
            </a:r>
            <a:r>
              <a:rPr lang="en-US" sz="26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10" y="4123318"/>
            <a:ext cx="6181341" cy="2057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8614" y="4219864"/>
                <a:ext cx="2757488" cy="18645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6600" b="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614" y="4219864"/>
                <a:ext cx="2757488" cy="1864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11526" y="5987363"/>
            <a:ext cx="268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Loop Space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995333" y="4521200"/>
            <a:ext cx="1862667" cy="1058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/>
              <a:t>Loop Space =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51" y="1122711"/>
            <a:ext cx="11120438" cy="594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5"/>
                </a:solidFill>
              </a:rPr>
              <a:t>We need to understand: </a:t>
            </a:r>
            <a:r>
              <a:rPr lang="en-US" sz="2600" b="1" dirty="0">
                <a:solidFill>
                  <a:schemeClr val="accent5"/>
                </a:solidFill>
              </a:rPr>
              <a:t>what is the right loop space for gravitational physics in </a:t>
            </a:r>
            <a:r>
              <a:rPr lang="en-US" sz="2600" b="1" dirty="0" err="1">
                <a:solidFill>
                  <a:schemeClr val="accent5"/>
                </a:solidFill>
              </a:rPr>
              <a:t>AdS</a:t>
            </a:r>
            <a:r>
              <a:rPr lang="en-US" sz="2600" b="1" dirty="0">
                <a:solidFill>
                  <a:schemeClr val="accent5"/>
                </a:solidFill>
              </a:rPr>
              <a:t>/CFT?</a:t>
            </a:r>
          </a:p>
          <a:p>
            <a:pPr marL="0" indent="0">
              <a:buNone/>
            </a:pPr>
            <a:endParaRPr lang="en-US" sz="2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600" dirty="0"/>
              <a:t>Thankfully an example of the type of construction we’re searching for has already been found: </a:t>
            </a:r>
            <a:r>
              <a:rPr lang="en-US" sz="2600" b="1" dirty="0" err="1">
                <a:solidFill>
                  <a:schemeClr val="accent1"/>
                </a:solidFill>
              </a:rPr>
              <a:t>Ryu-Takayanagi</a:t>
            </a:r>
            <a:r>
              <a:rPr lang="en-US" sz="2600" b="1" dirty="0">
                <a:solidFill>
                  <a:schemeClr val="accent1"/>
                </a:solidFill>
              </a:rPr>
              <a:t> Proposal.</a:t>
            </a:r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 err="1"/>
              <a:t>Ryu-Takayanagi</a:t>
            </a:r>
            <a:r>
              <a:rPr lang="en-US" sz="2400" b="1" dirty="0"/>
              <a:t> (RT/HRT) proposal </a:t>
            </a:r>
            <a:r>
              <a:rPr lang="en-US" sz="2400" dirty="0"/>
              <a:t>connects:</a:t>
            </a:r>
          </a:p>
          <a:p>
            <a:pPr marL="0" indent="0">
              <a:buNone/>
            </a:pPr>
            <a:br>
              <a:rPr lang="en-US" sz="2600" b="1" dirty="0">
                <a:solidFill>
                  <a:schemeClr val="accent5"/>
                </a:solidFill>
              </a:rPr>
            </a:br>
            <a:br>
              <a:rPr lang="en-US" sz="2600" b="1" dirty="0">
                <a:solidFill>
                  <a:schemeClr val="accent5"/>
                </a:solidFill>
              </a:rPr>
            </a:br>
            <a:br>
              <a:rPr lang="en-US" sz="1500" b="1" dirty="0">
                <a:solidFill>
                  <a:schemeClr val="accent5"/>
                </a:solidFill>
              </a:rPr>
            </a:br>
            <a:br>
              <a:rPr lang="en-US" sz="2600" dirty="0"/>
            </a:b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2677790" y="2090223"/>
            <a:ext cx="1800394" cy="991238"/>
            <a:chOff x="1960331" y="2005415"/>
            <a:chExt cx="2719793" cy="1362309"/>
          </a:xfrm>
        </p:grpSpPr>
        <p:sp>
          <p:nvSpPr>
            <p:cNvPr id="26" name="Parallelogram 25"/>
            <p:cNvSpPr/>
            <p:nvPr/>
          </p:nvSpPr>
          <p:spPr>
            <a:xfrm rot="20674163">
              <a:off x="1960331" y="2005415"/>
              <a:ext cx="1995433" cy="1362309"/>
            </a:xfrm>
            <a:prstGeom prst="parallelogram">
              <a:avLst>
                <a:gd name="adj" fmla="val 3048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0" name="Ink 29"/>
                <p14:cNvContentPartPr/>
                <p14:nvPr/>
              </p14:nvContentPartPr>
              <p14:xfrm>
                <a:off x="3032404" y="2287811"/>
                <a:ext cx="1647720" cy="67896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16204" y="2272691"/>
                  <a:ext cx="1681920" cy="71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/>
          <p:cNvGrpSpPr/>
          <p:nvPr/>
        </p:nvGrpSpPr>
        <p:grpSpPr>
          <a:xfrm>
            <a:off x="5065874" y="2034985"/>
            <a:ext cx="1717352" cy="991238"/>
            <a:chOff x="5153586" y="1914929"/>
            <a:chExt cx="2594344" cy="1362309"/>
          </a:xfrm>
        </p:grpSpPr>
        <p:grpSp>
          <p:nvGrpSpPr>
            <p:cNvPr id="118" name="Group 117"/>
            <p:cNvGrpSpPr/>
            <p:nvPr/>
          </p:nvGrpSpPr>
          <p:grpSpPr>
            <a:xfrm>
              <a:off x="5153586" y="1914929"/>
              <a:ext cx="2594344" cy="1362309"/>
              <a:chOff x="5153586" y="1914929"/>
              <a:chExt cx="2594344" cy="1362309"/>
            </a:xfrm>
          </p:grpSpPr>
          <p:sp>
            <p:nvSpPr>
              <p:cNvPr id="27" name="Parallelogram 26"/>
              <p:cNvSpPr/>
              <p:nvPr/>
            </p:nvSpPr>
            <p:spPr>
              <a:xfrm rot="20674163">
                <a:off x="5153586" y="1914929"/>
                <a:ext cx="1995433" cy="1362309"/>
              </a:xfrm>
              <a:prstGeom prst="parallelogram">
                <a:avLst>
                  <a:gd name="adj" fmla="val 3048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526349" y="2096926"/>
                <a:ext cx="1221581" cy="99831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93" name="Ink 92"/>
                  <p14:cNvContentPartPr/>
                  <p14:nvPr/>
                </p14:nvContentPartPr>
                <p14:xfrm>
                  <a:off x="6631324" y="2196731"/>
                  <a:ext cx="655920" cy="354600"/>
                </p14:xfrm>
              </p:contentPart>
            </mc:Choice>
            <mc:Fallback xmlns="">
              <p:pic>
                <p:nvPicPr>
                  <p:cNvPr id="93" name="Ink 92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619804" y="2184131"/>
                    <a:ext cx="675720" cy="37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04" name="Ink 103"/>
                  <p14:cNvContentPartPr/>
                  <p14:nvPr/>
                </p14:nvContentPartPr>
                <p14:xfrm>
                  <a:off x="6687484" y="2478251"/>
                  <a:ext cx="5040" cy="9720"/>
                </p14:xfrm>
              </p:contentPart>
            </mc:Choice>
            <mc:Fallback xmlns="">
              <p:pic>
                <p:nvPicPr>
                  <p:cNvPr id="104" name="Ink 103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677633" y="2457596"/>
                    <a:ext cx="24742" cy="5103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8" name="Ink 147"/>
                <p14:cNvContentPartPr/>
                <p14:nvPr/>
              </p14:nvContentPartPr>
              <p14:xfrm>
                <a:off x="6650019" y="2171936"/>
                <a:ext cx="988200" cy="837360"/>
              </p14:xfrm>
            </p:contentPart>
          </mc:Choice>
          <mc:Fallback xmlns="">
            <p:pic>
              <p:nvPicPr>
                <p:cNvPr id="148" name="Ink 14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53179" y="2075456"/>
                  <a:ext cx="1183320" cy="10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/>
          <p:cNvGrpSpPr/>
          <p:nvPr/>
        </p:nvGrpSpPr>
        <p:grpSpPr>
          <a:xfrm>
            <a:off x="7562613" y="2002423"/>
            <a:ext cx="1431901" cy="991238"/>
            <a:chOff x="8346841" y="1914929"/>
            <a:chExt cx="2163123" cy="1362309"/>
          </a:xfrm>
        </p:grpSpPr>
        <p:grpSp>
          <p:nvGrpSpPr>
            <p:cNvPr id="141" name="Group 140"/>
            <p:cNvGrpSpPr/>
            <p:nvPr/>
          </p:nvGrpSpPr>
          <p:grpSpPr>
            <a:xfrm>
              <a:off x="8346841" y="1914929"/>
              <a:ext cx="2163123" cy="1362309"/>
              <a:chOff x="8346841" y="1914929"/>
              <a:chExt cx="2163123" cy="1362309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8346841" y="1914929"/>
                <a:ext cx="2163123" cy="1362309"/>
                <a:chOff x="8346841" y="1914929"/>
                <a:chExt cx="2163123" cy="1362309"/>
              </a:xfrm>
            </p:grpSpPr>
            <p:sp>
              <p:nvSpPr>
                <p:cNvPr id="28" name="Parallelogram 27"/>
                <p:cNvSpPr/>
                <p:nvPr/>
              </p:nvSpPr>
              <p:spPr>
                <a:xfrm rot="20674163">
                  <a:off x="8346841" y="1914929"/>
                  <a:ext cx="1995433" cy="1362309"/>
                </a:xfrm>
                <a:prstGeom prst="parallelogram">
                  <a:avLst>
                    <a:gd name="adj" fmla="val 30483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99" name="Ink 98"/>
                    <p14:cNvContentPartPr/>
                    <p14:nvPr/>
                  </p14:nvContentPartPr>
                  <p14:xfrm>
                    <a:off x="9190204" y="2130491"/>
                    <a:ext cx="1319760" cy="846000"/>
                  </p14:xfrm>
                </p:contentPart>
              </mc:Choice>
              <mc:Fallback xmlns="">
                <p:pic>
                  <p:nvPicPr>
                    <p:cNvPr id="99" name="Ink 98"/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9183004" y="2118251"/>
                      <a:ext cx="1340280" cy="866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00" name="Ink 99"/>
                    <p14:cNvContentPartPr/>
                    <p14:nvPr/>
                  </p14:nvContentPartPr>
                  <p14:xfrm>
                    <a:off x="9040804" y="2202131"/>
                    <a:ext cx="847080" cy="806040"/>
                  </p14:xfrm>
                </p:contentPart>
              </mc:Choice>
              <mc:Fallback xmlns="">
                <p:pic>
                  <p:nvPicPr>
                    <p:cNvPr id="100" name="Ink 99"/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9026044" y="2189171"/>
                      <a:ext cx="878760" cy="834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31" name="Ink 130"/>
                  <p14:cNvContentPartPr/>
                  <p14:nvPr/>
                </p14:nvContentPartPr>
                <p14:xfrm>
                  <a:off x="9103084" y="2219051"/>
                  <a:ext cx="688320" cy="671760"/>
                </p14:xfrm>
              </p:contentPart>
            </mc:Choice>
            <mc:Fallback xmlns="">
              <p:pic>
                <p:nvPicPr>
                  <p:cNvPr id="131" name="Ink 130"/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9098044" y="2215451"/>
                    <a:ext cx="695520" cy="679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0" name="Ink 149"/>
                <p14:cNvContentPartPr/>
                <p14:nvPr/>
              </p14:nvContentPartPr>
              <p14:xfrm>
                <a:off x="9158859" y="2221976"/>
                <a:ext cx="1255320" cy="710280"/>
              </p14:xfrm>
            </p:contentPart>
          </mc:Choice>
          <mc:Fallback xmlns="">
            <p:pic>
              <p:nvPicPr>
                <p:cNvPr id="150" name="Ink 149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64539" y="2126576"/>
                  <a:ext cx="1436040" cy="90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869330" y="4944832"/>
            <a:ext cx="4474842" cy="1789410"/>
            <a:chOff x="1192160" y="3228816"/>
            <a:chExt cx="5112774" cy="1973199"/>
          </a:xfrm>
        </p:grpSpPr>
        <p:sp>
          <p:nvSpPr>
            <p:cNvPr id="43" name="TextBox 42"/>
            <p:cNvSpPr txBox="1"/>
            <p:nvPr/>
          </p:nvSpPr>
          <p:spPr>
            <a:xfrm>
              <a:off x="1192160" y="4309463"/>
              <a:ext cx="51127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</a:t>
              </a:r>
              <a:r>
                <a:rPr lang="en-US" sz="2600" b="1" dirty="0"/>
                <a:t>entanglement entropy</a:t>
              </a:r>
              <a:r>
                <a:rPr lang="en-US" sz="2600" dirty="0"/>
                <a:t> of a region A on the boundary.</a:t>
              </a:r>
              <a:endParaRPr lang="en-US" sz="2600" i="1" dirty="0">
                <a:solidFill>
                  <a:schemeClr val="accent6"/>
                </a:solidFill>
              </a:endParaRPr>
            </a:p>
          </p:txBody>
        </p:sp>
        <p:sp>
          <p:nvSpPr>
            <p:cNvPr id="44" name="Parallelogram 43"/>
            <p:cNvSpPr/>
            <p:nvPr/>
          </p:nvSpPr>
          <p:spPr>
            <a:xfrm>
              <a:off x="2349010" y="3228816"/>
              <a:ext cx="3545805" cy="760546"/>
            </a:xfrm>
            <a:prstGeom prst="parallelogram">
              <a:avLst>
                <a:gd name="adj" fmla="val 180368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/>
                <p:cNvSpPr/>
                <p:nvPr/>
              </p:nvSpPr>
              <p:spPr>
                <a:xfrm>
                  <a:off x="3740274" y="3400435"/>
                  <a:ext cx="1177942" cy="31362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Oval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274" y="3400435"/>
                  <a:ext cx="1177942" cy="313628"/>
                </a:xfrm>
                <a:prstGeom prst="ellipse">
                  <a:avLst/>
                </a:prstGeom>
                <a:blipFill>
                  <a:blip r:embed="rId19"/>
                  <a:stretch>
                    <a:fillRect t="-1961" b="-17647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170936" y="4827726"/>
            <a:ext cx="4451945" cy="2027616"/>
            <a:chOff x="6594986" y="3037975"/>
            <a:chExt cx="5759732" cy="2271316"/>
          </a:xfrm>
        </p:grpSpPr>
        <p:sp>
          <p:nvSpPr>
            <p:cNvPr id="47" name="TextBox 46"/>
            <p:cNvSpPr txBox="1"/>
            <p:nvPr/>
          </p:nvSpPr>
          <p:spPr>
            <a:xfrm>
              <a:off x="6594986" y="4309463"/>
              <a:ext cx="5759732" cy="99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</a:t>
              </a:r>
              <a:r>
                <a:rPr lang="en-US" sz="2600" b="1" dirty="0"/>
                <a:t>area of a minimal surface </a:t>
              </a:r>
              <a:r>
                <a:rPr lang="en-US" sz="2600" dirty="0"/>
                <a:t>S in the gravitational dual</a:t>
              </a:r>
            </a:p>
          </p:txBody>
        </p:sp>
        <p:sp>
          <p:nvSpPr>
            <p:cNvPr id="48" name="Parallelogram 47"/>
            <p:cNvSpPr/>
            <p:nvPr/>
          </p:nvSpPr>
          <p:spPr>
            <a:xfrm>
              <a:off x="6743650" y="3236217"/>
              <a:ext cx="3864278" cy="791397"/>
            </a:xfrm>
            <a:prstGeom prst="parallelogram">
              <a:avLst>
                <a:gd name="adj" fmla="val 180368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8222225" y="3466283"/>
              <a:ext cx="1137997" cy="33614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Chord 49"/>
            <p:cNvSpPr/>
            <p:nvPr/>
          </p:nvSpPr>
          <p:spPr>
            <a:xfrm rot="7013773">
              <a:off x="8192898" y="2957317"/>
              <a:ext cx="1096024" cy="1257340"/>
            </a:xfrm>
            <a:prstGeom prst="chord">
              <a:avLst>
                <a:gd name="adj1" fmla="val 3206102"/>
                <a:gd name="adj2" fmla="val 15039493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654859" y="4828020"/>
            <a:ext cx="63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2" name="Oval 51"/>
          <p:cNvSpPr/>
          <p:nvPr/>
        </p:nvSpPr>
        <p:spPr>
          <a:xfrm>
            <a:off x="8343838" y="5210079"/>
            <a:ext cx="971550" cy="30007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3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/>
              <a:t>Integral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4099"/>
            <a:ext cx="11120438" cy="5878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5"/>
                </a:solidFill>
              </a:rPr>
              <a:t>What is the lesson from </a:t>
            </a:r>
            <a:r>
              <a:rPr lang="en-US" sz="2600" b="1" dirty="0" err="1">
                <a:solidFill>
                  <a:schemeClr val="accent5"/>
                </a:solidFill>
              </a:rPr>
              <a:t>Ryu-Takayanagi</a:t>
            </a:r>
            <a:r>
              <a:rPr lang="en-US" sz="2600" b="1" dirty="0">
                <a:solidFill>
                  <a:schemeClr val="accent5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i="1" dirty="0"/>
              <a:t>The CFT sees the bulk geometry naturally through codimension-2 minimal surfaces.</a:t>
            </a:r>
            <a:endParaRPr lang="en-US" sz="2600" dirty="0"/>
          </a:p>
          <a:p>
            <a:pPr lvl="1"/>
            <a:r>
              <a:rPr lang="en-US" sz="2200" dirty="0"/>
              <a:t>Boundary conditions are codimension-2 surfaces on the CFT cylinder</a:t>
            </a: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r>
              <a:rPr lang="en-US" sz="2600" dirty="0"/>
              <a:t>One could define the relevant </a:t>
            </a:r>
            <a:r>
              <a:rPr lang="en-US" sz="2600" b="1" dirty="0"/>
              <a:t>loop space </a:t>
            </a:r>
            <a:r>
              <a:rPr lang="en-US" sz="2600" dirty="0"/>
              <a:t>to be </a:t>
            </a:r>
            <a:r>
              <a:rPr lang="en-US" sz="2600" b="1" dirty="0"/>
              <a:t>all possible </a:t>
            </a:r>
            <a:r>
              <a:rPr lang="en-US" sz="2600" b="1" dirty="0" err="1"/>
              <a:t>spacelike</a:t>
            </a:r>
            <a:r>
              <a:rPr lang="en-US" sz="2600" b="1" dirty="0"/>
              <a:t> surfaces.</a:t>
            </a:r>
          </a:p>
          <a:p>
            <a:pPr lvl="1"/>
            <a:r>
              <a:rPr lang="en-US" dirty="0"/>
              <a:t>Probably </a:t>
            </a:r>
            <a:r>
              <a:rPr lang="en-US" b="1" dirty="0">
                <a:solidFill>
                  <a:schemeClr val="accent1"/>
                </a:solidFill>
              </a:rPr>
              <a:t>enormously redundant: </a:t>
            </a:r>
            <a:r>
              <a:rPr lang="en-US" b="1" dirty="0"/>
              <a:t>infinite-dimensional space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>
                <a:sym typeface="Wingdings" panose="05000000000000000000" pitchFamily="2" charset="2"/>
              </a:rPr>
              <a:t>Let’s define our loop space to be the space of </a:t>
            </a:r>
            <a:r>
              <a:rPr lang="en-US" sz="2600" b="1" dirty="0">
                <a:solidFill>
                  <a:schemeClr val="accent2"/>
                </a:solidFill>
                <a:sym typeface="Wingdings" panose="05000000000000000000" pitchFamily="2" charset="2"/>
              </a:rPr>
              <a:t>minimal surfaces with spherical boundary conditions </a:t>
            </a:r>
            <a:r>
              <a:rPr lang="en-US" sz="2600" dirty="0">
                <a:sym typeface="Wingdings" panose="05000000000000000000" pitchFamily="2" charset="2"/>
              </a:rPr>
              <a:t>(in any frame)</a:t>
            </a:r>
            <a:br>
              <a:rPr lang="en-US" sz="2600" dirty="0">
                <a:sym typeface="Wingdings" panose="05000000000000000000" pitchFamily="2" charset="2"/>
              </a:rPr>
            </a:br>
            <a:endParaRPr lang="en-US" sz="2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600" dirty="0">
                <a:sym typeface="Wingdings" panose="05000000000000000000" pitchFamily="2" charset="2"/>
              </a:rPr>
              <a:t>We will give it a new name: </a:t>
            </a:r>
            <a:r>
              <a:rPr lang="en-US" sz="2600" b="1" dirty="0">
                <a:solidFill>
                  <a:schemeClr val="accent6"/>
                </a:solidFill>
                <a:sym typeface="Wingdings" panose="05000000000000000000" pitchFamily="2" charset="2"/>
              </a:rPr>
              <a:t>Kinematic Space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Familiar object of study for some mathematicians: it is a primary object in the field of </a:t>
            </a:r>
            <a:r>
              <a:rPr lang="en-US" sz="2200" b="1" dirty="0">
                <a:sym typeface="Wingdings" panose="05000000000000000000" pitchFamily="2" charset="2"/>
              </a:rPr>
              <a:t>integral geometry.</a:t>
            </a:r>
          </a:p>
        </p:txBody>
      </p:sp>
    </p:spTree>
    <p:extLst>
      <p:ext uri="{BB962C8B-B14F-4D97-AF65-F5344CB8AC3E}">
        <p14:creationId xmlns:p14="http://schemas.microsoft.com/office/powerpoint/2010/main" val="15137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  <a14:imgEffect>
                      <a14:brightnessContrast bright="-88000" contrast="-40000"/>
                    </a14:imgEffect>
                  </a14:imgLayer>
                </a14:imgProps>
              </a:ext>
            </a:extLst>
          </a:blip>
          <a:srcRect l="14019" t="15267"/>
          <a:stretch>
            <a:fillRect/>
          </a:stretch>
        </p:blipFill>
        <p:spPr>
          <a:xfrm rot="16200000">
            <a:off x="-2479268" y="330257"/>
            <a:ext cx="8066235" cy="79491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Survey of Kinematic 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8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Kinematic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568"/>
                <a:ext cx="10515600" cy="5349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Let’s stick to 3D bulk / 2D boundary for now:</a:t>
                </a:r>
              </a:p>
              <a:p>
                <a:r>
                  <a:rPr lang="en-US" sz="2600" dirty="0"/>
                  <a:t>Consider </a:t>
                </a:r>
                <a:r>
                  <a:rPr lang="en-US" sz="2600" b="1" dirty="0"/>
                  <a:t>ordered pairs of </a:t>
                </a:r>
                <a:r>
                  <a:rPr lang="en-US" sz="2600" b="1" dirty="0" err="1"/>
                  <a:t>spacelike</a:t>
                </a:r>
                <a:r>
                  <a:rPr lang="en-US" sz="2600" b="1" dirty="0"/>
                  <a:t>-separated points</a:t>
                </a:r>
                <a:r>
                  <a:rPr lang="en-US" sz="2600" dirty="0"/>
                  <a:t>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CFT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cylinder: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568"/>
                <a:ext cx="10515600" cy="5349240"/>
              </a:xfrm>
              <a:blipFill>
                <a:blip r:embed="rId9"/>
                <a:stretch>
                  <a:fillRect l="-1043" t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2312276" y="4624553"/>
            <a:ext cx="2669627" cy="1064433"/>
          </a:xfrm>
          <a:prstGeom prst="arc">
            <a:avLst>
              <a:gd name="adj1" fmla="val 10903694"/>
              <a:gd name="adj2" fmla="val 0"/>
            </a:avLst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7"/>
          <p:cNvSpPr/>
          <p:nvPr/>
        </p:nvSpPr>
        <p:spPr>
          <a:xfrm>
            <a:off x="6810704" y="2602518"/>
            <a:ext cx="3195144" cy="2953407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97" y="4421572"/>
            <a:ext cx="400050" cy="2240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29" y="4328619"/>
            <a:ext cx="402336" cy="2446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12276" y="2781193"/>
            <a:ext cx="2669627" cy="3294596"/>
            <a:chOff x="2312276" y="2781193"/>
            <a:chExt cx="2669627" cy="3294596"/>
          </a:xfrm>
        </p:grpSpPr>
        <p:sp>
          <p:nvSpPr>
            <p:cNvPr id="4" name="Flowchart: Magnetic Disk 3"/>
            <p:cNvSpPr/>
            <p:nvPr/>
          </p:nvSpPr>
          <p:spPr>
            <a:xfrm>
              <a:off x="2312276" y="2781193"/>
              <a:ext cx="2669627" cy="2774732"/>
            </a:xfrm>
            <a:prstGeom prst="flowChartMagneticDisk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869" y="5790039"/>
              <a:ext cx="416052" cy="285750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50" y="5790039"/>
            <a:ext cx="269748" cy="276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97" y="6199602"/>
            <a:ext cx="1817370" cy="2857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139" y="6199602"/>
            <a:ext cx="1664208" cy="2766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8695702">
            <a:off x="3073632" y="4128336"/>
            <a:ext cx="742971" cy="645165"/>
          </a:xfrm>
          <a:prstGeom prst="rect">
            <a:avLst/>
          </a:prstGeom>
          <a:solidFill>
            <a:srgbClr val="DEEBF7">
              <a:alpha val="50196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664698" y="3840115"/>
            <a:ext cx="126124" cy="1471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59" y="3732814"/>
            <a:ext cx="980523" cy="303937"/>
          </a:xfrm>
          <a:prstGeom prst="rect">
            <a:avLst/>
          </a:prstGeom>
        </p:spPr>
      </p:pic>
      <p:sp>
        <p:nvSpPr>
          <p:cNvPr id="41" name="Left-Right Arrow 40"/>
          <p:cNvSpPr/>
          <p:nvPr/>
        </p:nvSpPr>
        <p:spPr>
          <a:xfrm>
            <a:off x="5462752" y="4073441"/>
            <a:ext cx="1082566" cy="49978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59816" y="4337338"/>
            <a:ext cx="126124" cy="1471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11366" y="4435368"/>
            <a:ext cx="126124" cy="1471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17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5" grpId="0" animBg="1"/>
      <p:bldP spid="38" grpId="0" animBg="1"/>
      <p:bldP spid="41" grpId="0" animBg="1"/>
      <p:bldP spid="1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 rot="20810586">
            <a:off x="2268538" y="3324191"/>
            <a:ext cx="2732130" cy="1114209"/>
          </a:xfrm>
          <a:prstGeom prst="ellipse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Arc 26"/>
          <p:cNvSpPr/>
          <p:nvPr/>
        </p:nvSpPr>
        <p:spPr>
          <a:xfrm rot="10359792" flipV="1">
            <a:off x="2953873" y="4145329"/>
            <a:ext cx="1002922" cy="857394"/>
          </a:xfrm>
          <a:prstGeom prst="arc">
            <a:avLst>
              <a:gd name="adj1" fmla="val 11929617"/>
              <a:gd name="adj2" fmla="val 20547561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Kinematic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568"/>
                <a:ext cx="10348913" cy="534924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Let’s stick to 3D bulk / 2D boundary for now.</a:t>
                </a:r>
              </a:p>
              <a:p>
                <a:r>
                  <a:rPr lang="en-US" sz="2600" dirty="0"/>
                  <a:t>Consider </a:t>
                </a:r>
                <a:r>
                  <a:rPr lang="en-US" sz="2600" b="1" dirty="0"/>
                  <a:t>ordered pairs of </a:t>
                </a:r>
                <a:r>
                  <a:rPr lang="en-US" sz="2600" b="1" dirty="0" err="1"/>
                  <a:t>spacelike</a:t>
                </a:r>
                <a:r>
                  <a:rPr lang="en-US" sz="2600" b="1" dirty="0"/>
                  <a:t>-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separated points </a:t>
                </a:r>
                <a:r>
                  <a:rPr lang="en-US" sz="2600" dirty="0">
                    <a:solidFill>
                      <a:schemeClr val="tx1"/>
                    </a:solidFill>
                  </a:rPr>
                  <a:t>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CFT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cylinder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568"/>
                <a:ext cx="10348913" cy="5349240"/>
              </a:xfrm>
              <a:blipFill>
                <a:blip r:embed="rId9"/>
                <a:stretch>
                  <a:fillRect l="-943" t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Magnetic Disk 3"/>
          <p:cNvSpPr/>
          <p:nvPr/>
        </p:nvSpPr>
        <p:spPr>
          <a:xfrm>
            <a:off x="2312276" y="2781193"/>
            <a:ext cx="2669627" cy="2774732"/>
          </a:xfrm>
          <a:prstGeom prst="flowChartMagneticDisk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rc 6"/>
          <p:cNvSpPr/>
          <p:nvPr/>
        </p:nvSpPr>
        <p:spPr>
          <a:xfrm>
            <a:off x="2312276" y="4624553"/>
            <a:ext cx="2669627" cy="1064433"/>
          </a:xfrm>
          <a:prstGeom prst="arc">
            <a:avLst>
              <a:gd name="adj1" fmla="val 10903694"/>
              <a:gd name="adj2" fmla="val 0"/>
            </a:avLst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7"/>
          <p:cNvSpPr/>
          <p:nvPr/>
        </p:nvSpPr>
        <p:spPr>
          <a:xfrm>
            <a:off x="6810704" y="2602518"/>
            <a:ext cx="3195144" cy="2953407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11366" y="4435368"/>
            <a:ext cx="126124" cy="1471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59816" y="4337338"/>
            <a:ext cx="126124" cy="1471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58" y="4430039"/>
            <a:ext cx="400050" cy="2240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29" y="4328619"/>
            <a:ext cx="402336" cy="2446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69" y="5790039"/>
            <a:ext cx="416052" cy="285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93" y="5790039"/>
            <a:ext cx="269748" cy="276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97" y="6199602"/>
            <a:ext cx="1817370" cy="285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139" y="6199602"/>
            <a:ext cx="1664208" cy="276606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8665929" y="3840115"/>
            <a:ext cx="126124" cy="1471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90" y="3725333"/>
            <a:ext cx="1004660" cy="311419"/>
          </a:xfrm>
          <a:prstGeom prst="rect">
            <a:avLst/>
          </a:prstGeom>
        </p:spPr>
      </p:pic>
      <p:sp>
        <p:nvSpPr>
          <p:cNvPr id="41" name="Left-Right Arrow 40"/>
          <p:cNvSpPr/>
          <p:nvPr/>
        </p:nvSpPr>
        <p:spPr>
          <a:xfrm>
            <a:off x="5462752" y="4073441"/>
            <a:ext cx="1082566" cy="49978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98766" y="1925472"/>
                <a:ext cx="7165181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and </a:t>
                </a:r>
                <a:r>
                  <a:rPr kumimoji="0" lang="en-US" sz="2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spacelike</a:t>
                </a:r>
                <a:r>
                  <a:rPr kumimoji="0" lang="en-US" sz="2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  geodesics in </a:t>
                </a:r>
                <a14:m>
                  <m:oMath xmlns:m="http://schemas.openxmlformats.org/officeDocument/2006/math">
                    <m:r>
                      <a:rPr kumimoji="0" lang="en-US" sz="26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𝑨𝒅</m:t>
                    </m:r>
                    <m:sSub>
                      <m:sSubPr>
                        <m:ctrlPr>
                          <a:rPr kumimoji="0" lang="en-US" sz="2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kumimoji="0" lang="en-US" sz="2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766" y="1925472"/>
                <a:ext cx="7165181" cy="492443"/>
              </a:xfrm>
              <a:prstGeom prst="rect">
                <a:avLst/>
              </a:prstGeom>
              <a:blipFill>
                <a:blip r:embed="rId17"/>
                <a:stretch>
                  <a:fillRect l="-1532"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Kinematic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568"/>
                <a:ext cx="10515600" cy="534924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Can we assign a 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metric</a:t>
                </a:r>
                <a:r>
                  <a:rPr lang="en-US" sz="2600" dirty="0"/>
                  <a:t> to kinematic space?</a:t>
                </a: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0" i="0" dirty="0" smtClean="0">
                        <a:latin typeface="cmsy7" panose="020B0500000000000000" pitchFamily="34" charset="0"/>
                      </a:rPr>
                      <m:t>K</m:t>
                    </m:r>
                  </m:oMath>
                </a14:m>
                <a:r>
                  <a:rPr lang="en-US" sz="2600" dirty="0"/>
                  <a:t> is a homogeneous space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600" dirty="0"/>
                  <a:t>should be </a:t>
                </a:r>
                <a:r>
                  <a:rPr lang="en-US" sz="2600" b="1" dirty="0"/>
                  <a:t>invariant under conformal transformations</a:t>
                </a:r>
                <a:r>
                  <a:rPr lang="en-US" sz="2600" dirty="0"/>
                  <a:t>.</a:t>
                </a:r>
              </a:p>
              <a:p>
                <a:pPr lvl="1"/>
                <a:r>
                  <a:rPr lang="en-US" sz="2200" dirty="0"/>
                  <a:t>No terms like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sz="2200" dirty="0"/>
                  <a:t> 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sz="2200" dirty="0"/>
                  <a:t>:</a:t>
                </a:r>
                <a:br>
                  <a:rPr lang="en-US" sz="2200" dirty="0"/>
                </a:br>
                <a:br>
                  <a:rPr lang="en-US" sz="2200" dirty="0"/>
                </a:br>
                <a:br>
                  <a:rPr lang="en-US" sz="2200" dirty="0"/>
                </a:br>
                <a:br>
                  <a:rPr lang="en-US" sz="2200" dirty="0"/>
                </a:br>
                <a:endParaRPr lang="en-US" sz="2200" dirty="0"/>
              </a:p>
              <a:p>
                <a:pPr lvl="1"/>
                <a:r>
                  <a:rPr lang="en-US" sz="2200" dirty="0"/>
                  <a:t>Metric transforms like a pair of operators </a:t>
                </a:r>
                <a:br>
                  <a:rPr lang="en-US" sz="2200" dirty="0"/>
                </a:br>
                <a:r>
                  <a:rPr lang="en-US" sz="2200" dirty="0"/>
                  <a:t>of  conformal dimension (1,1)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568"/>
                <a:ext cx="10515600" cy="5349240"/>
              </a:xfrm>
              <a:blipFill>
                <a:blip r:embed="rId14"/>
                <a:stretch>
                  <a:fillRect l="-928" t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1" y="1700768"/>
            <a:ext cx="9253505" cy="42588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878369" y="3587591"/>
            <a:ext cx="1552730" cy="384338"/>
            <a:chOff x="2878369" y="3273262"/>
            <a:chExt cx="1552730" cy="384338"/>
          </a:xfrm>
        </p:grpSpPr>
        <p:sp>
          <p:nvSpPr>
            <p:cNvPr id="5" name="Oval 4"/>
            <p:cNvSpPr/>
            <p:nvPr/>
          </p:nvSpPr>
          <p:spPr>
            <a:xfrm>
              <a:off x="3145738" y="3499946"/>
              <a:ext cx="126124" cy="14714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083678" y="3281981"/>
              <a:ext cx="126124" cy="147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8369" y="3486150"/>
              <a:ext cx="192024" cy="1714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791" y="3273262"/>
              <a:ext cx="178308" cy="24460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083678" y="3814275"/>
            <a:ext cx="1206957" cy="340614"/>
            <a:chOff x="4083678" y="3499946"/>
            <a:chExt cx="1206957" cy="340614"/>
          </a:xfrm>
        </p:grpSpPr>
        <p:pic>
          <p:nvPicPr>
            <p:cNvPr id="12" name="Picture 1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791" y="3499946"/>
              <a:ext cx="1037844" cy="34061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083678" y="3616559"/>
              <a:ext cx="126124" cy="14714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46931" y="3582414"/>
            <a:ext cx="1552730" cy="389232"/>
            <a:chOff x="7446931" y="3268085"/>
            <a:chExt cx="1552730" cy="389232"/>
          </a:xfrm>
        </p:grpSpPr>
        <p:sp>
          <p:nvSpPr>
            <p:cNvPr id="13" name="Oval 12"/>
            <p:cNvSpPr/>
            <p:nvPr/>
          </p:nvSpPr>
          <p:spPr>
            <a:xfrm>
              <a:off x="7714300" y="3494769"/>
              <a:ext cx="126124" cy="15134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652240" y="3276804"/>
              <a:ext cx="126124" cy="1513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6931" y="3480973"/>
              <a:ext cx="192024" cy="17634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353" y="3268085"/>
              <a:ext cx="178308" cy="25158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385432" y="3476007"/>
            <a:ext cx="3473765" cy="683427"/>
            <a:chOff x="6385432" y="3161678"/>
            <a:chExt cx="3473765" cy="683427"/>
          </a:xfrm>
        </p:grpSpPr>
        <p:pic>
          <p:nvPicPr>
            <p:cNvPr id="17" name="Picture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353" y="3494768"/>
              <a:ext cx="1037844" cy="350337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8652240" y="3611382"/>
              <a:ext cx="126124" cy="15134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566450" y="3251532"/>
              <a:ext cx="126124" cy="15134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432" y="3161678"/>
              <a:ext cx="1069848" cy="303312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09" y="4602976"/>
            <a:ext cx="4177786" cy="6580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29" y="5433412"/>
            <a:ext cx="3437261" cy="7601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42201" y="6182282"/>
            <a:ext cx="1639257" cy="565051"/>
            <a:chOff x="3208800" y="6106529"/>
            <a:chExt cx="2002331" cy="730738"/>
          </a:xfrm>
        </p:grpSpPr>
        <p:pic>
          <p:nvPicPr>
            <p:cNvPr id="25" name="Picture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00" y="6504496"/>
              <a:ext cx="2002331" cy="332771"/>
            </a:xfrm>
            <a:prstGeom prst="rect">
              <a:avLst/>
            </a:prstGeom>
          </p:spPr>
        </p:pic>
        <p:sp>
          <p:nvSpPr>
            <p:cNvPr id="26" name="Left Brace 25"/>
            <p:cNvSpPr/>
            <p:nvPr/>
          </p:nvSpPr>
          <p:spPr>
            <a:xfrm rot="16200000">
              <a:off x="4083281" y="5386561"/>
              <a:ext cx="241718" cy="1681653"/>
            </a:xfrm>
            <a:prstGeom prst="leftBrac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4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22239"/>
                <a:ext cx="10515600" cy="828738"/>
              </a:xfrm>
            </p:spPr>
            <p:txBody>
              <a:bodyPr/>
              <a:lstStyle/>
              <a:p>
                <a:r>
                  <a:rPr lang="en-US" dirty="0"/>
                  <a:t>Kinematic Space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Ad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CF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22239"/>
                <a:ext cx="10515600" cy="828738"/>
              </a:xfrm>
              <a:blipFill>
                <a:blip r:embed="rId7"/>
                <a:stretch>
                  <a:fillRect l="-2377" t="-14706" b="-27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568"/>
                <a:ext cx="10515600" cy="5349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This metric simplifies for </a:t>
                </a:r>
                <a:r>
                  <a:rPr lang="en-US" sz="2600" b="1" dirty="0"/>
                  <a:t>d=2</a:t>
                </a:r>
                <a:r>
                  <a:rPr lang="en-US" sz="2600" dirty="0"/>
                  <a:t>:</a:t>
                </a:r>
              </a:p>
              <a:p>
                <a:pPr lvl="1"/>
                <a:r>
                  <a:rPr lang="en-US" sz="2200" dirty="0"/>
                  <a:t>Change to left-moving and right-moving coordinates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{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,  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↔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} </m:t>
                    </m:r>
                  </m:oMath>
                </a14:m>
                <a:r>
                  <a:rPr lang="en-US" sz="2200" dirty="0"/>
                  <a:t>for the CFT</a:t>
                </a:r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  <a:p>
                <a:pPr marL="457200" lvl="1" indent="0">
                  <a:buNone/>
                </a:pPr>
                <a:br>
                  <a:rPr lang="en-US" sz="2200" dirty="0"/>
                </a:br>
                <a:endParaRPr lang="en-US" sz="2200" dirty="0"/>
              </a:p>
              <a:p>
                <a:pPr lvl="1"/>
                <a:r>
                  <a:rPr lang="en-US" sz="2200" dirty="0"/>
                  <a:t>We can also restrict to </a:t>
                </a:r>
                <a:r>
                  <a:rPr lang="en-US" sz="2200" b="1" dirty="0"/>
                  <a:t>pairs of points that lie on a time slice</a:t>
                </a:r>
                <a:r>
                  <a:rPr lang="en-US" sz="2200" dirty="0"/>
                  <a:t>. </a:t>
                </a:r>
                <a:br>
                  <a:rPr lang="en-US" sz="2200" dirty="0"/>
                </a:br>
                <a:r>
                  <a:rPr lang="en-US" sz="2200" dirty="0"/>
                  <a:t>Gives the </a:t>
                </a:r>
                <a:r>
                  <a:rPr lang="en-US" sz="2200" b="1" dirty="0"/>
                  <a:t>diagonal space</a:t>
                </a:r>
                <a:r>
                  <a:rPr lang="en-US" sz="2200" dirty="0"/>
                  <a:t> in the two coordinates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568"/>
                <a:ext cx="10515600" cy="5349240"/>
              </a:xfrm>
              <a:blipFill>
                <a:blip r:embed="rId8"/>
                <a:stretch>
                  <a:fillRect l="-1043" t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75" y="2277534"/>
            <a:ext cx="6049837" cy="8503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21881" y="2198852"/>
            <a:ext cx="6966073" cy="1830896"/>
            <a:chOff x="2921881" y="2198852"/>
            <a:chExt cx="6966073" cy="1830896"/>
          </a:xfrm>
        </p:grpSpPr>
        <p:pic>
          <p:nvPicPr>
            <p:cNvPr id="20" name="Picture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926" y="3757805"/>
              <a:ext cx="458309" cy="271943"/>
            </a:xfrm>
            <a:prstGeom prst="rect">
              <a:avLst/>
            </a:prstGeom>
          </p:spPr>
        </p:pic>
        <p:sp>
          <p:nvSpPr>
            <p:cNvPr id="28" name="Left Brace 27"/>
            <p:cNvSpPr/>
            <p:nvPr/>
          </p:nvSpPr>
          <p:spPr>
            <a:xfrm rot="16200000">
              <a:off x="3331782" y="2882560"/>
              <a:ext cx="241737" cy="1061540"/>
            </a:xfrm>
            <a:prstGeom prst="leftBrac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085414" y="2198852"/>
              <a:ext cx="1802540" cy="1829085"/>
              <a:chOff x="8085414" y="2198852"/>
              <a:chExt cx="1802540" cy="1829085"/>
            </a:xfrm>
          </p:grpSpPr>
          <p:pic>
            <p:nvPicPr>
              <p:cNvPr id="41" name="pasted-image.pdf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 l="14019" t="15267"/>
              <a:stretch>
                <a:fillRect/>
              </a:stretch>
            </p:blipFill>
            <p:spPr>
              <a:xfrm rot="16200000">
                <a:off x="8072141" y="2212125"/>
                <a:ext cx="1829085" cy="18025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" name="Oval 3"/>
              <p:cNvSpPr/>
              <p:nvPr/>
            </p:nvSpPr>
            <p:spPr>
              <a:xfrm>
                <a:off x="8888360" y="3292461"/>
                <a:ext cx="98323" cy="8983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514201" y="2204589"/>
            <a:ext cx="7321864" cy="1850560"/>
            <a:chOff x="4514201" y="2179188"/>
            <a:chExt cx="7321864" cy="1850560"/>
          </a:xfrm>
        </p:grpSpPr>
        <p:pic>
          <p:nvPicPr>
            <p:cNvPr id="31" name="Picture 3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246" y="3757805"/>
              <a:ext cx="465916" cy="27194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514201" y="2179188"/>
              <a:ext cx="7321864" cy="1829085"/>
              <a:chOff x="4514201" y="2200662"/>
              <a:chExt cx="7321864" cy="1829085"/>
            </a:xfrm>
          </p:grpSpPr>
          <p:sp>
            <p:nvSpPr>
              <p:cNvPr id="30" name="Left Brace 29"/>
              <p:cNvSpPr/>
              <p:nvPr/>
            </p:nvSpPr>
            <p:spPr>
              <a:xfrm rot="16200000">
                <a:off x="4924102" y="2882560"/>
                <a:ext cx="241737" cy="1061540"/>
              </a:xfrm>
              <a:prstGeom prst="leftBrac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0033525" y="2200662"/>
                <a:ext cx="1802540" cy="1829085"/>
                <a:chOff x="10033525" y="2200662"/>
                <a:chExt cx="1802540" cy="1829085"/>
              </a:xfrm>
            </p:grpSpPr>
            <p:pic>
              <p:nvPicPr>
                <p:cNvPr id="35" name="pasted-image.pdf"/>
                <p:cNvPicPr>
                  <a:picLocks noChangeAspect="1"/>
                </p:cNvPicPr>
                <p:nvPr/>
              </p:nvPicPr>
              <p:blipFill>
                <a:blip r:embed="rId11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019" t="15267"/>
                <a:stretch>
                  <a:fillRect/>
                </a:stretch>
              </p:blipFill>
              <p:spPr>
                <a:xfrm rot="16200000">
                  <a:off x="10020252" y="2213935"/>
                  <a:ext cx="1829085" cy="180254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4" name="Oval 13"/>
                <p:cNvSpPr/>
                <p:nvPr/>
              </p:nvSpPr>
              <p:spPr>
                <a:xfrm>
                  <a:off x="11174360" y="3642043"/>
                  <a:ext cx="98323" cy="8983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8743095" y="5121547"/>
            <a:ext cx="901268" cy="889431"/>
            <a:chOff x="10875318" y="4938498"/>
            <a:chExt cx="901268" cy="889431"/>
          </a:xfrm>
        </p:grpSpPr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rcRect l="14019" t="15267"/>
            <a:stretch>
              <a:fillRect/>
            </a:stretch>
          </p:blipFill>
          <p:spPr>
            <a:xfrm rot="16200000">
              <a:off x="10870589" y="5180918"/>
              <a:ext cx="651740" cy="6422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pasted-image.pdf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14019" t="15267"/>
            <a:stretch>
              <a:fillRect/>
            </a:stretch>
          </p:blipFill>
          <p:spPr>
            <a:xfrm rot="16200000">
              <a:off x="11082536" y="4943571"/>
              <a:ext cx="699123" cy="6889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" name="Oval 22"/>
            <p:cNvSpPr/>
            <p:nvPr/>
          </p:nvSpPr>
          <p:spPr>
            <a:xfrm>
              <a:off x="10989286" y="5670832"/>
              <a:ext cx="98323" cy="8983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1210082" y="5502059"/>
              <a:ext cx="98323" cy="898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93162" y="5356455"/>
            <a:ext cx="2898017" cy="1320740"/>
            <a:chOff x="7029472" y="5308659"/>
            <a:chExt cx="2898017" cy="1320740"/>
          </a:xfrm>
        </p:grpSpPr>
        <p:grpSp>
          <p:nvGrpSpPr>
            <p:cNvPr id="7" name="Group 6"/>
            <p:cNvGrpSpPr/>
            <p:nvPr/>
          </p:nvGrpSpPr>
          <p:grpSpPr>
            <a:xfrm>
              <a:off x="7029472" y="5308659"/>
              <a:ext cx="2898017" cy="1320740"/>
              <a:chOff x="8455782" y="4653953"/>
              <a:chExt cx="2898017" cy="1320740"/>
            </a:xfrm>
          </p:grpSpPr>
          <p:pic>
            <p:nvPicPr>
              <p:cNvPr id="64" name="Picture 63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5782" y="5111223"/>
                <a:ext cx="1438813" cy="336419"/>
              </a:xfrm>
              <a:prstGeom prst="rect">
                <a:avLst/>
              </a:prstGeom>
            </p:spPr>
          </p:pic>
          <p:pic>
            <p:nvPicPr>
              <p:cNvPr id="65" name="pasted-image.pdf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14019" t="15267"/>
              <a:stretch>
                <a:fillRect/>
              </a:stretch>
            </p:blipFill>
            <p:spPr>
              <a:xfrm rot="16200000">
                <a:off x="10088778" y="4709671"/>
                <a:ext cx="1320740" cy="12093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6" name="Oval 25"/>
            <p:cNvSpPr/>
            <p:nvPr/>
          </p:nvSpPr>
          <p:spPr>
            <a:xfrm>
              <a:off x="8937521" y="6411807"/>
              <a:ext cx="98323" cy="8983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9" name="Picture 28" descr="Screen Shot 2016-03-25 at 6.39.36 P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04" y="2245798"/>
            <a:ext cx="4345146" cy="96673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20429" y="2929767"/>
            <a:ext cx="1875349" cy="1471440"/>
            <a:chOff x="2862256" y="4844572"/>
            <a:chExt cx="1875349" cy="1471440"/>
          </a:xfrm>
        </p:grpSpPr>
        <p:grpSp>
          <p:nvGrpSpPr>
            <p:cNvPr id="34" name="Group 33"/>
            <p:cNvGrpSpPr/>
            <p:nvPr/>
          </p:nvGrpSpPr>
          <p:grpSpPr>
            <a:xfrm>
              <a:off x="3171265" y="4844572"/>
              <a:ext cx="1211555" cy="1266117"/>
              <a:chOff x="2379881" y="3782873"/>
              <a:chExt cx="1211555" cy="1266117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416393" y="3782873"/>
                <a:ext cx="1135142" cy="1266117"/>
                <a:chOff x="1419591" y="5116570"/>
                <a:chExt cx="1485267" cy="1663507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1419591" y="5116570"/>
                  <a:ext cx="1485267" cy="1663507"/>
                  <a:chOff x="1426726" y="5088034"/>
                  <a:chExt cx="1485267" cy="1663507"/>
                </a:xfrm>
              </p:grpSpPr>
              <p:cxnSp>
                <p:nvCxnSpPr>
                  <p:cNvPr id="47" name="Straight Arrow Connector 46"/>
                  <p:cNvCxnSpPr/>
                  <p:nvPr/>
                </p:nvCxnSpPr>
                <p:spPr>
                  <a:xfrm flipH="1" flipV="1">
                    <a:off x="2250650" y="5154530"/>
                    <a:ext cx="360457" cy="21057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chemeClr val="accent1"/>
                    </a:solidFill>
                    <a:prstDash val="solid"/>
                    <a:round/>
                    <a:headEnd type="arrow" w="med" len="med"/>
                    <a:tailEnd type="arrow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1426726" y="5213859"/>
                    <a:ext cx="1463446" cy="1537682"/>
                    <a:chOff x="1426726" y="5213859"/>
                    <a:chExt cx="1463446" cy="1537682"/>
                  </a:xfrm>
                </p:grpSpPr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1426726" y="5340435"/>
                      <a:ext cx="1463446" cy="1411106"/>
                      <a:chOff x="7137641" y="5173631"/>
                      <a:chExt cx="670257" cy="699614"/>
                    </a:xfrm>
                  </p:grpSpPr>
                  <p:cxnSp>
                    <p:nvCxnSpPr>
                      <p:cNvPr id="53" name="Straight Connector 52"/>
                      <p:cNvCxnSpPr/>
                      <p:nvPr/>
                    </p:nvCxnSpPr>
                    <p:spPr>
                      <a:xfrm flipV="1">
                        <a:off x="7137641" y="5173631"/>
                        <a:ext cx="329249" cy="458571"/>
                      </a:xfrm>
                      <a:prstGeom prst="line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/>
                      <p:cNvCxnSpPr/>
                      <p:nvPr/>
                    </p:nvCxnSpPr>
                    <p:spPr>
                      <a:xfrm flipV="1">
                        <a:off x="7478649" y="5414674"/>
                        <a:ext cx="329249" cy="458571"/>
                      </a:xfrm>
                      <a:prstGeom prst="line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Connector 54"/>
                      <p:cNvCxnSpPr/>
                      <p:nvPr/>
                    </p:nvCxnSpPr>
                    <p:spPr>
                      <a:xfrm>
                        <a:off x="7137641" y="5632202"/>
                        <a:ext cx="341008" cy="241043"/>
                      </a:xfrm>
                      <a:prstGeom prst="line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/>
                      <p:cNvCxnSpPr/>
                      <p:nvPr/>
                    </p:nvCxnSpPr>
                    <p:spPr>
                      <a:xfrm>
                        <a:off x="7460545" y="5173631"/>
                        <a:ext cx="341008" cy="241043"/>
                      </a:xfrm>
                      <a:prstGeom prst="line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 flipV="1">
                      <a:off x="1619635" y="5213859"/>
                      <a:ext cx="341919" cy="514671"/>
                    </a:xfrm>
                    <a:prstGeom prst="straightConnector1">
                      <a:avLst/>
                    </a:prstGeom>
                    <a:ln>
                      <a:solidFill>
                        <a:schemeClr val="accent2"/>
                      </a:solidFill>
                      <a:headEnd type="arrow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52" name="Picture 51" descr="Screen Shot 2016-01-06 at 10.45.57 PM.png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426726" y="5330702"/>
                      <a:ext cx="153506" cy="27469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9" name="Picture 48" descr="Screen Shot 2016-01-06 at 10.47.06 PM.png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83601" y="5088034"/>
                    <a:ext cx="228392" cy="346817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676651" y="5726675"/>
                  <a:ext cx="1055936" cy="722874"/>
                </a:xfrm>
                <a:prstGeom prst="line">
                  <a:avLst/>
                </a:prstGeom>
                <a:ln w="13716">
                  <a:solidFill>
                    <a:schemeClr val="bg2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676651" y="5493712"/>
                  <a:ext cx="870440" cy="1162739"/>
                </a:xfrm>
                <a:prstGeom prst="line">
                  <a:avLst/>
                </a:prstGeom>
                <a:ln w="13716">
                  <a:solidFill>
                    <a:schemeClr val="bg2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2379881" y="4615975"/>
                <a:ext cx="134335" cy="125955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3457101" y="4282038"/>
                <a:ext cx="134335" cy="125955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862256" y="5707342"/>
              <a:ext cx="443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(1)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73764" y="5394189"/>
              <a:ext cx="4638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(2)</a:t>
              </a:r>
            </a:p>
          </p:txBody>
        </p:sp>
        <p:pic>
          <p:nvPicPr>
            <p:cNvPr id="38" name="Picture 37" descr="Screen Shot 2016-03-25 at 6.39.51 PM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283" y="5998512"/>
              <a:ext cx="254000" cy="317500"/>
            </a:xfrm>
            <a:prstGeom prst="rect">
              <a:avLst/>
            </a:prstGeom>
          </p:spPr>
        </p:pic>
        <p:pic>
          <p:nvPicPr>
            <p:cNvPr id="39" name="Picture 38" descr="Screen Shot 2016-03-25 at 6.39.44 PM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511" y="5863708"/>
              <a:ext cx="266700" cy="266700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7823304" y="3631187"/>
            <a:ext cx="688497" cy="744620"/>
            <a:chOff x="7823304" y="3631187"/>
            <a:chExt cx="688497" cy="744620"/>
          </a:xfrm>
        </p:grpSpPr>
        <p:pic>
          <p:nvPicPr>
            <p:cNvPr id="77" name="Picture 76" descr="Screen Shot 2016-01-06 at 10.45.57 PM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304" y="3631187"/>
              <a:ext cx="117320" cy="209074"/>
            </a:xfrm>
            <a:prstGeom prst="rect">
              <a:avLst/>
            </a:prstGeom>
          </p:spPr>
        </p:pic>
        <p:pic>
          <p:nvPicPr>
            <p:cNvPr id="63" name="Picture 62" descr="Screen Shot 2016-03-25 at 6.39.44 PM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5101" y="4109107"/>
              <a:ext cx="266700" cy="266700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7864777" y="4213240"/>
              <a:ext cx="288357" cy="10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7873497" y="3944315"/>
              <a:ext cx="8467" cy="2712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9929738" y="3570350"/>
            <a:ext cx="648513" cy="812470"/>
            <a:chOff x="9929738" y="3570350"/>
            <a:chExt cx="648513" cy="812470"/>
          </a:xfrm>
        </p:grpSpPr>
        <p:pic>
          <p:nvPicPr>
            <p:cNvPr id="74" name="Picture 73" descr="Screen Shot 2016-01-06 at 10.47.06 PM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9738" y="3570350"/>
              <a:ext cx="174553" cy="263967"/>
            </a:xfrm>
            <a:prstGeom prst="rect">
              <a:avLst/>
            </a:prstGeom>
          </p:spPr>
        </p:pic>
        <p:pic>
          <p:nvPicPr>
            <p:cNvPr id="61" name="Picture 60" descr="Screen Shot 2016-03-25 at 6.39.51 PM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4251" y="4065320"/>
              <a:ext cx="254000" cy="317500"/>
            </a:xfrm>
            <a:prstGeom prst="rect">
              <a:avLst/>
            </a:prstGeom>
          </p:spPr>
        </p:pic>
        <p:cxnSp>
          <p:nvCxnSpPr>
            <p:cNvPr id="106" name="Straight Arrow Connector 105"/>
            <p:cNvCxnSpPr/>
            <p:nvPr/>
          </p:nvCxnSpPr>
          <p:spPr>
            <a:xfrm>
              <a:off x="9990580" y="4213240"/>
              <a:ext cx="288357" cy="10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9999300" y="3944315"/>
              <a:ext cx="8467" cy="2712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78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6" y="-106363"/>
            <a:ext cx="10515600" cy="1325563"/>
          </a:xfrm>
        </p:spPr>
        <p:txBody>
          <a:bodyPr/>
          <a:lstStyle/>
          <a:p>
            <a:r>
              <a:rPr lang="en-US" dirty="0"/>
              <a:t>Kinematic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467"/>
                <a:ext cx="10677146" cy="54064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 smtClean="0">
                        <a:latin typeface="cmsy7" panose="020B0500000000000000" pitchFamily="34" charset="0"/>
                      </a:rPr>
                      <m:t>K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 has </a:t>
                </a:r>
                <a:r>
                  <a:rPr lang="en-US" sz="2600" b="1" dirty="0"/>
                  <a:t>two </a:t>
                </a:r>
                <a:r>
                  <a:rPr lang="en-US" sz="2600" dirty="0"/>
                  <a:t>time directions.</a:t>
                </a:r>
              </a:p>
              <a:p>
                <a:r>
                  <a:rPr lang="en-US" sz="2600" dirty="0"/>
                  <a:t>Still has a notion of </a:t>
                </a:r>
                <a:r>
                  <a:rPr lang="en-US" sz="2600" b="1" dirty="0">
                    <a:solidFill>
                      <a:schemeClr val="accent2"/>
                    </a:solidFill>
                  </a:rPr>
                  <a:t>causality</a:t>
                </a:r>
                <a:r>
                  <a:rPr lang="en-US" sz="2600" dirty="0"/>
                  <a:t>: </a:t>
                </a:r>
                <a:r>
                  <a:rPr lang="en-US" sz="2600" b="1" dirty="0"/>
                  <a:t>Partial</a:t>
                </a:r>
                <a:r>
                  <a:rPr lang="en-US" sz="2600" dirty="0"/>
                  <a:t> </a:t>
                </a:r>
                <a:r>
                  <a:rPr lang="en-US" sz="2600" b="1" dirty="0"/>
                  <a:t>order</a:t>
                </a:r>
                <a:r>
                  <a:rPr lang="en-US" sz="2600" dirty="0"/>
                  <a:t> of </a:t>
                </a:r>
                <a:r>
                  <a:rPr lang="en-US" sz="2600" b="1" dirty="0"/>
                  <a:t>causal</a:t>
                </a:r>
                <a:r>
                  <a:rPr lang="en-US" sz="2600" dirty="0"/>
                  <a:t> </a:t>
                </a:r>
                <a:r>
                  <a:rPr lang="en-US" sz="2600" b="1" dirty="0"/>
                  <a:t>diamonds</a:t>
                </a:r>
                <a:r>
                  <a:rPr lang="en-US" sz="2600" dirty="0"/>
                  <a:t>.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dirty="0"/>
                  <a:t> we reach the </a:t>
                </a:r>
                <a:r>
                  <a:rPr lang="en-US" b="1" dirty="0"/>
                  <a:t>asymptotic past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msy7" panose="020B0500000000000000" pitchFamily="34" charset="0"/>
                      </a:rPr>
                      <m:t>K</m:t>
                    </m:r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boundary of </a:t>
                </a:r>
                <a:r>
                  <a:rPr lang="en-US" b="1" dirty="0" err="1"/>
                  <a:t>AdS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467"/>
                <a:ext cx="10677146" cy="5406496"/>
              </a:xfrm>
              <a:blipFill>
                <a:blip r:embed="rId2"/>
                <a:stretch>
                  <a:fillRect l="-1028" t="-1691" b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ds3-ks-explana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87" y="2789308"/>
            <a:ext cx="9352942" cy="28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569"/>
                <a:ext cx="10515600" cy="5422884"/>
              </a:xfrm>
            </p:spPr>
            <p:txBody>
              <a:bodyPr>
                <a:normAutofit/>
              </a:bodyPr>
              <a:lstStyle/>
              <a:p>
                <a:r>
                  <a:rPr lang="en-US" sz="2600" b="1" dirty="0">
                    <a:solidFill>
                      <a:schemeClr val="accent1"/>
                    </a:solidFill>
                  </a:rPr>
                  <a:t>Kinematic Space </a:t>
                </a:r>
                <a:r>
                  <a:rPr lang="en-US" sz="2600" dirty="0"/>
                  <a:t>is the space of:</a:t>
                </a:r>
                <a:br>
                  <a:rPr lang="en-US" sz="2600" dirty="0"/>
                </a:br>
                <a:endParaRPr lang="en-US" sz="260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600" b="1" dirty="0"/>
                  <a:t>Ordered pairs of point</a:t>
                </a:r>
                <a:r>
                  <a:rPr lang="en-US" sz="2600" dirty="0"/>
                  <a:t>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in the CFT</a:t>
                </a:r>
                <a:br>
                  <a:rPr lang="en-US" sz="2600" dirty="0"/>
                </a:br>
                <a:endParaRPr lang="en-US" sz="260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600" b="1" dirty="0"/>
                  <a:t>Oriented geodesics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600" dirty="0"/>
                  <a:t> in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600" b="0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sz="2600" dirty="0"/>
              </a:p>
              <a:p>
                <a:r>
                  <a:rPr lang="en-US" sz="2600" dirty="0"/>
                  <a:t>Kinematic space has </a:t>
                </a:r>
                <a:r>
                  <a:rPr lang="en-US" sz="2600" b="1" dirty="0"/>
                  <a:t>signature (2,2) </a:t>
                </a:r>
                <a:r>
                  <a:rPr lang="en-US" sz="2600" dirty="0"/>
                  <a:t>(with a </a:t>
                </a:r>
                <a:r>
                  <a:rPr lang="en-US" sz="2600" b="1" dirty="0"/>
                  <a:t>causal ordering)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For 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𝑨𝒅</m:t>
                    </m:r>
                    <m:sSub>
                      <m:sSub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600" dirty="0"/>
                  <a:t> Kinematic space is 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̅"/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600" b="1" dirty="0"/>
                  <a:t>  </a:t>
                </a:r>
              </a:p>
              <a:p>
                <a:pPr lvl="1"/>
                <a:r>
                  <a:rPr lang="en-US" sz="2600" dirty="0"/>
                  <a:t>For the spatial slice,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dirty="0"/>
                  <a:t> it is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569"/>
                <a:ext cx="10515600" cy="5422884"/>
              </a:xfrm>
              <a:blipFill>
                <a:blip r:embed="rId3"/>
                <a:stretch>
                  <a:fillRect l="-928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5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8229"/>
                <a:ext cx="10515600" cy="55360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/>
                  <a:t>There is an uncomfortable asymmetry in our use of the holographic dictionary:</a:t>
                </a:r>
                <a:br>
                  <a:rPr lang="en-US" sz="2600" dirty="0"/>
                </a:br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accent5"/>
                    </a:solidFill>
                  </a:rPr>
                  <a:t>Boundary: </a:t>
                </a:r>
                <a:r>
                  <a:rPr lang="en-US" i="1" dirty="0">
                    <a:solidFill>
                      <a:schemeClr val="accent6"/>
                    </a:solidFill>
                  </a:rPr>
                  <a:t>Gauge-invariance is sacrosanct.</a:t>
                </a:r>
                <a:endParaRPr lang="en-US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dirty="0"/>
                  <a:t>We always use gauge-invariant observables to probe the bulk and vice-versa.</a:t>
                </a:r>
                <a:br>
                  <a:rPr lang="en-US" dirty="0"/>
                </a:b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accent5"/>
                    </a:solidFill>
                  </a:rPr>
                  <a:t>Bulk: </a:t>
                </a:r>
                <a:r>
                  <a:rPr lang="en-US" i="1" dirty="0">
                    <a:solidFill>
                      <a:schemeClr val="accent6"/>
                    </a:solidFill>
                  </a:rPr>
                  <a:t>Diff-invariance is required…</a:t>
                </a:r>
                <a:endParaRPr lang="en-US" dirty="0"/>
              </a:p>
              <a:p>
                <a:pPr lvl="1"/>
                <a:r>
                  <a:rPr lang="en-US" dirty="0"/>
                  <a:t>When we visit an expert twice a year, we acknowledge the importance of diff-invariance.</a:t>
                </a:r>
              </a:p>
              <a:p>
                <a:pPr lvl="1"/>
                <a:r>
                  <a:rPr lang="en-US" dirty="0"/>
                  <a:t>We really only worry about it once a month or so.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Worrying about </a:t>
                </a:r>
                <a:r>
                  <a:rPr lang="en-US" b="1" dirty="0"/>
                  <a:t>diff-invariance</a:t>
                </a:r>
                <a:r>
                  <a:rPr lang="en-US" dirty="0"/>
                  <a:t> is largely seen as adding </a:t>
                </a:r>
                <a:r>
                  <a:rPr lang="en-US" b="1" dirty="0"/>
                  <a:t>unpleasant (and unnecessary) complications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2400" dirty="0"/>
                  <a:t>So, instead, </a:t>
                </a:r>
                <a:r>
                  <a:rPr lang="en-US" sz="2400" dirty="0">
                    <a:solidFill>
                      <a:schemeClr val="accent5"/>
                    </a:solidFill>
                  </a:rPr>
                  <a:t>we just work with the ‘local’ effective operators: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(x)</a:t>
                </a:r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8229"/>
                <a:ext cx="10515600" cy="5536029"/>
              </a:xfrm>
              <a:blipFill>
                <a:blip r:embed="rId3"/>
                <a:stretch>
                  <a:fillRect l="-1217" t="-1652" r="-522" b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97847" y="3421392"/>
            <a:ext cx="5355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</a:rPr>
              <a:t> in the same way that flossing is required.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5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Kinematic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15567"/>
            <a:ext cx="10793362" cy="5828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We have a </a:t>
            </a:r>
            <a:r>
              <a:rPr lang="en-US" sz="2600" b="1" dirty="0">
                <a:solidFill>
                  <a:schemeClr val="accent5"/>
                </a:solidFill>
              </a:rPr>
              <a:t>‘loop space’</a:t>
            </a:r>
            <a:r>
              <a:rPr lang="en-US" sz="2600" b="1" dirty="0"/>
              <a:t>, but still need the right</a:t>
            </a:r>
            <a:r>
              <a:rPr lang="en-US" sz="2600" b="1" dirty="0">
                <a:solidFill>
                  <a:schemeClr val="accent5"/>
                </a:solidFill>
              </a:rPr>
              <a:t> ‘Wilson Loops’</a:t>
            </a:r>
            <a:endParaRPr lang="en-US" sz="2600" dirty="0">
              <a:solidFill>
                <a:schemeClr val="accent5"/>
              </a:solidFill>
            </a:endParaRPr>
          </a:p>
          <a:p>
            <a:r>
              <a:rPr lang="en-US" sz="2600" dirty="0"/>
              <a:t>We can think of their areas as integrating the unit operator over the minimal surface: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A natural generalization then is: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This bulk surface/geodesic operator is a </a:t>
            </a:r>
            <a:r>
              <a:rPr lang="en-US" sz="2600" b="1" dirty="0"/>
              <a:t>non-local</a:t>
            </a:r>
            <a:r>
              <a:rPr lang="en-US" sz="2600" dirty="0"/>
              <a:t> and </a:t>
            </a:r>
            <a:r>
              <a:rPr lang="en-US" sz="2600" b="1" dirty="0"/>
              <a:t>diff-invariant</a:t>
            </a:r>
            <a:r>
              <a:rPr lang="en-US" sz="2600" dirty="0"/>
              <a:t> bulk probe. </a:t>
            </a:r>
          </a:p>
          <a:p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16" y="2331570"/>
            <a:ext cx="2825496" cy="843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83" y="4169190"/>
            <a:ext cx="2795778" cy="84353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433822" y="2318886"/>
            <a:ext cx="2612923" cy="1090619"/>
            <a:chOff x="8465574" y="2939881"/>
            <a:chExt cx="3438833" cy="1337705"/>
          </a:xfrm>
        </p:grpSpPr>
        <p:grpSp>
          <p:nvGrpSpPr>
            <p:cNvPr id="4" name="Group 3"/>
            <p:cNvGrpSpPr/>
            <p:nvPr/>
          </p:nvGrpSpPr>
          <p:grpSpPr>
            <a:xfrm>
              <a:off x="8465574" y="2939881"/>
              <a:ext cx="3438833" cy="1337705"/>
              <a:chOff x="6732639" y="2181181"/>
              <a:chExt cx="4365523" cy="1821066"/>
            </a:xfrm>
          </p:grpSpPr>
          <p:sp>
            <p:nvSpPr>
              <p:cNvPr id="10" name="Parallelogram 9"/>
              <p:cNvSpPr/>
              <p:nvPr/>
            </p:nvSpPr>
            <p:spPr>
              <a:xfrm>
                <a:off x="6732639" y="2843182"/>
                <a:ext cx="4365523" cy="953728"/>
              </a:xfrm>
              <a:prstGeom prst="parallelogram">
                <a:avLst>
                  <a:gd name="adj" fmla="val 180368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192728" y="3162629"/>
                <a:ext cx="1450259" cy="39329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hord 11"/>
              <p:cNvSpPr/>
              <p:nvPr/>
            </p:nvSpPr>
            <p:spPr>
              <a:xfrm rot="7013773">
                <a:off x="8053425" y="2347012"/>
                <a:ext cx="1821066" cy="1489404"/>
              </a:xfrm>
              <a:prstGeom prst="chord">
                <a:avLst>
                  <a:gd name="adj1" fmla="val 2700000"/>
                  <a:gd name="adj2" fmla="val 16219743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6591" y="2955439"/>
              <a:ext cx="128016" cy="25374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338334" y="4091272"/>
            <a:ext cx="2862023" cy="1133987"/>
            <a:chOff x="8187092" y="4722123"/>
            <a:chExt cx="2862023" cy="1133987"/>
          </a:xfrm>
        </p:grpSpPr>
        <p:grpSp>
          <p:nvGrpSpPr>
            <p:cNvPr id="13" name="Group 12"/>
            <p:cNvGrpSpPr/>
            <p:nvPr/>
          </p:nvGrpSpPr>
          <p:grpSpPr>
            <a:xfrm>
              <a:off x="8187092" y="4790928"/>
              <a:ext cx="2862023" cy="1065182"/>
              <a:chOff x="6732639" y="2219276"/>
              <a:chExt cx="4365523" cy="1821066"/>
            </a:xfrm>
          </p:grpSpPr>
          <p:sp>
            <p:nvSpPr>
              <p:cNvPr id="14" name="Parallelogram 13"/>
              <p:cNvSpPr/>
              <p:nvPr/>
            </p:nvSpPr>
            <p:spPr>
              <a:xfrm>
                <a:off x="6732639" y="2843182"/>
                <a:ext cx="4365523" cy="953728"/>
              </a:xfrm>
              <a:prstGeom prst="parallelogram">
                <a:avLst>
                  <a:gd name="adj" fmla="val 180368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192728" y="3162629"/>
                <a:ext cx="1450259" cy="39329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ord 15"/>
              <p:cNvSpPr/>
              <p:nvPr/>
            </p:nvSpPr>
            <p:spPr>
              <a:xfrm rot="7013773">
                <a:off x="8021949" y="2385106"/>
                <a:ext cx="1821066" cy="1489405"/>
              </a:xfrm>
              <a:prstGeom prst="chord">
                <a:avLst>
                  <a:gd name="adj1" fmla="val 2700000"/>
                  <a:gd name="adj2" fmla="val 16219743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817" y="4722123"/>
              <a:ext cx="201168" cy="3429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43671" y="5110866"/>
                <a:ext cx="4049570" cy="479811"/>
              </a:xfrm>
              <a:prstGeom prst="rect">
                <a:avLst/>
              </a:prstGeom>
              <a:noFill/>
              <a:ln w="7620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</a:rPr>
                  <a:t>Radon Transform: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1" y="5110866"/>
                <a:ext cx="4049570" cy="479811"/>
              </a:xfrm>
              <a:prstGeom prst="rect">
                <a:avLst/>
              </a:prstGeom>
              <a:blipFill>
                <a:blip r:embed="rId11"/>
                <a:stretch>
                  <a:fillRect l="-1477" r="-17873" b="-16304"/>
                </a:stretch>
              </a:blipFill>
              <a:ln w="762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2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48302" y="-767255"/>
            <a:ext cx="10836165" cy="9175531"/>
            <a:chOff x="6245541" y="-5488"/>
            <a:chExt cx="5673190" cy="5176578"/>
          </a:xfrm>
        </p:grpSpPr>
        <p:grpSp>
          <p:nvGrpSpPr>
            <p:cNvPr id="9" name="Group 8"/>
            <p:cNvGrpSpPr/>
            <p:nvPr/>
          </p:nvGrpSpPr>
          <p:grpSpPr>
            <a:xfrm>
              <a:off x="6245541" y="-5488"/>
              <a:ext cx="5101909" cy="4567963"/>
              <a:chOff x="-956441" y="1152349"/>
              <a:chExt cx="5101909" cy="456796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19249" y="3707559"/>
                <a:ext cx="3526219" cy="2012753"/>
              </a:xfrm>
              <a:prstGeom prst="ellipse">
                <a:avLst/>
              </a:prstGeom>
              <a:blipFill dpi="0" rotWithShape="1">
                <a:blip r:embed="rId2">
                  <a:alphaModFix amt="53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_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956441" y="1152349"/>
                <a:ext cx="5093287" cy="3930941"/>
                <a:chOff x="-956441" y="2081046"/>
                <a:chExt cx="5093287" cy="3930941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610627" y="3999234"/>
                  <a:ext cx="3526219" cy="2012753"/>
                </a:xfrm>
                <a:prstGeom prst="ellipse">
                  <a:avLst/>
                </a:prstGeom>
                <a:solidFill>
                  <a:schemeClr val="bg1">
                    <a:alpha val="44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_</a:t>
                  </a:r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610627" y="4007110"/>
                  <a:ext cx="2354873" cy="933994"/>
                </a:xfrm>
                <a:custGeom>
                  <a:avLst/>
                  <a:gdLst>
                    <a:gd name="connsiteX0" fmla="*/ 0 w 1327150"/>
                    <a:gd name="connsiteY0" fmla="*/ 158840 h 177890"/>
                    <a:gd name="connsiteX1" fmla="*/ 657225 w 1327150"/>
                    <a:gd name="connsiteY1" fmla="*/ 90 h 177890"/>
                    <a:gd name="connsiteX2" fmla="*/ 1327150 w 1327150"/>
                    <a:gd name="connsiteY2" fmla="*/ 177890 h 177890"/>
                    <a:gd name="connsiteX0" fmla="*/ 0 w 1327150"/>
                    <a:gd name="connsiteY0" fmla="*/ 158889 h 177939"/>
                    <a:gd name="connsiteX1" fmla="*/ 657225 w 1327150"/>
                    <a:gd name="connsiteY1" fmla="*/ 139 h 177939"/>
                    <a:gd name="connsiteX2" fmla="*/ 1327150 w 1327150"/>
                    <a:gd name="connsiteY2" fmla="*/ 177939 h 177939"/>
                    <a:gd name="connsiteX0" fmla="*/ 0 w 1327150"/>
                    <a:gd name="connsiteY0" fmla="*/ 158889 h 177939"/>
                    <a:gd name="connsiteX1" fmla="*/ 657225 w 1327150"/>
                    <a:gd name="connsiteY1" fmla="*/ 139 h 177939"/>
                    <a:gd name="connsiteX2" fmla="*/ 1327150 w 1327150"/>
                    <a:gd name="connsiteY2" fmla="*/ 177939 h 177939"/>
                    <a:gd name="connsiteX0" fmla="*/ 0 w 1330325"/>
                    <a:gd name="connsiteY0" fmla="*/ 158751 h 160193"/>
                    <a:gd name="connsiteX1" fmla="*/ 657225 w 1330325"/>
                    <a:gd name="connsiteY1" fmla="*/ 1 h 160193"/>
                    <a:gd name="connsiteX2" fmla="*/ 1330325 w 1330325"/>
                    <a:gd name="connsiteY2" fmla="*/ 160193 h 160193"/>
                    <a:gd name="connsiteX0" fmla="*/ 0 w 1330325"/>
                    <a:gd name="connsiteY0" fmla="*/ 158751 h 160193"/>
                    <a:gd name="connsiteX1" fmla="*/ 657225 w 1330325"/>
                    <a:gd name="connsiteY1" fmla="*/ 1 h 160193"/>
                    <a:gd name="connsiteX2" fmla="*/ 1330325 w 1330325"/>
                    <a:gd name="connsiteY2" fmla="*/ 160193 h 160193"/>
                    <a:gd name="connsiteX0" fmla="*/ 0 w 1221306"/>
                    <a:gd name="connsiteY0" fmla="*/ 461372 h 461372"/>
                    <a:gd name="connsiteX1" fmla="*/ 657225 w 1221306"/>
                    <a:gd name="connsiteY1" fmla="*/ 302622 h 461372"/>
                    <a:gd name="connsiteX2" fmla="*/ 1221306 w 1221306"/>
                    <a:gd name="connsiteY2" fmla="*/ 17933 h 461372"/>
                    <a:gd name="connsiteX0" fmla="*/ 0 w 1221306"/>
                    <a:gd name="connsiteY0" fmla="*/ 485719 h 485719"/>
                    <a:gd name="connsiteX1" fmla="*/ 411931 w 1221306"/>
                    <a:gd name="connsiteY1" fmla="*/ 104529 h 485719"/>
                    <a:gd name="connsiteX2" fmla="*/ 1221306 w 1221306"/>
                    <a:gd name="connsiteY2" fmla="*/ 42280 h 485719"/>
                    <a:gd name="connsiteX0" fmla="*/ 0 w 1221306"/>
                    <a:gd name="connsiteY0" fmla="*/ 485719 h 485719"/>
                    <a:gd name="connsiteX1" fmla="*/ 411931 w 1221306"/>
                    <a:gd name="connsiteY1" fmla="*/ 104529 h 485719"/>
                    <a:gd name="connsiteX2" fmla="*/ 1221306 w 1221306"/>
                    <a:gd name="connsiteY2" fmla="*/ 42280 h 485719"/>
                    <a:gd name="connsiteX0" fmla="*/ 0 w 1221306"/>
                    <a:gd name="connsiteY0" fmla="*/ 473969 h 473969"/>
                    <a:gd name="connsiteX1" fmla="*/ 411931 w 1221306"/>
                    <a:gd name="connsiteY1" fmla="*/ 92779 h 473969"/>
                    <a:gd name="connsiteX2" fmla="*/ 1221306 w 1221306"/>
                    <a:gd name="connsiteY2" fmla="*/ 30530 h 473969"/>
                    <a:gd name="connsiteX0" fmla="*/ 0 w 1221306"/>
                    <a:gd name="connsiteY0" fmla="*/ 475268 h 475268"/>
                    <a:gd name="connsiteX1" fmla="*/ 428284 w 1221306"/>
                    <a:gd name="connsiteY1" fmla="*/ 88782 h 475268"/>
                    <a:gd name="connsiteX2" fmla="*/ 1221306 w 1221306"/>
                    <a:gd name="connsiteY2" fmla="*/ 31829 h 475268"/>
                    <a:gd name="connsiteX0" fmla="*/ 0 w 1221306"/>
                    <a:gd name="connsiteY0" fmla="*/ 477688 h 477688"/>
                    <a:gd name="connsiteX1" fmla="*/ 428284 w 1221306"/>
                    <a:gd name="connsiteY1" fmla="*/ 91202 h 477688"/>
                    <a:gd name="connsiteX2" fmla="*/ 1221306 w 1221306"/>
                    <a:gd name="connsiteY2" fmla="*/ 34249 h 477688"/>
                    <a:gd name="connsiteX0" fmla="*/ 0 w 1221306"/>
                    <a:gd name="connsiteY0" fmla="*/ 470643 h 470643"/>
                    <a:gd name="connsiteX1" fmla="*/ 428284 w 1221306"/>
                    <a:gd name="connsiteY1" fmla="*/ 84157 h 470643"/>
                    <a:gd name="connsiteX2" fmla="*/ 1221306 w 1221306"/>
                    <a:gd name="connsiteY2" fmla="*/ 27204 h 470643"/>
                    <a:gd name="connsiteX0" fmla="*/ 0 w 1221306"/>
                    <a:gd name="connsiteY0" fmla="*/ 470643 h 470643"/>
                    <a:gd name="connsiteX1" fmla="*/ 428284 w 1221306"/>
                    <a:gd name="connsiteY1" fmla="*/ 84157 h 470643"/>
                    <a:gd name="connsiteX2" fmla="*/ 1221306 w 1221306"/>
                    <a:gd name="connsiteY2" fmla="*/ 27204 h 470643"/>
                    <a:gd name="connsiteX0" fmla="*/ 0 w 1221306"/>
                    <a:gd name="connsiteY0" fmla="*/ 470643 h 470643"/>
                    <a:gd name="connsiteX1" fmla="*/ 428284 w 1221306"/>
                    <a:gd name="connsiteY1" fmla="*/ 84157 h 470643"/>
                    <a:gd name="connsiteX2" fmla="*/ 1221306 w 1221306"/>
                    <a:gd name="connsiteY2" fmla="*/ 27204 h 470643"/>
                    <a:gd name="connsiteX0" fmla="*/ 0 w 1221306"/>
                    <a:gd name="connsiteY0" fmla="*/ 470643 h 470643"/>
                    <a:gd name="connsiteX1" fmla="*/ 428284 w 1221306"/>
                    <a:gd name="connsiteY1" fmla="*/ 84157 h 470643"/>
                    <a:gd name="connsiteX2" fmla="*/ 1221306 w 1221306"/>
                    <a:gd name="connsiteY2" fmla="*/ 27204 h 470643"/>
                    <a:gd name="connsiteX0" fmla="*/ 0 w 1221306"/>
                    <a:gd name="connsiteY0" fmla="*/ 470643 h 470643"/>
                    <a:gd name="connsiteX1" fmla="*/ 428284 w 1221306"/>
                    <a:gd name="connsiteY1" fmla="*/ 84157 h 470643"/>
                    <a:gd name="connsiteX2" fmla="*/ 1221306 w 1221306"/>
                    <a:gd name="connsiteY2" fmla="*/ 27204 h 47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1306" h="470643">
                      <a:moveTo>
                        <a:pt x="0" y="470643"/>
                      </a:moveTo>
                      <a:cubicBezTo>
                        <a:pt x="45438" y="285599"/>
                        <a:pt x="202929" y="168655"/>
                        <a:pt x="428284" y="84157"/>
                      </a:cubicBezTo>
                      <a:cubicBezTo>
                        <a:pt x="653639" y="-341"/>
                        <a:pt x="1039056" y="-24783"/>
                        <a:pt x="1221306" y="27204"/>
                      </a:cubicBezTo>
                    </a:path>
                  </a:pathLst>
                </a:custGeom>
                <a:noFill/>
                <a:ln w="28575" cap="rnd">
                  <a:solidFill>
                    <a:schemeClr val="tx1">
                      <a:alpha val="95000"/>
                    </a:schemeClr>
                  </a:solidFill>
                  <a:headEnd type="oval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" name="Arc 7"/>
                <p:cNvSpPr/>
                <p:nvPr/>
              </p:nvSpPr>
              <p:spPr>
                <a:xfrm rot="10800000">
                  <a:off x="-956441" y="2081046"/>
                  <a:ext cx="4060878" cy="2866589"/>
                </a:xfrm>
                <a:prstGeom prst="arc">
                  <a:avLst>
                    <a:gd name="adj1" fmla="val 11792015"/>
                    <a:gd name="adj2" fmla="val 17209893"/>
                  </a:avLst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6978869" y="935421"/>
              <a:ext cx="4939862" cy="4235669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Geodesic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09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X-Ray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568"/>
                <a:ext cx="10515600" cy="5349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In our 3D example, the Radon Transform is known as the </a:t>
                </a:r>
                <a:r>
                  <a:rPr lang="en-US" sz="2600" b="1" dirty="0"/>
                  <a:t>X-ray transform.  </a:t>
                </a:r>
              </a:p>
              <a:p>
                <a:r>
                  <a:rPr lang="en-US" sz="2600" dirty="0"/>
                  <a:t>To be explicit, consider just the spatial slice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568"/>
                <a:ext cx="10515600" cy="5349240"/>
              </a:xfrm>
              <a:blipFill>
                <a:blip r:embed="rId5"/>
                <a:stretch>
                  <a:fillRect l="-1043" t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asted-image.pdf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940" y="3352128"/>
            <a:ext cx="2129742" cy="2523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435800" y="3617304"/>
            <a:ext cx="2847504" cy="2847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8" y="2443795"/>
            <a:ext cx="683514" cy="379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00" y="2254848"/>
            <a:ext cx="4181360" cy="75737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673295" y="2443795"/>
            <a:ext cx="1078992" cy="37947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81" y="2922584"/>
            <a:ext cx="489204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999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X-Ray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74" y="1162209"/>
            <a:ext cx="10515600" cy="5349240"/>
          </a:xfrm>
        </p:spPr>
        <p:txBody>
          <a:bodyPr>
            <a:normAutofit/>
          </a:bodyPr>
          <a:lstStyle/>
          <a:p>
            <a:r>
              <a:rPr lang="en-US" sz="2600" dirty="0"/>
              <a:t>The X-ray transform has nice properties under isometries of the geometry:</a:t>
            </a:r>
            <a:endParaRPr lang="en-US" sz="26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4297373" y="861538"/>
            <a:ext cx="3526219" cy="3025510"/>
            <a:chOff x="4009697" y="873828"/>
            <a:chExt cx="3526219" cy="3025510"/>
          </a:xfrm>
        </p:grpSpPr>
        <p:sp>
          <p:nvSpPr>
            <p:cNvPr id="16" name="Oval 15"/>
            <p:cNvSpPr/>
            <p:nvPr/>
          </p:nvSpPr>
          <p:spPr>
            <a:xfrm>
              <a:off x="4009697" y="1886585"/>
              <a:ext cx="3526219" cy="2012753"/>
            </a:xfrm>
            <a:prstGeom prst="ellipse">
              <a:avLst/>
            </a:prstGeom>
            <a:blipFill dpi="0" rotWithShape="1">
              <a:blip r:embed="rId6">
                <a:alphaModFix amt="5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_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4009697" y="1886585"/>
              <a:ext cx="3526219" cy="2012753"/>
            </a:xfrm>
            <a:prstGeom prst="ellipse">
              <a:avLst/>
            </a:prstGeom>
            <a:gradFill>
              <a:gsLst>
                <a:gs pos="26000">
                  <a:schemeClr val="accent4">
                    <a:lumMod val="5000"/>
                    <a:lumOff val="95000"/>
                  </a:schemeClr>
                </a:gs>
                <a:gs pos="45000">
                  <a:schemeClr val="accent4">
                    <a:lumMod val="45000"/>
                    <a:lumOff val="55000"/>
                  </a:schemeClr>
                </a:gs>
                <a:gs pos="61000">
                  <a:schemeClr val="accent4">
                    <a:lumMod val="45000"/>
                    <a:lumOff val="55000"/>
                  </a:schemeClr>
                </a:gs>
                <a:gs pos="81000">
                  <a:schemeClr val="bg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_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255995" y="2532880"/>
                  <a:ext cx="127992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2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5995" y="2532880"/>
                  <a:ext cx="1279921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Arc 4"/>
            <p:cNvSpPr/>
            <p:nvPr/>
          </p:nvSpPr>
          <p:spPr>
            <a:xfrm rot="10800000">
              <a:off x="4377716" y="873828"/>
              <a:ext cx="2853402" cy="1869372"/>
            </a:xfrm>
            <a:prstGeom prst="arc">
              <a:avLst>
                <a:gd name="adj1" fmla="val 11929617"/>
                <a:gd name="adj2" fmla="val 20547561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396457" y="2540597"/>
              <a:ext cx="137813" cy="15598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93328" y="1886896"/>
              <a:ext cx="2565079" cy="317904"/>
            </a:xfrm>
            <a:custGeom>
              <a:avLst/>
              <a:gdLst>
                <a:gd name="connsiteX0" fmla="*/ 0 w 1327150"/>
                <a:gd name="connsiteY0" fmla="*/ 158840 h 177890"/>
                <a:gd name="connsiteX1" fmla="*/ 657225 w 1327150"/>
                <a:gd name="connsiteY1" fmla="*/ 90 h 177890"/>
                <a:gd name="connsiteX2" fmla="*/ 1327150 w 1327150"/>
                <a:gd name="connsiteY2" fmla="*/ 177890 h 177890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325" h="160193">
                  <a:moveTo>
                    <a:pt x="0" y="158751"/>
                  </a:moveTo>
                  <a:cubicBezTo>
                    <a:pt x="192616" y="47854"/>
                    <a:pt x="435504" y="-239"/>
                    <a:pt x="657225" y="1"/>
                  </a:cubicBezTo>
                  <a:cubicBezTo>
                    <a:pt x="878946" y="241"/>
                    <a:pt x="1191683" y="65836"/>
                    <a:pt x="1330325" y="160193"/>
                  </a:cubicBezTo>
                </a:path>
              </a:pathLst>
            </a:custGeom>
            <a:noFill/>
            <a:ln w="28575" cap="rnd">
              <a:solidFill>
                <a:schemeClr val="tx1">
                  <a:alpha val="95000"/>
                </a:schemeClr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9249" y="3707559"/>
            <a:ext cx="3526219" cy="2012753"/>
            <a:chOff x="619249" y="3707559"/>
            <a:chExt cx="3526219" cy="2012753"/>
          </a:xfrm>
        </p:grpSpPr>
        <p:sp>
          <p:nvSpPr>
            <p:cNvPr id="31" name="Oval 30"/>
            <p:cNvSpPr/>
            <p:nvPr/>
          </p:nvSpPr>
          <p:spPr>
            <a:xfrm>
              <a:off x="619249" y="3707559"/>
              <a:ext cx="3526219" cy="2012753"/>
            </a:xfrm>
            <a:prstGeom prst="ellipse">
              <a:avLst/>
            </a:prstGeom>
            <a:gradFill flip="none" rotWithShape="1">
              <a:gsLst>
                <a:gs pos="19000">
                  <a:schemeClr val="accent4">
                    <a:lumMod val="5000"/>
                    <a:lumOff val="95000"/>
                  </a:schemeClr>
                </a:gs>
                <a:gs pos="40000">
                  <a:schemeClr val="accent4">
                    <a:lumMod val="45000"/>
                    <a:lumOff val="55000"/>
                  </a:schemeClr>
                </a:gs>
                <a:gs pos="61000">
                  <a:schemeClr val="accent4">
                    <a:lumMod val="45000"/>
                    <a:lumOff val="55000"/>
                  </a:schemeClr>
                </a:gs>
                <a:gs pos="87000">
                  <a:schemeClr val="bg1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_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826163" y="4403019"/>
                  <a:ext cx="127992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2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163" y="4403019"/>
                  <a:ext cx="1279921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/>
            <p:cNvSpPr/>
            <p:nvPr/>
          </p:nvSpPr>
          <p:spPr>
            <a:xfrm>
              <a:off x="2966625" y="4379206"/>
              <a:ext cx="137813" cy="15598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9249" y="2066012"/>
            <a:ext cx="3526219" cy="3025510"/>
            <a:chOff x="6890405" y="2654523"/>
            <a:chExt cx="3526219" cy="3025510"/>
          </a:xfrm>
        </p:grpSpPr>
        <p:sp>
          <p:nvSpPr>
            <p:cNvPr id="41" name="Oval 40"/>
            <p:cNvSpPr/>
            <p:nvPr/>
          </p:nvSpPr>
          <p:spPr>
            <a:xfrm>
              <a:off x="6890405" y="3667280"/>
              <a:ext cx="3526219" cy="201275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_</a:t>
              </a:r>
            </a:p>
          </p:txBody>
        </p:sp>
        <p:sp>
          <p:nvSpPr>
            <p:cNvPr id="43" name="Arc 42"/>
            <p:cNvSpPr/>
            <p:nvPr/>
          </p:nvSpPr>
          <p:spPr>
            <a:xfrm rot="10800000">
              <a:off x="7258424" y="2654523"/>
              <a:ext cx="2853402" cy="1869372"/>
            </a:xfrm>
            <a:prstGeom prst="arc">
              <a:avLst>
                <a:gd name="adj1" fmla="val 11929617"/>
                <a:gd name="adj2" fmla="val 20547561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374036" y="3667591"/>
              <a:ext cx="2565079" cy="317904"/>
            </a:xfrm>
            <a:custGeom>
              <a:avLst/>
              <a:gdLst>
                <a:gd name="connsiteX0" fmla="*/ 0 w 1327150"/>
                <a:gd name="connsiteY0" fmla="*/ 158840 h 177890"/>
                <a:gd name="connsiteX1" fmla="*/ 657225 w 1327150"/>
                <a:gd name="connsiteY1" fmla="*/ 90 h 177890"/>
                <a:gd name="connsiteX2" fmla="*/ 1327150 w 1327150"/>
                <a:gd name="connsiteY2" fmla="*/ 177890 h 177890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325" h="160193">
                  <a:moveTo>
                    <a:pt x="0" y="158751"/>
                  </a:moveTo>
                  <a:cubicBezTo>
                    <a:pt x="192616" y="47854"/>
                    <a:pt x="435504" y="-239"/>
                    <a:pt x="657225" y="1"/>
                  </a:cubicBezTo>
                  <a:cubicBezTo>
                    <a:pt x="878946" y="241"/>
                    <a:pt x="1191683" y="65836"/>
                    <a:pt x="1330325" y="160193"/>
                  </a:cubicBezTo>
                </a:path>
              </a:pathLst>
            </a:custGeom>
            <a:noFill/>
            <a:ln w="28575" cap="rnd">
              <a:solidFill>
                <a:schemeClr val="tx1">
                  <a:alpha val="95000"/>
                </a:schemeClr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956441" y="1152349"/>
            <a:ext cx="5093287" cy="3930941"/>
            <a:chOff x="-956441" y="2081046"/>
            <a:chExt cx="5093287" cy="3930941"/>
          </a:xfrm>
        </p:grpSpPr>
        <p:sp>
          <p:nvSpPr>
            <p:cNvPr id="32" name="Oval 31"/>
            <p:cNvSpPr/>
            <p:nvPr/>
          </p:nvSpPr>
          <p:spPr>
            <a:xfrm>
              <a:off x="610627" y="3999234"/>
              <a:ext cx="3526219" cy="2012753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_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10627" y="4007110"/>
              <a:ext cx="2354873" cy="933994"/>
            </a:xfrm>
            <a:custGeom>
              <a:avLst/>
              <a:gdLst>
                <a:gd name="connsiteX0" fmla="*/ 0 w 1327150"/>
                <a:gd name="connsiteY0" fmla="*/ 158840 h 177890"/>
                <a:gd name="connsiteX1" fmla="*/ 657225 w 1327150"/>
                <a:gd name="connsiteY1" fmla="*/ 90 h 177890"/>
                <a:gd name="connsiteX2" fmla="*/ 1327150 w 1327150"/>
                <a:gd name="connsiteY2" fmla="*/ 177890 h 177890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  <a:gd name="connsiteX0" fmla="*/ 0 w 1221306"/>
                <a:gd name="connsiteY0" fmla="*/ 461372 h 461372"/>
                <a:gd name="connsiteX1" fmla="*/ 657225 w 1221306"/>
                <a:gd name="connsiteY1" fmla="*/ 302622 h 461372"/>
                <a:gd name="connsiteX2" fmla="*/ 1221306 w 1221306"/>
                <a:gd name="connsiteY2" fmla="*/ 17933 h 461372"/>
                <a:gd name="connsiteX0" fmla="*/ 0 w 1221306"/>
                <a:gd name="connsiteY0" fmla="*/ 485719 h 485719"/>
                <a:gd name="connsiteX1" fmla="*/ 411931 w 1221306"/>
                <a:gd name="connsiteY1" fmla="*/ 104529 h 485719"/>
                <a:gd name="connsiteX2" fmla="*/ 1221306 w 1221306"/>
                <a:gd name="connsiteY2" fmla="*/ 42280 h 485719"/>
                <a:gd name="connsiteX0" fmla="*/ 0 w 1221306"/>
                <a:gd name="connsiteY0" fmla="*/ 485719 h 485719"/>
                <a:gd name="connsiteX1" fmla="*/ 411931 w 1221306"/>
                <a:gd name="connsiteY1" fmla="*/ 104529 h 485719"/>
                <a:gd name="connsiteX2" fmla="*/ 1221306 w 1221306"/>
                <a:gd name="connsiteY2" fmla="*/ 42280 h 485719"/>
                <a:gd name="connsiteX0" fmla="*/ 0 w 1221306"/>
                <a:gd name="connsiteY0" fmla="*/ 473969 h 473969"/>
                <a:gd name="connsiteX1" fmla="*/ 411931 w 1221306"/>
                <a:gd name="connsiteY1" fmla="*/ 92779 h 473969"/>
                <a:gd name="connsiteX2" fmla="*/ 1221306 w 1221306"/>
                <a:gd name="connsiteY2" fmla="*/ 30530 h 473969"/>
                <a:gd name="connsiteX0" fmla="*/ 0 w 1221306"/>
                <a:gd name="connsiteY0" fmla="*/ 475268 h 475268"/>
                <a:gd name="connsiteX1" fmla="*/ 428284 w 1221306"/>
                <a:gd name="connsiteY1" fmla="*/ 88782 h 475268"/>
                <a:gd name="connsiteX2" fmla="*/ 1221306 w 1221306"/>
                <a:gd name="connsiteY2" fmla="*/ 31829 h 475268"/>
                <a:gd name="connsiteX0" fmla="*/ 0 w 1221306"/>
                <a:gd name="connsiteY0" fmla="*/ 477688 h 477688"/>
                <a:gd name="connsiteX1" fmla="*/ 428284 w 1221306"/>
                <a:gd name="connsiteY1" fmla="*/ 91202 h 477688"/>
                <a:gd name="connsiteX2" fmla="*/ 1221306 w 1221306"/>
                <a:gd name="connsiteY2" fmla="*/ 34249 h 477688"/>
                <a:gd name="connsiteX0" fmla="*/ 0 w 1221306"/>
                <a:gd name="connsiteY0" fmla="*/ 470643 h 470643"/>
                <a:gd name="connsiteX1" fmla="*/ 428284 w 1221306"/>
                <a:gd name="connsiteY1" fmla="*/ 84157 h 470643"/>
                <a:gd name="connsiteX2" fmla="*/ 1221306 w 1221306"/>
                <a:gd name="connsiteY2" fmla="*/ 27204 h 470643"/>
                <a:gd name="connsiteX0" fmla="*/ 0 w 1221306"/>
                <a:gd name="connsiteY0" fmla="*/ 470643 h 470643"/>
                <a:gd name="connsiteX1" fmla="*/ 428284 w 1221306"/>
                <a:gd name="connsiteY1" fmla="*/ 84157 h 470643"/>
                <a:gd name="connsiteX2" fmla="*/ 1221306 w 1221306"/>
                <a:gd name="connsiteY2" fmla="*/ 27204 h 470643"/>
                <a:gd name="connsiteX0" fmla="*/ 0 w 1221306"/>
                <a:gd name="connsiteY0" fmla="*/ 470643 h 470643"/>
                <a:gd name="connsiteX1" fmla="*/ 428284 w 1221306"/>
                <a:gd name="connsiteY1" fmla="*/ 84157 h 470643"/>
                <a:gd name="connsiteX2" fmla="*/ 1221306 w 1221306"/>
                <a:gd name="connsiteY2" fmla="*/ 27204 h 470643"/>
                <a:gd name="connsiteX0" fmla="*/ 0 w 1221306"/>
                <a:gd name="connsiteY0" fmla="*/ 470643 h 470643"/>
                <a:gd name="connsiteX1" fmla="*/ 428284 w 1221306"/>
                <a:gd name="connsiteY1" fmla="*/ 84157 h 470643"/>
                <a:gd name="connsiteX2" fmla="*/ 1221306 w 1221306"/>
                <a:gd name="connsiteY2" fmla="*/ 27204 h 470643"/>
                <a:gd name="connsiteX0" fmla="*/ 0 w 1221306"/>
                <a:gd name="connsiteY0" fmla="*/ 470643 h 470643"/>
                <a:gd name="connsiteX1" fmla="*/ 428284 w 1221306"/>
                <a:gd name="connsiteY1" fmla="*/ 84157 h 470643"/>
                <a:gd name="connsiteX2" fmla="*/ 1221306 w 1221306"/>
                <a:gd name="connsiteY2" fmla="*/ 27204 h 4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1306" h="470643">
                  <a:moveTo>
                    <a:pt x="0" y="470643"/>
                  </a:moveTo>
                  <a:cubicBezTo>
                    <a:pt x="45438" y="285599"/>
                    <a:pt x="202929" y="168655"/>
                    <a:pt x="428284" y="84157"/>
                  </a:cubicBezTo>
                  <a:cubicBezTo>
                    <a:pt x="653639" y="-341"/>
                    <a:pt x="1039056" y="-24783"/>
                    <a:pt x="1221306" y="27204"/>
                  </a:cubicBezTo>
                </a:path>
              </a:pathLst>
            </a:custGeom>
            <a:noFill/>
            <a:ln w="28575" cap="rnd">
              <a:solidFill>
                <a:schemeClr val="tx1">
                  <a:alpha val="95000"/>
                </a:schemeClr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rc 34"/>
            <p:cNvSpPr/>
            <p:nvPr/>
          </p:nvSpPr>
          <p:spPr>
            <a:xfrm rot="10800000">
              <a:off x="-956441" y="2081046"/>
              <a:ext cx="4060878" cy="2866589"/>
            </a:xfrm>
            <a:prstGeom prst="arc">
              <a:avLst>
                <a:gd name="adj1" fmla="val 11792015"/>
                <a:gd name="adj2" fmla="val 1720989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36457" y="2715028"/>
            <a:ext cx="3526219" cy="3025510"/>
            <a:chOff x="6890405" y="2654523"/>
            <a:chExt cx="3526219" cy="3025510"/>
          </a:xfrm>
        </p:grpSpPr>
        <p:sp>
          <p:nvSpPr>
            <p:cNvPr id="65" name="Freeform 64"/>
            <p:cNvSpPr/>
            <p:nvPr/>
          </p:nvSpPr>
          <p:spPr>
            <a:xfrm>
              <a:off x="7374036" y="3667591"/>
              <a:ext cx="2565079" cy="317904"/>
            </a:xfrm>
            <a:custGeom>
              <a:avLst/>
              <a:gdLst>
                <a:gd name="connsiteX0" fmla="*/ 0 w 1327150"/>
                <a:gd name="connsiteY0" fmla="*/ 158840 h 177890"/>
                <a:gd name="connsiteX1" fmla="*/ 657225 w 1327150"/>
                <a:gd name="connsiteY1" fmla="*/ 90 h 177890"/>
                <a:gd name="connsiteX2" fmla="*/ 1327150 w 1327150"/>
                <a:gd name="connsiteY2" fmla="*/ 177890 h 177890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325" h="160193">
                  <a:moveTo>
                    <a:pt x="0" y="158751"/>
                  </a:moveTo>
                  <a:cubicBezTo>
                    <a:pt x="192616" y="47854"/>
                    <a:pt x="435504" y="-239"/>
                    <a:pt x="657225" y="1"/>
                  </a:cubicBezTo>
                  <a:cubicBezTo>
                    <a:pt x="878946" y="241"/>
                    <a:pt x="1191683" y="65836"/>
                    <a:pt x="1330325" y="160193"/>
                  </a:cubicBezTo>
                </a:path>
              </a:pathLst>
            </a:custGeom>
            <a:noFill/>
            <a:ln w="28575" cap="rnd">
              <a:solidFill>
                <a:schemeClr val="tx1">
                  <a:alpha val="95000"/>
                </a:schemeClr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90405" y="3667280"/>
              <a:ext cx="3526219" cy="201275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_</a:t>
              </a:r>
            </a:p>
          </p:txBody>
        </p:sp>
        <p:sp>
          <p:nvSpPr>
            <p:cNvPr id="64" name="Arc 63"/>
            <p:cNvSpPr/>
            <p:nvPr/>
          </p:nvSpPr>
          <p:spPr>
            <a:xfrm rot="10800000">
              <a:off x="7258424" y="2654523"/>
              <a:ext cx="2853402" cy="1869372"/>
            </a:xfrm>
            <a:prstGeom prst="arc">
              <a:avLst>
                <a:gd name="adj1" fmla="val 11929617"/>
                <a:gd name="adj2" fmla="val 20547561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0" name="Right Arrow 69"/>
          <p:cNvSpPr/>
          <p:nvPr/>
        </p:nvSpPr>
        <p:spPr>
          <a:xfrm rot="11872984">
            <a:off x="3288335" y="2816187"/>
            <a:ext cx="355854" cy="28791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Right Arrow 70"/>
          <p:cNvSpPr/>
          <p:nvPr/>
        </p:nvSpPr>
        <p:spPr>
          <a:xfrm rot="13169323" flipH="1">
            <a:off x="10893374" y="3144822"/>
            <a:ext cx="440628" cy="3446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92024" y="2665787"/>
                <a:ext cx="892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24" y="2665787"/>
                <a:ext cx="89235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322282" y="2910114"/>
                <a:ext cx="892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282" y="2910114"/>
                <a:ext cx="89235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78" y="5731097"/>
            <a:ext cx="4103370" cy="363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5468" y="6184628"/>
            <a:ext cx="3710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“Intertwining Operators”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868067" y="3138883"/>
            <a:ext cx="3526219" cy="2012753"/>
            <a:chOff x="619249" y="3707559"/>
            <a:chExt cx="3526219" cy="2012753"/>
          </a:xfrm>
        </p:grpSpPr>
        <p:sp>
          <p:nvSpPr>
            <p:cNvPr id="54" name="Oval 53"/>
            <p:cNvSpPr/>
            <p:nvPr/>
          </p:nvSpPr>
          <p:spPr>
            <a:xfrm>
              <a:off x="619249" y="3707559"/>
              <a:ext cx="3526219" cy="2012753"/>
            </a:xfrm>
            <a:prstGeom prst="ellipse">
              <a:avLst/>
            </a:prstGeom>
            <a:gradFill flip="none" rotWithShape="1">
              <a:gsLst>
                <a:gs pos="19000">
                  <a:schemeClr val="accent4">
                    <a:lumMod val="5000"/>
                    <a:lumOff val="95000"/>
                    <a:alpha val="53000"/>
                  </a:schemeClr>
                </a:gs>
                <a:gs pos="40000">
                  <a:schemeClr val="accent4">
                    <a:lumMod val="45000"/>
                    <a:lumOff val="55000"/>
                    <a:alpha val="66000"/>
                  </a:schemeClr>
                </a:gs>
                <a:gs pos="61000">
                  <a:schemeClr val="accent4">
                    <a:lumMod val="45000"/>
                    <a:lumOff val="55000"/>
                    <a:alpha val="65000"/>
                  </a:schemeClr>
                </a:gs>
                <a:gs pos="87000">
                  <a:schemeClr val="bg1">
                    <a:alpha val="64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_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826163" y="4403019"/>
                  <a:ext cx="127992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2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163" y="4403019"/>
                  <a:ext cx="1279921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/>
            <p:cNvSpPr/>
            <p:nvPr/>
          </p:nvSpPr>
          <p:spPr>
            <a:xfrm>
              <a:off x="2966625" y="4379206"/>
              <a:ext cx="137813" cy="15598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62268" y="3138883"/>
            <a:ext cx="3835005" cy="2012753"/>
            <a:chOff x="7845334" y="3138883"/>
            <a:chExt cx="3835005" cy="2012753"/>
          </a:xfrm>
        </p:grpSpPr>
        <p:sp>
          <p:nvSpPr>
            <p:cNvPr id="58" name="Oval 57"/>
            <p:cNvSpPr/>
            <p:nvPr/>
          </p:nvSpPr>
          <p:spPr>
            <a:xfrm>
              <a:off x="7845334" y="3138883"/>
              <a:ext cx="3526219" cy="2012753"/>
            </a:xfrm>
            <a:prstGeom prst="ellipse">
              <a:avLst/>
            </a:prstGeom>
            <a:gradFill>
              <a:gsLst>
                <a:gs pos="31000">
                  <a:schemeClr val="accent4">
                    <a:lumMod val="5000"/>
                    <a:lumOff val="95000"/>
                    <a:alpha val="51000"/>
                  </a:schemeClr>
                </a:gs>
                <a:gs pos="45000">
                  <a:schemeClr val="accent4">
                    <a:lumMod val="45000"/>
                    <a:lumOff val="55000"/>
                    <a:alpha val="65000"/>
                  </a:schemeClr>
                </a:gs>
                <a:gs pos="61000">
                  <a:schemeClr val="accent4">
                    <a:lumMod val="45000"/>
                    <a:lumOff val="55000"/>
                    <a:alpha val="65000"/>
                  </a:schemeClr>
                </a:gs>
                <a:gs pos="77000">
                  <a:schemeClr val="bg1">
                    <a:alpha val="72000"/>
                  </a:schemeClr>
                </a:gs>
              </a:gsLst>
              <a:lin ang="66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_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400418" y="4158984"/>
              <a:ext cx="1279921" cy="682383"/>
              <a:chOff x="10366852" y="4148667"/>
              <a:chExt cx="1279921" cy="682383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0718800" y="4148667"/>
                <a:ext cx="118520" cy="15205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0366852" y="4338607"/>
                    <a:ext cx="1279921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0" lang="en-US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en-US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0" lang="en-US" sz="2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66852" y="4338607"/>
                    <a:ext cx="1279921" cy="49244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" name="Rectangle 8"/>
          <p:cNvSpPr/>
          <p:nvPr/>
        </p:nvSpPr>
        <p:spPr>
          <a:xfrm>
            <a:off x="7823592" y="3023421"/>
            <a:ext cx="4154004" cy="2271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59" y="2383833"/>
            <a:ext cx="1051902" cy="3343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434" y="5413844"/>
            <a:ext cx="1203960" cy="4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0" grpId="0" animBg="1"/>
      <p:bldP spid="71" grpId="0" animBg="1"/>
      <p:bldP spid="72" grpId="0"/>
      <p:bldP spid="73" grpId="0"/>
      <p:bldP spid="6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/>
              <a:t>Loop Equations in kinematic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5567"/>
            <a:ext cx="11120438" cy="594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Intertwinement allows us to </a:t>
            </a:r>
            <a:r>
              <a:rPr lang="en-US" b="1" dirty="0"/>
              <a:t>rewrite the dynamics of the gravitational </a:t>
            </a:r>
            <a:r>
              <a:rPr lang="en-US" dirty="0"/>
              <a:t>theory in terms of </a:t>
            </a:r>
            <a:r>
              <a:rPr lang="en-US" b="1" dirty="0"/>
              <a:t>dynamics on kinematic space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Free Scalar Field: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14" y="2923136"/>
            <a:ext cx="4037772" cy="521820"/>
          </a:xfrm>
          <a:prstGeom prst="rect">
            <a:avLst/>
          </a:prstGeom>
        </p:spPr>
      </p:pic>
      <p:sp>
        <p:nvSpPr>
          <p:cNvPr id="6" name="Up-Down Arrow 5"/>
          <p:cNvSpPr/>
          <p:nvPr/>
        </p:nvSpPr>
        <p:spPr>
          <a:xfrm rot="16200000">
            <a:off x="5975338" y="2844260"/>
            <a:ext cx="349398" cy="6795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78" y="2993045"/>
            <a:ext cx="3668689" cy="3603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89824" y="4382590"/>
            <a:ext cx="50009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/>
                </a:solidFill>
              </a:rPr>
              <a:t>Loop EOM for free scalar</a:t>
            </a:r>
          </a:p>
          <a:p>
            <a:r>
              <a:rPr lang="en-US" sz="2600" b="1" dirty="0">
                <a:solidFill>
                  <a:schemeClr val="accent2"/>
                </a:solidFill>
              </a:rPr>
              <a:t>= Kinematic Free scalar EOM</a:t>
            </a:r>
            <a:r>
              <a:rPr lang="en-US" sz="2600" b="1" dirty="0">
                <a:solidFill>
                  <a:schemeClr val="accent6"/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45629" y="3564655"/>
            <a:ext cx="4861293" cy="1594606"/>
            <a:chOff x="1958622" y="2586453"/>
            <a:chExt cx="4861293" cy="1594606"/>
          </a:xfrm>
        </p:grpSpPr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59" y="3563970"/>
              <a:ext cx="3542520" cy="461964"/>
            </a:xfrm>
            <a:prstGeom prst="rect">
              <a:avLst/>
            </a:prstGeom>
          </p:spPr>
        </p:pic>
        <p:sp>
          <p:nvSpPr>
            <p:cNvPr id="8" name="Up-Down Arrow 7"/>
            <p:cNvSpPr/>
            <p:nvPr/>
          </p:nvSpPr>
          <p:spPr>
            <a:xfrm rot="2647491">
              <a:off x="6482744" y="2586453"/>
              <a:ext cx="337171" cy="85066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58622" y="3434474"/>
              <a:ext cx="4008778" cy="74658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86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568"/>
                <a:ext cx="10515600" cy="574243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is a </a:t>
                </a:r>
                <a:r>
                  <a:rPr lang="en-US" sz="2600" b="1" dirty="0"/>
                  <a:t>4-dimensional</a:t>
                </a:r>
                <a:r>
                  <a:rPr lang="en-US" sz="2600" dirty="0"/>
                  <a:t> space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/>
                  <a:t> is </a:t>
                </a:r>
                <a:r>
                  <a:rPr lang="en-US" sz="2600" b="1" dirty="0"/>
                  <a:t>3-dimensional</a:t>
                </a:r>
                <a:r>
                  <a:rPr lang="en-US" sz="2600" dirty="0"/>
                  <a:t>.</a:t>
                </a:r>
              </a:p>
              <a:p>
                <a:pPr lvl="1"/>
                <a:r>
                  <a:rPr lang="en-US" sz="2200" dirty="0"/>
                  <a:t>KS is a redundant description of the real geometry and functions that live on it</a:t>
                </a:r>
              </a:p>
              <a:p>
                <a:pPr lvl="1"/>
                <a:r>
                  <a:rPr lang="en-US" sz="2200" dirty="0"/>
                  <a:t>Many more functions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200" dirty="0"/>
                  <a:t> we can specify on KS than are </a:t>
                </a:r>
                <a:r>
                  <a:rPr lang="en-US" sz="2200" dirty="0" err="1"/>
                  <a:t>are</a:t>
                </a:r>
                <a:r>
                  <a:rPr lang="en-US" sz="2200" dirty="0"/>
                  <a:t> consistent images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𝑅𝑓</m:t>
                    </m:r>
                  </m:oMath>
                </a14:m>
                <a:r>
                  <a:rPr lang="en-US" sz="2200" dirty="0"/>
                  <a:t> of the transform</a:t>
                </a:r>
              </a:p>
              <a:p>
                <a:pPr marL="0" indent="0">
                  <a:buNone/>
                </a:pPr>
                <a:br>
                  <a:rPr lang="en-US" sz="2600" dirty="0"/>
                </a:br>
                <a:r>
                  <a:rPr lang="en-US" sz="2600" b="1" dirty="0">
                    <a:solidFill>
                      <a:schemeClr val="accent5"/>
                    </a:solidFill>
                  </a:rPr>
                  <a:t>What constraints do the ray transforms obey? </a:t>
                </a:r>
              </a:p>
              <a:p>
                <a:r>
                  <a:rPr lang="en-US" sz="2600" b="1" dirty="0">
                    <a:solidFill>
                      <a:schemeClr val="accent2"/>
                    </a:solidFill>
                  </a:rPr>
                  <a:t>John’s equation:</a:t>
                </a:r>
                <a:br>
                  <a:rPr lang="en-US" sz="2600" b="1" dirty="0">
                    <a:solidFill>
                      <a:schemeClr val="accent5"/>
                    </a:solidFill>
                  </a:rPr>
                </a:b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pPr lvl="1"/>
                <a:r>
                  <a:rPr lang="en-US" sz="2200" i="1" dirty="0"/>
                  <a:t>Intuitive meaning: </a:t>
                </a:r>
                <a:r>
                  <a:rPr lang="en-US" sz="2200" dirty="0"/>
                  <a:t>we can determine function </a:t>
                </a:r>
                <a:br>
                  <a:rPr lang="en-US" sz="2200" dirty="0"/>
                </a:br>
                <a:r>
                  <a:rPr lang="en-US" sz="2200" dirty="0"/>
                  <a:t>from flat slicing geodesics. Boosted geodesics are a </a:t>
                </a:r>
                <a:br>
                  <a:rPr lang="en-US" sz="2200" dirty="0"/>
                </a:br>
                <a:r>
                  <a:rPr lang="en-US" sz="2200" dirty="0"/>
                  <a:t>redundant description.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568"/>
                <a:ext cx="10515600" cy="5742432"/>
              </a:xfrm>
              <a:blipFill>
                <a:blip r:embed="rId4"/>
                <a:stretch>
                  <a:fillRect l="-1043" t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995948" y="4106212"/>
            <a:ext cx="5270091" cy="646387"/>
            <a:chOff x="1995948" y="4106212"/>
            <a:chExt cx="5270091" cy="646387"/>
          </a:xfrm>
        </p:grpSpPr>
        <p:sp>
          <p:nvSpPr>
            <p:cNvPr id="14" name="Rectangle 13"/>
            <p:cNvSpPr/>
            <p:nvPr/>
          </p:nvSpPr>
          <p:spPr>
            <a:xfrm>
              <a:off x="1995948" y="4106212"/>
              <a:ext cx="5270091" cy="646387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693" y="4294881"/>
              <a:ext cx="4878358" cy="340588"/>
            </a:xfrm>
            <a:prstGeom prst="rect">
              <a:avLst/>
            </a:prstGeom>
          </p:spPr>
        </p:pic>
      </p:grpSp>
      <p:sp>
        <p:nvSpPr>
          <p:cNvPr id="7" name="Flowchart: Magnetic Disk 6"/>
          <p:cNvSpPr/>
          <p:nvPr/>
        </p:nvSpPr>
        <p:spPr>
          <a:xfrm>
            <a:off x="8704062" y="2549897"/>
            <a:ext cx="2649738" cy="3914911"/>
          </a:xfrm>
          <a:prstGeom prst="flowChartMagneticDis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7"/>
          <p:cNvSpPr/>
          <p:nvPr/>
        </p:nvSpPr>
        <p:spPr>
          <a:xfrm>
            <a:off x="8704062" y="4834894"/>
            <a:ext cx="2626185" cy="1292774"/>
          </a:xfrm>
          <a:prstGeom prst="ellipse">
            <a:avLst/>
          </a:prstGeom>
          <a:solidFill>
            <a:schemeClr val="accent1">
              <a:lumMod val="40000"/>
              <a:lumOff val="60000"/>
              <a:alpha val="18039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8"/>
          <p:cNvSpPr/>
          <p:nvPr/>
        </p:nvSpPr>
        <p:spPr>
          <a:xfrm>
            <a:off x="8704061" y="4497754"/>
            <a:ext cx="2626185" cy="1292774"/>
          </a:xfrm>
          <a:prstGeom prst="ellipse">
            <a:avLst/>
          </a:prstGeom>
          <a:solidFill>
            <a:schemeClr val="accent1">
              <a:lumMod val="40000"/>
              <a:lumOff val="60000"/>
              <a:alpha val="18039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8704061" y="4106212"/>
            <a:ext cx="2626185" cy="1292774"/>
          </a:xfrm>
          <a:prstGeom prst="ellipse">
            <a:avLst/>
          </a:prstGeom>
          <a:solidFill>
            <a:schemeClr val="accent1">
              <a:lumMod val="40000"/>
              <a:lumOff val="60000"/>
              <a:alpha val="18039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07977" y="3715746"/>
            <a:ext cx="2626185" cy="1292774"/>
          </a:xfrm>
          <a:prstGeom prst="ellipse">
            <a:avLst/>
          </a:prstGeom>
          <a:solidFill>
            <a:schemeClr val="accent1">
              <a:lumMod val="40000"/>
              <a:lumOff val="60000"/>
              <a:alpha val="18039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13880" y="3332555"/>
            <a:ext cx="2626185" cy="1292774"/>
          </a:xfrm>
          <a:prstGeom prst="ellipse">
            <a:avLst/>
          </a:prstGeom>
          <a:solidFill>
            <a:schemeClr val="accent1">
              <a:lumMod val="40000"/>
              <a:lumOff val="60000"/>
              <a:alpha val="18039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/>
          <p:nvPr/>
        </p:nvSpPr>
        <p:spPr>
          <a:xfrm rot="20348263">
            <a:off x="8635436" y="4277614"/>
            <a:ext cx="2807207" cy="967825"/>
          </a:xfrm>
          <a:prstGeom prst="ellipse">
            <a:avLst/>
          </a:prstGeom>
          <a:solidFill>
            <a:srgbClr val="ED7D31">
              <a:alpha val="47843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03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Geodesic Operators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567"/>
                <a:ext cx="10515600" cy="58101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1"/>
                    </a:solidFill>
                  </a:rPr>
                  <a:t>   Intertwinement of the EOM: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1"/>
                    </a:solidFill>
                  </a:rPr>
                  <a:t>                        John’s equation:</a:t>
                </a:r>
                <a:br>
                  <a:rPr lang="en-US" sz="2600" dirty="0"/>
                </a:br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b="1" dirty="0">
                    <a:solidFill>
                      <a:schemeClr val="accent1"/>
                    </a:solidFill>
                  </a:rPr>
                  <a:t>Boundary Condition: </a:t>
                </a:r>
                <a:br>
                  <a:rPr lang="en-US" sz="2600" b="1" dirty="0">
                    <a:solidFill>
                      <a:schemeClr val="accent1"/>
                    </a:solidFill>
                  </a:rPr>
                </a:br>
                <a:r>
                  <a:rPr lang="en-US" sz="2600" dirty="0"/>
                  <a:t>Let’s also assume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600" dirty="0"/>
                  <a:t> is dual to the bulk field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latin typeface="cmsy7" panose="020B0500000000000000" pitchFamily="34" charset="0"/>
                      </a:rPr>
                      <m:t>O</m:t>
                    </m:r>
                  </m:oMath>
                </a14:m>
                <a:r>
                  <a:rPr lang="en-US" sz="2600" dirty="0"/>
                  <a:t>   (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 dirty="0">
                            <a:latin typeface="cmsy7" panose="020B0500000000000000" pitchFamily="34" charset="0"/>
                          </a:rPr>
                          <m:t>O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). Then</a:t>
                </a: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pPr marL="0" indent="0">
                  <a:buNone/>
                </a:pPr>
                <a:r>
                  <a:rPr lang="en-US" sz="2600" b="1" dirty="0"/>
                  <a:t>Note:</a:t>
                </a:r>
                <a:r>
                  <a:rPr lang="en-US" sz="2600" dirty="0"/>
                  <a:t> The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x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equation of motion has </a:t>
                </a:r>
                <a:r>
                  <a:rPr lang="en-US" sz="2600" b="1" dirty="0">
                    <a:solidFill>
                      <a:schemeClr val="accent2"/>
                    </a:solidFill>
                  </a:rPr>
                  <a:t>two time directions</a:t>
                </a:r>
                <a:r>
                  <a:rPr lang="en-US" sz="2600" dirty="0"/>
                  <a:t> </a:t>
                </a:r>
              </a:p>
              <a:p>
                <a:pPr lvl="1"/>
                <a:r>
                  <a:rPr lang="en-US" sz="2200" dirty="0"/>
                  <a:t>The equation of motion is a </a:t>
                </a:r>
                <a:r>
                  <a:rPr lang="en-US" sz="2200" b="1" dirty="0"/>
                  <a:t>ultra-hyperbolic </a:t>
                </a:r>
                <a:r>
                  <a:rPr lang="en-US" sz="2200" dirty="0"/>
                  <a:t>equation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200" b="1" dirty="0"/>
                  <a:t>NOT well-posed</a:t>
                </a:r>
                <a:r>
                  <a:rPr lang="en-US" sz="2200" dirty="0"/>
                  <a:t>.</a:t>
                </a:r>
              </a:p>
              <a:p>
                <a:pPr lvl="1"/>
                <a:r>
                  <a:rPr lang="en-US" sz="2200" dirty="0"/>
                  <a:t>We need EOM + </a:t>
                </a:r>
                <a:r>
                  <a:rPr lang="en-US" sz="2200" b="1" dirty="0"/>
                  <a:t>Constraint</a:t>
                </a:r>
                <a:r>
                  <a:rPr lang="en-US" sz="2200" dirty="0"/>
                  <a:t> + BC to define a good boundary value problem</a:t>
                </a:r>
                <a:br>
                  <a:rPr lang="en-US" sz="2200" dirty="0"/>
                </a:br>
                <a:endParaRPr lang="en-US" sz="22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567"/>
                <a:ext cx="10515600" cy="5810165"/>
              </a:xfrm>
              <a:blipFill>
                <a:blip r:embed="rId5"/>
                <a:stretch>
                  <a:fillRect l="-1043" t="-1574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36" y="1115568"/>
            <a:ext cx="3741435" cy="378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57" y="1614037"/>
            <a:ext cx="2911514" cy="375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62" y="4298953"/>
            <a:ext cx="3170391" cy="46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71437" y="-95033"/>
            <a:ext cx="14073352" cy="8534587"/>
            <a:chOff x="1954498" y="274309"/>
            <a:chExt cx="4225158" cy="2578872"/>
          </a:xfrm>
        </p:grpSpPr>
        <p:grpSp>
          <p:nvGrpSpPr>
            <p:cNvPr id="7" name="Group 6"/>
            <p:cNvGrpSpPr/>
            <p:nvPr/>
          </p:nvGrpSpPr>
          <p:grpSpPr>
            <a:xfrm>
              <a:off x="2084577" y="512318"/>
              <a:ext cx="4005073" cy="2340863"/>
              <a:chOff x="1091182" y="4178808"/>
              <a:chExt cx="4239771" cy="2569463"/>
            </a:xfrm>
          </p:grpSpPr>
          <p:sp>
            <p:nvSpPr>
              <p:cNvPr id="8" name="Rectangle 7"/>
              <p:cNvSpPr/>
              <p:nvPr/>
            </p:nvSpPr>
            <p:spPr>
              <a:xfrm rot="2658159">
                <a:off x="1368461" y="4800275"/>
                <a:ext cx="1385651" cy="135808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2658159">
                <a:off x="3366146" y="4702644"/>
                <a:ext cx="1630054" cy="162216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191673" y="5325039"/>
                    <a:ext cx="194062" cy="30405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solidFill>
                        <a:schemeClr val="bg2"/>
                      </a:solidFill>
                      <a:effectLst>
                        <a:glow rad="1016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1673" y="5325039"/>
                    <a:ext cx="194062" cy="30405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718182" y="5340815"/>
                    <a:ext cx="197660" cy="30405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>
                      <a:solidFill>
                        <a:schemeClr val="bg2"/>
                      </a:solidFill>
                      <a:effectLst>
                        <a:glow rad="1016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8182" y="5340815"/>
                    <a:ext cx="197660" cy="3040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1091182" y="4178808"/>
                <a:ext cx="4239771" cy="25694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954498" y="274309"/>
              <a:ext cx="4225158" cy="2564524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 Blocks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3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48318" y="2247593"/>
            <a:ext cx="2402588" cy="22166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  <a:gs pos="92000">
                <a:schemeClr val="bg1">
                  <a:alpha val="2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The Operator Product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568"/>
                <a:ext cx="10515600" cy="5559552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Consider two quasi-primary operators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 dirty="0">
                            <a:latin typeface="cmsy7" panose="020B0500000000000000" pitchFamily="34" charset="0"/>
                          </a:rPr>
                          <m:t>O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 dirty="0">
                            <a:latin typeface="cmsy7" panose="020B0500000000000000" pitchFamily="34" charset="0"/>
                          </a:rPr>
                          <m:t>O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of dimensions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/>
                  <a:t>. We can expand the product of these two operators using a local basis of operators:</a:t>
                </a: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r>
                  <a:rPr lang="en-US" sz="2600" dirty="0"/>
                  <a:t>Let us introduce a more compact notation for this expansion</a:t>
                </a: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r>
                  <a:rPr lang="en-US" sz="2600" dirty="0"/>
                  <a:t>We will call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msy7" panose="020B0500000000000000" pitchFamily="34" charset="0"/>
                          </a:rPr>
                          <m:t>B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6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bSup>
                    <m:d>
                      <m:dPr>
                        <m:ctrlPr>
                          <a:rPr lang="en-US" sz="2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600" dirty="0"/>
                  <a:t> the ‘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OPE Block</a:t>
                </a:r>
                <a:r>
                  <a:rPr lang="en-US" sz="2600" dirty="0"/>
                  <a:t>’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568"/>
                <a:ext cx="10515600" cy="5559552"/>
              </a:xfrm>
              <a:blipFill>
                <a:blip r:embed="rId15"/>
                <a:stretch>
                  <a:fillRect l="-928" t="-1425" r="-58" b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2510646"/>
            <a:ext cx="9282176" cy="61203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105657" y="3047495"/>
            <a:ext cx="2478024" cy="986553"/>
            <a:chOff x="4105657" y="3047495"/>
            <a:chExt cx="2478024" cy="986553"/>
          </a:xfrm>
        </p:grpSpPr>
        <p:sp>
          <p:nvSpPr>
            <p:cNvPr id="7" name="Left Brace 6"/>
            <p:cNvSpPr/>
            <p:nvPr/>
          </p:nvSpPr>
          <p:spPr>
            <a:xfrm rot="16200000">
              <a:off x="4960620" y="2750316"/>
              <a:ext cx="365761" cy="960120"/>
            </a:xfrm>
            <a:prstGeom prst="leftBrace">
              <a:avLst>
                <a:gd name="adj1" fmla="val 3083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5657" y="3664716"/>
              <a:ext cx="2478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Dynamical Parameters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07381" y="3047496"/>
            <a:ext cx="5576316" cy="986552"/>
            <a:chOff x="5707381" y="3047496"/>
            <a:chExt cx="5576316" cy="986552"/>
          </a:xfrm>
        </p:grpSpPr>
        <p:sp>
          <p:nvSpPr>
            <p:cNvPr id="8" name="Left Brace 7"/>
            <p:cNvSpPr/>
            <p:nvPr/>
          </p:nvSpPr>
          <p:spPr>
            <a:xfrm rot="16200000">
              <a:off x="8312659" y="442218"/>
              <a:ext cx="365760" cy="5576316"/>
            </a:xfrm>
            <a:prstGeom prst="leftBrace">
              <a:avLst>
                <a:gd name="adj1" fmla="val 38333"/>
                <a:gd name="adj2" fmla="val 50000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5305" y="3664716"/>
              <a:ext cx="2478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Conformal Kinematics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5219193"/>
            <a:ext cx="6248400" cy="67804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76073" y="2527029"/>
            <a:ext cx="1677924" cy="16406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60626" y="2955158"/>
            <a:ext cx="845488" cy="471605"/>
            <a:chOff x="960626" y="2955158"/>
            <a:chExt cx="845488" cy="471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960626" y="2955158"/>
                  <a:ext cx="845488" cy="391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>
                                <a:glow rad="635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effectLst>
                                <a:glow rad="635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msy7" panose="020B0500000000000000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en-US" i="1">
                              <a:effectLst>
                                <a:glow rad="635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effectLst>
                        <a:glow rad="635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26" y="2955158"/>
                  <a:ext cx="845488" cy="391646"/>
                </a:xfrm>
                <a:prstGeom prst="rect">
                  <a:avLst/>
                </a:prstGeom>
                <a:blipFill>
                  <a:blip r:embed="rId18"/>
                  <a:stretch>
                    <a:fillRect l="-1449" b="-14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Multiply 15"/>
            <p:cNvSpPr/>
            <p:nvPr/>
          </p:nvSpPr>
          <p:spPr>
            <a:xfrm>
              <a:off x="1334633" y="3253269"/>
              <a:ext cx="114979" cy="173494"/>
            </a:xfrm>
            <a:prstGeom prst="mathMultipl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7784" y="2517885"/>
            <a:ext cx="863344" cy="472270"/>
            <a:chOff x="557784" y="2517885"/>
            <a:chExt cx="863344" cy="4722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57784" y="2517885"/>
                  <a:ext cx="8633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effectLst>
                                  <a:glow rad="635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effectLst>
                                  <a:glow rad="635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msy7" panose="020B0500000000000000" pitchFamily="34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i="1">
                                <a:effectLst>
                                  <a:glow rad="635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effectLst>
                                  <a:glow rad="635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>
                                  <a:glow rad="635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784" y="2517885"/>
                  <a:ext cx="863344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Multiply 16"/>
            <p:cNvSpPr/>
            <p:nvPr/>
          </p:nvSpPr>
          <p:spPr>
            <a:xfrm>
              <a:off x="903136" y="2816661"/>
              <a:ext cx="114979" cy="173494"/>
            </a:xfrm>
            <a:prstGeom prst="mathMultipl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48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uiExpand="1" build="p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OPE Blocks as Kinematic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27080"/>
                <a:ext cx="10796752" cy="58751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/>
                  <a:t>The OPE block carries coordinates of two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600" dirty="0"/>
                  <a:t>, so we might also naturally identify it with a </a:t>
                </a:r>
                <a:r>
                  <a:rPr lang="en-US" sz="2600" b="1" dirty="0"/>
                  <a:t>field living in our kinematic space</a:t>
                </a:r>
                <a:r>
                  <a:rPr lang="en-US" sz="2600" dirty="0"/>
                  <a:t>. </a:t>
                </a:r>
                <a:br>
                  <a:rPr lang="en-US" sz="2600" dirty="0"/>
                </a:br>
                <a:endParaRPr lang="en-US" sz="2600" dirty="0"/>
              </a:p>
              <a:p>
                <a:pPr marL="0" indent="0">
                  <a:buNone/>
                </a:pPr>
                <a:r>
                  <a:rPr lang="en-US" sz="2600" i="1" dirty="0"/>
                  <a:t>Consider a scalar block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600" i="1" dirty="0"/>
                  <a:t>. </a:t>
                </a:r>
                <a:r>
                  <a:rPr lang="en-US" sz="2600" dirty="0"/>
                  <a:t>Let’s characterize this field: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5">
                        <a:lumMod val="75000"/>
                      </a:schemeClr>
                    </a:solidFill>
                  </a:rPr>
                  <a:t>1) What type of field is an OPE block on KS?</a:t>
                </a:r>
              </a:p>
              <a:p>
                <a:r>
                  <a:rPr lang="en-US" sz="2600" dirty="0"/>
                  <a:t>Consider a conformal transformation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600" dirty="0"/>
                  <a:t>. </a:t>
                </a:r>
                <a:br>
                  <a:rPr lang="en-US" sz="2600" dirty="0"/>
                </a:br>
                <a:r>
                  <a:rPr lang="en-US" sz="2600" dirty="0"/>
                  <a:t>Then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br>
                  <a:rPr lang="en-US" sz="2600" dirty="0"/>
                </a:br>
                <a:endParaRPr lang="en-US" sz="2600" dirty="0"/>
              </a:p>
              <a:p>
                <a:r>
                  <a:rPr lang="en-US" sz="2600" dirty="0"/>
                  <a:t>In the simplest </a:t>
                </a:r>
                <a:r>
                  <a:rPr lang="en-US" sz="2600" b="1" dirty="0">
                    <a:solidFill>
                      <a:schemeClr val="accent2"/>
                    </a:solidFill>
                  </a:rPr>
                  <a:t>case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600" dirty="0"/>
                  <a:t>, this transforms as a</a:t>
                </a:r>
                <a:r>
                  <a:rPr lang="en-US" sz="2600" b="1" dirty="0"/>
                  <a:t> </a:t>
                </a:r>
                <a:r>
                  <a:rPr lang="en-US" sz="2600" b="1" dirty="0">
                    <a:solidFill>
                      <a:schemeClr val="accent2"/>
                    </a:solidFill>
                  </a:rPr>
                  <a:t>scalar field</a:t>
                </a:r>
                <a:r>
                  <a:rPr lang="en-US" sz="2600" b="1" dirty="0"/>
                  <a:t> </a:t>
                </a:r>
                <a:r>
                  <a:rPr lang="en-US" sz="2600" dirty="0"/>
                  <a:t>under isometries of KS.</a:t>
                </a:r>
                <a:br>
                  <a:rPr lang="en-US" sz="2600" dirty="0"/>
                </a:br>
                <a:endParaRPr lang="en-US" sz="800" dirty="0"/>
              </a:p>
              <a:p>
                <a:pPr marL="0" indent="0">
                  <a:buNone/>
                </a:pPr>
                <a:r>
                  <a:rPr lang="en-US" sz="2600" i="1" dirty="0">
                    <a:solidFill>
                      <a:schemeClr val="accent6">
                        <a:lumMod val="75000"/>
                      </a:schemeClr>
                    </a:solidFill>
                  </a:rPr>
                  <a:t>Let’s keep this simplifying assumption for the purposes of this talk:</a:t>
                </a:r>
                <a:r>
                  <a:rPr lang="en-US" sz="2600" i="1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6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msy7" panose="020B0500000000000000" pitchFamily="34" charset="0"/>
                          </a:rPr>
                          <m:t>B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</m:sSubSup>
                    <m:d>
                      <m:dPr>
                        <m:ctrlPr>
                          <a:rPr lang="en-US" sz="2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27080"/>
                <a:ext cx="10796752" cy="5875167"/>
              </a:xfrm>
              <a:blipFill>
                <a:blip r:embed="rId3"/>
                <a:stretch>
                  <a:fillRect l="-1016" t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06" y="3818474"/>
            <a:ext cx="5420787" cy="7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What has locality done for us lately?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002"/>
            <a:ext cx="10515600" cy="5413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5"/>
                </a:solidFill>
              </a:rPr>
              <a:t>Using these non-invariant effective observables is </a:t>
            </a:r>
            <a:r>
              <a:rPr lang="en-US" sz="2600" b="1" dirty="0">
                <a:solidFill>
                  <a:schemeClr val="accent5"/>
                </a:solidFill>
              </a:rPr>
              <a:t>meant to be an easier </a:t>
            </a:r>
            <a:r>
              <a:rPr lang="en-US" sz="2600" dirty="0">
                <a:solidFill>
                  <a:schemeClr val="accent5"/>
                </a:solidFill>
              </a:rPr>
              <a:t>way to do bulk calculations: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9" y="2871788"/>
            <a:ext cx="2094553" cy="380207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4442523" y="2064544"/>
            <a:ext cx="2079721" cy="2014538"/>
            <a:chOff x="4442523" y="2064544"/>
            <a:chExt cx="2079721" cy="2014538"/>
          </a:xfrm>
        </p:grpSpPr>
        <p:sp>
          <p:nvSpPr>
            <p:cNvPr id="5" name="Oval 4"/>
            <p:cNvSpPr/>
            <p:nvPr/>
          </p:nvSpPr>
          <p:spPr>
            <a:xfrm>
              <a:off x="4442523" y="2064544"/>
              <a:ext cx="2079721" cy="201453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>
              <a:stCxn id="5" idx="7"/>
            </p:cNvCxnSpPr>
            <p:nvPr/>
          </p:nvCxnSpPr>
          <p:spPr>
            <a:xfrm>
              <a:off x="6217676" y="2359566"/>
              <a:ext cx="4530" cy="14306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3"/>
              <a:endCxn id="5" idx="1"/>
            </p:cNvCxnSpPr>
            <p:nvPr/>
          </p:nvCxnSpPr>
          <p:spPr>
            <a:xfrm flipV="1">
              <a:off x="4747091" y="2359566"/>
              <a:ext cx="0" cy="14244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96" y="2967436"/>
            <a:ext cx="503238" cy="176813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826812" y="2136980"/>
            <a:ext cx="2857550" cy="2014538"/>
            <a:chOff x="6826812" y="2136980"/>
            <a:chExt cx="2857550" cy="2014538"/>
          </a:xfrm>
        </p:grpSpPr>
        <p:pic>
          <p:nvPicPr>
            <p:cNvPr id="13" name="Picture 1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812" y="2804224"/>
              <a:ext cx="503238" cy="50323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7604641" y="2136980"/>
              <a:ext cx="2079721" cy="201453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/>
            <p:cNvCxnSpPr>
              <a:stCxn id="16" idx="7"/>
              <a:endCxn id="16" idx="3"/>
            </p:cNvCxnSpPr>
            <p:nvPr/>
          </p:nvCxnSpPr>
          <p:spPr>
            <a:xfrm flipH="1">
              <a:off x="7909209" y="2432002"/>
              <a:ext cx="1470585" cy="14244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5"/>
              <a:endCxn id="16" idx="1"/>
            </p:cNvCxnSpPr>
            <p:nvPr/>
          </p:nvCxnSpPr>
          <p:spPr>
            <a:xfrm flipH="1" flipV="1">
              <a:off x="7909209" y="2432002"/>
              <a:ext cx="1470585" cy="14244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8581843" y="3083527"/>
              <a:ext cx="135731" cy="121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51" y="2892630"/>
            <a:ext cx="1609455" cy="5032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42523" y="4347286"/>
            <a:ext cx="6756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hard integrals …</a:t>
            </a: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96" y="4520490"/>
            <a:ext cx="503238" cy="176813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881478" y="4676122"/>
            <a:ext cx="6756324" cy="1442823"/>
            <a:chOff x="881478" y="4676122"/>
            <a:chExt cx="6756324" cy="1442823"/>
          </a:xfrm>
        </p:grpSpPr>
        <p:sp>
          <p:nvSpPr>
            <p:cNvPr id="29" name="TextBox 28"/>
            <p:cNvSpPr txBox="1"/>
            <p:nvPr/>
          </p:nvSpPr>
          <p:spPr>
            <a:xfrm>
              <a:off x="881478" y="4676122"/>
              <a:ext cx="675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/>
                  </a:solidFill>
                </a:rPr>
                <a:t>CFT: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650" y="5324495"/>
              <a:ext cx="6191845" cy="79445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3587981" y="6050725"/>
            <a:ext cx="2478024" cy="794448"/>
            <a:chOff x="3587981" y="6050725"/>
            <a:chExt cx="2478024" cy="794448"/>
          </a:xfrm>
        </p:grpSpPr>
        <p:sp>
          <p:nvSpPr>
            <p:cNvPr id="33" name="Left Brace 32"/>
            <p:cNvSpPr/>
            <p:nvPr/>
          </p:nvSpPr>
          <p:spPr>
            <a:xfrm rot="16200000">
              <a:off x="4585358" y="5196315"/>
              <a:ext cx="268091" cy="1976911"/>
            </a:xfrm>
            <a:prstGeom prst="leftBrace">
              <a:avLst>
                <a:gd name="adj1" fmla="val 49526"/>
                <a:gd name="adj2" fmla="val 50401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7981" y="6475841"/>
              <a:ext cx="2478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Dynamical Parameters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22157" y="6050723"/>
            <a:ext cx="5466241" cy="807277"/>
            <a:chOff x="5822157" y="6050723"/>
            <a:chExt cx="5466241" cy="807277"/>
          </a:xfrm>
        </p:grpSpPr>
        <p:sp>
          <p:nvSpPr>
            <p:cNvPr id="36" name="Left Brace 35"/>
            <p:cNvSpPr/>
            <p:nvPr/>
          </p:nvSpPr>
          <p:spPr>
            <a:xfrm rot="16200000">
              <a:off x="6582239" y="5290641"/>
              <a:ext cx="295483" cy="1815648"/>
            </a:xfrm>
            <a:prstGeom prst="leftBrace">
              <a:avLst>
                <a:gd name="adj1" fmla="val 38333"/>
                <a:gd name="adj2" fmla="val 50000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00603" y="6488668"/>
              <a:ext cx="528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Conformal Kinematics: </a:t>
              </a:r>
              <a:r>
                <a:rPr lang="en-US" b="1" dirty="0"/>
                <a:t>All integrals hidden here!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91686" y="4588435"/>
            <a:ext cx="5004523" cy="1059275"/>
            <a:chOff x="7091686" y="4588435"/>
            <a:chExt cx="5004523" cy="1059275"/>
          </a:xfrm>
        </p:grpSpPr>
        <p:sp>
          <p:nvSpPr>
            <p:cNvPr id="28" name="TextBox 27"/>
            <p:cNvSpPr txBox="1"/>
            <p:nvPr/>
          </p:nvSpPr>
          <p:spPr>
            <a:xfrm>
              <a:off x="10113044" y="4606256"/>
              <a:ext cx="19831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/>
                  </a:solidFill>
                </a:rPr>
                <a:t>How do we compare?</a:t>
              </a:r>
            </a:p>
          </p:txBody>
        </p:sp>
        <p:cxnSp>
          <p:nvCxnSpPr>
            <p:cNvPr id="39" name="Connector: Elbow 38"/>
            <p:cNvCxnSpPr/>
            <p:nvPr/>
          </p:nvCxnSpPr>
          <p:spPr>
            <a:xfrm>
              <a:off x="7091686" y="4588435"/>
              <a:ext cx="1092233" cy="1059275"/>
            </a:xfrm>
            <a:prstGeom prst="bentConnector3">
              <a:avLst>
                <a:gd name="adj1" fmla="val 261912"/>
              </a:avLst>
            </a:prstGeom>
            <a:ln w="5715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838200" y="2004158"/>
            <a:ext cx="6756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Gravity:</a:t>
            </a:r>
          </a:p>
        </p:txBody>
      </p:sp>
    </p:spTree>
    <p:extLst>
      <p:ext uri="{BB962C8B-B14F-4D97-AF65-F5344CB8AC3E}">
        <p14:creationId xmlns:p14="http://schemas.microsoft.com/office/powerpoint/2010/main" val="22670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OPE Blocks as Kinematic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5568"/>
            <a:ext cx="10515600" cy="53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2) What is its equation of motion?</a:t>
            </a:r>
          </a:p>
          <a:p>
            <a:r>
              <a:rPr lang="en-US" sz="2600" dirty="0"/>
              <a:t>A quasi-primary operator and its descendants have the same conformal Casimir so the OPE block satisfies the equation 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The OPE block transforms in a bi-local representation of the conformal group, so the Casimir is represented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24" y="4522027"/>
            <a:ext cx="7618400" cy="423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12" y="5216480"/>
            <a:ext cx="3158943" cy="44737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51889" y="2532110"/>
            <a:ext cx="7037087" cy="909755"/>
            <a:chOff x="3951889" y="2532110"/>
            <a:chExt cx="7037087" cy="909755"/>
          </a:xfrm>
        </p:grpSpPr>
        <p:pic>
          <p:nvPicPr>
            <p:cNvPr id="7" name="Picture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1889" y="2532110"/>
              <a:ext cx="3976035" cy="3885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649" y="3113872"/>
              <a:ext cx="4738327" cy="32799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193381" y="5822416"/>
            <a:ext cx="3734543" cy="806983"/>
            <a:chOff x="4193381" y="5822416"/>
            <a:chExt cx="3734543" cy="806983"/>
          </a:xfrm>
        </p:grpSpPr>
        <p:sp>
          <p:nvSpPr>
            <p:cNvPr id="20" name="Rectangle 19"/>
            <p:cNvSpPr/>
            <p:nvPr/>
          </p:nvSpPr>
          <p:spPr>
            <a:xfrm>
              <a:off x="4193381" y="5822416"/>
              <a:ext cx="3734543" cy="806983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153" y="6013043"/>
              <a:ext cx="3417217" cy="453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00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0130"/>
            <a:ext cx="10515600" cy="5414677"/>
          </a:xfrm>
        </p:spPr>
        <p:txBody>
          <a:bodyPr>
            <a:normAutofit/>
          </a:bodyPr>
          <a:lstStyle/>
          <a:p>
            <a:r>
              <a:rPr lang="en-US" sz="2600" dirty="0"/>
              <a:t>We thus find an equation of motion for the OPE block</a:t>
            </a:r>
            <a:br>
              <a:rPr lang="en-US" sz="2600" dirty="0"/>
            </a:b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This is precisely the </a:t>
            </a:r>
            <a:r>
              <a:rPr lang="en-US" sz="2600" b="1" dirty="0"/>
              <a:t>wave equation for a scalar field</a:t>
            </a:r>
            <a:r>
              <a:rPr lang="en-US" sz="2600" dirty="0"/>
              <a:t> propagating in our kinematic space.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28875" y="1675348"/>
            <a:ext cx="6629400" cy="1885950"/>
            <a:chOff x="2428875" y="1514476"/>
            <a:chExt cx="6629400" cy="1885950"/>
          </a:xfrm>
        </p:grpSpPr>
        <p:sp>
          <p:nvSpPr>
            <p:cNvPr id="9" name="Rectangle 8"/>
            <p:cNvSpPr/>
            <p:nvPr/>
          </p:nvSpPr>
          <p:spPr>
            <a:xfrm>
              <a:off x="2428875" y="1514476"/>
              <a:ext cx="6629400" cy="1885950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032" y="1839913"/>
              <a:ext cx="5655564" cy="4732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657" y="2702843"/>
              <a:ext cx="1913382" cy="473202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OPE Blocks as Kinematic Fields</a:t>
            </a:r>
          </a:p>
        </p:txBody>
      </p:sp>
    </p:spTree>
    <p:extLst>
      <p:ext uri="{BB962C8B-B14F-4D97-AF65-F5344CB8AC3E}">
        <p14:creationId xmlns:p14="http://schemas.microsoft.com/office/powerpoint/2010/main" val="17165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OPE Blocks as Kinematic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5568"/>
            <a:ext cx="10515600" cy="5349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3) Boundary conditions?</a:t>
            </a:r>
          </a:p>
          <a:p>
            <a:r>
              <a:rPr lang="en-US" sz="2600" dirty="0"/>
              <a:t>When the two points approach, we reach the boundary of kinematic space</a:t>
            </a:r>
          </a:p>
          <a:p>
            <a:pPr lvl="1"/>
            <a:r>
              <a:rPr lang="en-US" sz="2200" dirty="0"/>
              <a:t>In this limit, the OPE block reduces to the primary operator: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4) Constraint?</a:t>
            </a:r>
          </a:p>
          <a:p>
            <a:r>
              <a:rPr lang="en-US" sz="2600" dirty="0"/>
              <a:t>The conformal group in 2D factorizes and there are </a:t>
            </a:r>
            <a:r>
              <a:rPr lang="en-US" sz="2600" b="1" dirty="0"/>
              <a:t>two quadratic </a:t>
            </a:r>
            <a:r>
              <a:rPr lang="en-US" sz="2600" b="1" dirty="0" err="1"/>
              <a:t>Casimirs</a:t>
            </a:r>
            <a:r>
              <a:rPr lang="en-US" sz="2600" dirty="0"/>
              <a:t>: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84" y="2364846"/>
            <a:ext cx="7555578" cy="39912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399155" y="2973493"/>
            <a:ext cx="2442168" cy="614468"/>
            <a:chOff x="2577888" y="3566160"/>
            <a:chExt cx="2442168" cy="614468"/>
          </a:xfrm>
        </p:grpSpPr>
        <p:sp>
          <p:nvSpPr>
            <p:cNvPr id="11" name="Rectangle 10"/>
            <p:cNvSpPr/>
            <p:nvPr/>
          </p:nvSpPr>
          <p:spPr>
            <a:xfrm>
              <a:off x="3429000" y="3566160"/>
              <a:ext cx="1591056" cy="565440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7888" y="3713952"/>
              <a:ext cx="2332439" cy="46667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1" y="5088739"/>
            <a:ext cx="5768806" cy="429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21" y="5848642"/>
            <a:ext cx="6770724" cy="4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04184"/>
              </p:ext>
            </p:extLst>
          </p:nvPr>
        </p:nvGraphicFramePr>
        <p:xfrm>
          <a:off x="957264" y="2768843"/>
          <a:ext cx="10162572" cy="226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898">
                  <a:extLst>
                    <a:ext uri="{9D8B030D-6E8A-4147-A177-3AD203B41FA5}">
                      <a16:colId xmlns:a16="http://schemas.microsoft.com/office/drawing/2014/main" val="63928891"/>
                    </a:ext>
                  </a:extLst>
                </a:gridCol>
                <a:gridCol w="4916681">
                  <a:extLst>
                    <a:ext uri="{9D8B030D-6E8A-4147-A177-3AD203B41FA5}">
                      <a16:colId xmlns:a16="http://schemas.microsoft.com/office/drawing/2014/main" val="3684289219"/>
                    </a:ext>
                  </a:extLst>
                </a:gridCol>
                <a:gridCol w="3759993">
                  <a:extLst>
                    <a:ext uri="{9D8B030D-6E8A-4147-A177-3AD203B41FA5}">
                      <a16:colId xmlns:a16="http://schemas.microsoft.com/office/drawing/2014/main" val="4059930695"/>
                    </a:ext>
                  </a:extLst>
                </a:gridCol>
              </a:tblGrid>
              <a:tr h="5668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93370"/>
                  </a:ext>
                </a:extLst>
              </a:tr>
              <a:tr h="566875">
                <a:tc>
                  <a:txBody>
                    <a:bodyPr/>
                    <a:lstStyle/>
                    <a:p>
                      <a:r>
                        <a:rPr lang="en-US" sz="2000" b="1" dirty="0"/>
                        <a:t>EOM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874789"/>
                  </a:ext>
                </a:extLst>
              </a:tr>
              <a:tr h="566875">
                <a:tc>
                  <a:txBody>
                    <a:bodyPr/>
                    <a:lstStyle/>
                    <a:p>
                      <a:r>
                        <a:rPr lang="en-US" sz="2000" b="1" dirty="0"/>
                        <a:t>BCs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803193"/>
                  </a:ext>
                </a:extLst>
              </a:tr>
              <a:tr h="56687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Constraint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8289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0130"/>
                <a:ext cx="10515600" cy="61380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6"/>
                    </a:solidFill>
                  </a:rPr>
                  <a:t>Let’s compare now to the bulk geodesic operator dual to the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𝓞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600" b="1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:</a:t>
                </a:r>
                <a:br>
                  <a:rPr lang="en-US" sz="2600" b="1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</a:br>
                <a:br>
                  <a:rPr lang="en-US" sz="2600" b="1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</a:br>
                <a:endParaRPr lang="en-US" sz="2600" b="1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0130"/>
                <a:ext cx="10515600" cy="6138070"/>
              </a:xfrm>
              <a:blipFill>
                <a:blip r:embed="rId9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OPE Blocks and Geodesic Operators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70792" y="3418368"/>
            <a:ext cx="7398069" cy="375662"/>
            <a:chOff x="3313642" y="5068574"/>
            <a:chExt cx="7398069" cy="375662"/>
          </a:xfrm>
        </p:grpSpPr>
        <p:pic>
          <p:nvPicPr>
            <p:cNvPr id="4" name="Picture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642" y="5068574"/>
              <a:ext cx="3005306" cy="3756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80" y="5099198"/>
              <a:ext cx="3168231" cy="34503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396397" y="4001721"/>
            <a:ext cx="7372464" cy="413465"/>
            <a:chOff x="3339247" y="5651927"/>
            <a:chExt cx="7372464" cy="413465"/>
          </a:xfrm>
        </p:grpSpPr>
        <p:pic>
          <p:nvPicPr>
            <p:cNvPr id="5" name="Picture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540" y="5656698"/>
              <a:ext cx="3052171" cy="4086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247" y="5651927"/>
              <a:ext cx="3035318" cy="41346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50" y="4617475"/>
            <a:ext cx="2521029" cy="311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22" y="4568182"/>
            <a:ext cx="2505467" cy="33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The Kinematic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784" y="1637061"/>
            <a:ext cx="10308431" cy="5632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We have now established a </a:t>
            </a:r>
            <a:r>
              <a:rPr lang="en-US" sz="2600" b="1" dirty="0"/>
              <a:t>new organization of the holographic dictionary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between </a:t>
            </a:r>
            <a:r>
              <a:rPr lang="en-US" sz="2600" b="1" dirty="0">
                <a:solidFill>
                  <a:schemeClr val="accent1"/>
                </a:solidFill>
              </a:rPr>
              <a:t>OPE Blocks </a:t>
            </a:r>
            <a:r>
              <a:rPr lang="en-US" sz="2600" dirty="0"/>
              <a:t>and </a:t>
            </a:r>
            <a:r>
              <a:rPr lang="en-US" sz="2600" b="1" dirty="0">
                <a:solidFill>
                  <a:schemeClr val="accent1"/>
                </a:solidFill>
              </a:rPr>
              <a:t>geodesic operators </a:t>
            </a:r>
            <a:r>
              <a:rPr lang="en-US" sz="2600" dirty="0"/>
              <a:t>(and extensions to surface operators).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256724" y="2920280"/>
            <a:ext cx="2787964" cy="724549"/>
            <a:chOff x="1986227" y="2738073"/>
            <a:chExt cx="2787964" cy="724549"/>
          </a:xfrm>
        </p:grpSpPr>
        <p:pic>
          <p:nvPicPr>
            <p:cNvPr id="53" name="Picture 52" descr="Screen Shot 2016-03-25 at 4.57.12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730"/>
            <a:stretch/>
          </p:blipFill>
          <p:spPr>
            <a:xfrm>
              <a:off x="1986227" y="2738073"/>
              <a:ext cx="1417179" cy="681157"/>
            </a:xfrm>
            <a:prstGeom prst="rect">
              <a:avLst/>
            </a:prstGeom>
          </p:spPr>
        </p:pic>
        <p:pic>
          <p:nvPicPr>
            <p:cNvPr id="54" name="Picture 53" descr="Screen Shot 2016-03-25 at 5.58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403" y="2777149"/>
              <a:ext cx="1006788" cy="685473"/>
            </a:xfrm>
            <a:prstGeom prst="rect">
              <a:avLst/>
            </a:prstGeom>
          </p:spPr>
        </p:pic>
        <p:pic>
          <p:nvPicPr>
            <p:cNvPr id="56" name="Picture 55" descr="Screen Shot 2016-03-25 at 4.47.48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9" t="30979" r="75381" b="30032"/>
            <a:stretch/>
          </p:blipFill>
          <p:spPr>
            <a:xfrm>
              <a:off x="3413175" y="2923192"/>
              <a:ext cx="384522" cy="456962"/>
            </a:xfrm>
            <a:prstGeom prst="rect">
              <a:avLst/>
            </a:prstGeom>
          </p:spPr>
        </p:pic>
      </p:grpSp>
      <p:sp>
        <p:nvSpPr>
          <p:cNvPr id="58" name="Rectangle 57"/>
          <p:cNvSpPr/>
          <p:nvPr/>
        </p:nvSpPr>
        <p:spPr>
          <a:xfrm>
            <a:off x="3629024" y="2507458"/>
            <a:ext cx="4043364" cy="1550194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/>
              <a:t>Requirements for a new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5567"/>
            <a:ext cx="11120438" cy="594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We might re-express our search for the correct language: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is the right </a:t>
            </a:r>
            <a:r>
              <a:rPr lang="en-US" sz="2600" b="1" dirty="0"/>
              <a:t>loop space for gravity</a:t>
            </a:r>
            <a:r>
              <a:rPr lang="en-US" sz="2600" dirty="0"/>
              <a:t>?</a:t>
            </a:r>
          </a:p>
          <a:p>
            <a:pPr marL="457200" lvl="1" indent="0">
              <a:buNone/>
            </a:pPr>
            <a:r>
              <a:rPr lang="en-US" sz="2600" b="1" dirty="0">
                <a:solidFill>
                  <a:schemeClr val="accent2"/>
                </a:solidFill>
              </a:rPr>
              <a:t>A: Kinematic space of minimal surfaces</a:t>
            </a:r>
          </a:p>
          <a:p>
            <a:pPr marL="457200" lvl="1" indent="0">
              <a:buNone/>
            </a:pPr>
            <a:endParaRPr lang="en-US" sz="2200" b="1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are the </a:t>
            </a:r>
            <a:r>
              <a:rPr lang="en-US" sz="2600" b="1" dirty="0"/>
              <a:t>loop operators</a:t>
            </a:r>
            <a:r>
              <a:rPr lang="en-US" sz="2600" dirty="0"/>
              <a:t> and their </a:t>
            </a:r>
            <a:r>
              <a:rPr lang="en-US" sz="2600" b="1" dirty="0"/>
              <a:t>loop equations for bulk physics</a:t>
            </a:r>
            <a:r>
              <a:rPr lang="en-US" sz="2600" dirty="0"/>
              <a:t>?</a:t>
            </a:r>
          </a:p>
          <a:p>
            <a:pPr marL="457200" lvl="1" indent="0">
              <a:buNone/>
            </a:pPr>
            <a:r>
              <a:rPr lang="en-US" sz="2600" b="1" dirty="0">
                <a:solidFill>
                  <a:schemeClr val="accent2"/>
                </a:solidFill>
              </a:rPr>
              <a:t>A: Surface operators. Their loop equations take the form of simple equations of motion in kinematic space.</a:t>
            </a:r>
            <a:br>
              <a:rPr lang="en-US" sz="2600" dirty="0"/>
            </a:b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do the loop equations and loop operators </a:t>
            </a:r>
            <a:r>
              <a:rPr lang="en-US" sz="2600" b="1" dirty="0"/>
              <a:t>look like in the gauge theory</a:t>
            </a:r>
            <a:r>
              <a:rPr lang="en-US" sz="2600" dirty="0"/>
              <a:t>?</a:t>
            </a:r>
          </a:p>
          <a:p>
            <a:pPr marL="457200" lvl="1" indent="0">
              <a:buNone/>
            </a:pPr>
            <a:r>
              <a:rPr lang="en-US" sz="2600" b="1" dirty="0">
                <a:solidFill>
                  <a:schemeClr val="accent2"/>
                </a:solidFill>
              </a:rPr>
              <a:t>A: The gauge theory sees the loops equations through the decomposition of the operator product expansion.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07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64543" y="-1927119"/>
            <a:ext cx="12018501" cy="9389478"/>
            <a:chOff x="7547404" y="1250568"/>
            <a:chExt cx="2920181" cy="2398410"/>
          </a:xfrm>
        </p:grpSpPr>
        <p:grpSp>
          <p:nvGrpSpPr>
            <p:cNvPr id="4" name="Group 565"/>
            <p:cNvGrpSpPr/>
            <p:nvPr/>
          </p:nvGrpSpPr>
          <p:grpSpPr>
            <a:xfrm>
              <a:off x="7788574" y="1606407"/>
              <a:ext cx="2338896" cy="1798729"/>
              <a:chOff x="0" y="0"/>
              <a:chExt cx="2338895" cy="1798728"/>
            </a:xfrm>
          </p:grpSpPr>
          <p:grpSp>
            <p:nvGrpSpPr>
              <p:cNvPr id="5" name="Group 559"/>
              <p:cNvGrpSpPr/>
              <p:nvPr/>
            </p:nvGrpSpPr>
            <p:grpSpPr>
              <a:xfrm>
                <a:off x="303844" y="84400"/>
                <a:ext cx="1714328" cy="1714329"/>
                <a:chOff x="0" y="0"/>
                <a:chExt cx="1714326" cy="1714327"/>
              </a:xfrm>
            </p:grpSpPr>
            <p:sp>
              <p:nvSpPr>
                <p:cNvPr id="11" name="Shape 552"/>
                <p:cNvSpPr/>
                <p:nvPr/>
              </p:nvSpPr>
              <p:spPr>
                <a:xfrm>
                  <a:off x="0" y="0"/>
                  <a:ext cx="1714327" cy="1714328"/>
                </a:xfrm>
                <a:prstGeom prst="ellipse">
                  <a:avLst/>
                </a:prstGeom>
                <a:solidFill>
                  <a:srgbClr val="F4F4F4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>
                      <a:solidFill>
                        <a:srgbClr val="FFFFFF"/>
                      </a:solidFill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" name="Shape 553"/>
                <p:cNvSpPr/>
                <p:nvPr/>
              </p:nvSpPr>
              <p:spPr>
                <a:xfrm>
                  <a:off x="116585" y="294233"/>
                  <a:ext cx="362841" cy="1007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5" h="21600" extrusionOk="0">
                      <a:moveTo>
                        <a:pt x="7246" y="0"/>
                      </a:moveTo>
                      <a:cubicBezTo>
                        <a:pt x="15562" y="2204"/>
                        <a:pt x="20656" y="5702"/>
                        <a:pt x="21050" y="9478"/>
                      </a:cubicBezTo>
                      <a:cubicBezTo>
                        <a:pt x="21600" y="14746"/>
                        <a:pt x="13200" y="19584"/>
                        <a:pt x="0" y="21600"/>
                      </a:cubicBezTo>
                    </a:path>
                  </a:pathLst>
                </a:custGeom>
                <a:noFill/>
                <a:ln w="50800" cap="flat">
                  <a:solidFill>
                    <a:schemeClr val="accent2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/>
                  </a:pPr>
                  <a:endParaRPr kumimoji="0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Shape 554"/>
                <p:cNvSpPr/>
                <p:nvPr/>
              </p:nvSpPr>
              <p:spPr>
                <a:xfrm>
                  <a:off x="169153" y="200890"/>
                  <a:ext cx="129629" cy="12962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>
                      <a:solidFill>
                        <a:srgbClr val="FFFFFF"/>
                      </a:solidFill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Shape 555"/>
                <p:cNvSpPr/>
                <p:nvPr/>
              </p:nvSpPr>
              <p:spPr>
                <a:xfrm>
                  <a:off x="63287" y="1248514"/>
                  <a:ext cx="129629" cy="12962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>
                      <a:solidFill>
                        <a:srgbClr val="FFFFFF"/>
                      </a:solidFill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Shape 556"/>
                <p:cNvSpPr/>
                <p:nvPr/>
              </p:nvSpPr>
              <p:spPr>
                <a:xfrm flipH="1">
                  <a:off x="1247037" y="294233"/>
                  <a:ext cx="288284" cy="10863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18" h="21600" extrusionOk="0">
                      <a:moveTo>
                        <a:pt x="3179" y="0"/>
                      </a:moveTo>
                      <a:cubicBezTo>
                        <a:pt x="12346" y="2221"/>
                        <a:pt x="18220" y="5365"/>
                        <a:pt x="19598" y="8791"/>
                      </a:cubicBezTo>
                      <a:cubicBezTo>
                        <a:pt x="21600" y="13766"/>
                        <a:pt x="14105" y="18665"/>
                        <a:pt x="0" y="21600"/>
                      </a:cubicBezTo>
                    </a:path>
                  </a:pathLst>
                </a:custGeom>
                <a:noFill/>
                <a:ln w="508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Shape 557"/>
                <p:cNvSpPr/>
                <p:nvPr/>
              </p:nvSpPr>
              <p:spPr>
                <a:xfrm>
                  <a:off x="1435150" y="222228"/>
                  <a:ext cx="129629" cy="12962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>
                      <a:solidFill>
                        <a:srgbClr val="FFFFFF"/>
                      </a:solidFill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Shape 558"/>
                <p:cNvSpPr/>
                <p:nvPr/>
              </p:nvSpPr>
              <p:spPr>
                <a:xfrm>
                  <a:off x="1486400" y="1313329"/>
                  <a:ext cx="129629" cy="12962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>
                      <a:solidFill>
                        <a:srgbClr val="FFFFFF"/>
                      </a:solidFill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" name="Shape 560"/>
              <p:cNvSpPr/>
              <p:nvPr/>
            </p:nvSpPr>
            <p:spPr>
              <a:xfrm>
                <a:off x="781202" y="934381"/>
                <a:ext cx="759612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7" name="pasted-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168" y="0"/>
                <a:ext cx="329165" cy="27008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" name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1467979"/>
                <a:ext cx="337605" cy="2700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pasted-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883129" y="33760"/>
                <a:ext cx="337606" cy="2700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" name="pasted-image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001291" y="1467979"/>
                <a:ext cx="337605" cy="2700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7547404" y="1250568"/>
              <a:ext cx="2920181" cy="2398410"/>
            </a:xfrm>
            <a:prstGeom prst="rect">
              <a:avLst/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71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94" y="-2039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/>
              <a:t>Some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1242"/>
                <a:ext cx="10308431" cy="563236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>
                    <a:solidFill>
                      <a:schemeClr val="accent6"/>
                    </a:solidFill>
                  </a:rPr>
                  <a:t>Geodesic Witten Diagrams</a:t>
                </a: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>
                    <a:solidFill>
                      <a:schemeClr val="accent6"/>
                    </a:solidFill>
                  </a:rPr>
                  <a:t>Local Operators	</a:t>
                </a:r>
              </a:p>
              <a:p>
                <a:pPr lvl="1"/>
                <a:r>
                  <a:rPr lang="en-US" dirty="0"/>
                  <a:t>The radon transform is invertible: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Recover the </a:t>
                </a:r>
                <a:r>
                  <a:rPr lang="en-US" dirty="0" err="1"/>
                  <a:t>spacelike</a:t>
                </a:r>
                <a:r>
                  <a:rPr lang="en-US" dirty="0"/>
                  <a:t> smearing function of HKLL:</a:t>
                </a:r>
                <a:br>
                  <a:rPr lang="en-US" dirty="0"/>
                </a:br>
                <a:br>
                  <a:rPr lang="en-US" dirty="0"/>
                </a:b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1242"/>
                <a:ext cx="10308431" cy="5632366"/>
              </a:xfrm>
              <a:blipFill>
                <a:blip r:embed="rId5"/>
                <a:stretch>
                  <a:fillRect l="-1124" t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455868" y="1220833"/>
            <a:ext cx="6279972" cy="1096280"/>
            <a:chOff x="8231025" y="4418433"/>
            <a:chExt cx="10047032" cy="1798729"/>
          </a:xfrm>
        </p:grpSpPr>
        <p:grpSp>
          <p:nvGrpSpPr>
            <p:cNvPr id="5" name="Group 565"/>
            <p:cNvGrpSpPr/>
            <p:nvPr/>
          </p:nvGrpSpPr>
          <p:grpSpPr>
            <a:xfrm>
              <a:off x="8231025" y="4418433"/>
              <a:ext cx="2338896" cy="1798729"/>
              <a:chOff x="0" y="0"/>
              <a:chExt cx="2338895" cy="1798728"/>
            </a:xfrm>
          </p:grpSpPr>
          <p:grpSp>
            <p:nvGrpSpPr>
              <p:cNvPr id="7" name="Group 559"/>
              <p:cNvGrpSpPr/>
              <p:nvPr/>
            </p:nvGrpSpPr>
            <p:grpSpPr>
              <a:xfrm>
                <a:off x="303844" y="84400"/>
                <a:ext cx="1714328" cy="1714329"/>
                <a:chOff x="0" y="0"/>
                <a:chExt cx="1714326" cy="1714327"/>
              </a:xfrm>
            </p:grpSpPr>
            <p:sp>
              <p:nvSpPr>
                <p:cNvPr id="13" name="Shape 552"/>
                <p:cNvSpPr/>
                <p:nvPr/>
              </p:nvSpPr>
              <p:spPr>
                <a:xfrm>
                  <a:off x="0" y="0"/>
                  <a:ext cx="1714327" cy="1714328"/>
                </a:xfrm>
                <a:prstGeom prst="ellipse">
                  <a:avLst/>
                </a:prstGeom>
                <a:solidFill>
                  <a:srgbClr val="F4F4F4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" name="Shape 553"/>
                <p:cNvSpPr/>
                <p:nvPr/>
              </p:nvSpPr>
              <p:spPr>
                <a:xfrm>
                  <a:off x="116585" y="294233"/>
                  <a:ext cx="362841" cy="1007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5" h="21600" extrusionOk="0">
                      <a:moveTo>
                        <a:pt x="7246" y="0"/>
                      </a:moveTo>
                      <a:cubicBezTo>
                        <a:pt x="15562" y="2204"/>
                        <a:pt x="20656" y="5702"/>
                        <a:pt x="21050" y="9478"/>
                      </a:cubicBezTo>
                      <a:cubicBezTo>
                        <a:pt x="21600" y="14746"/>
                        <a:pt x="13200" y="19584"/>
                        <a:pt x="0" y="21600"/>
                      </a:cubicBezTo>
                    </a:path>
                  </a:pathLst>
                </a:custGeom>
                <a:noFill/>
                <a:ln w="50800" cap="flat">
                  <a:solidFill>
                    <a:schemeClr val="accent2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 dirty="0"/>
                </a:p>
              </p:txBody>
            </p:sp>
            <p:sp>
              <p:nvSpPr>
                <p:cNvPr id="15" name="Shape 554"/>
                <p:cNvSpPr/>
                <p:nvPr/>
              </p:nvSpPr>
              <p:spPr>
                <a:xfrm>
                  <a:off x="169153" y="200890"/>
                  <a:ext cx="129629" cy="12962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" name="Shape 555"/>
                <p:cNvSpPr/>
                <p:nvPr/>
              </p:nvSpPr>
              <p:spPr>
                <a:xfrm>
                  <a:off x="63287" y="1248514"/>
                  <a:ext cx="129629" cy="12962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" name="Shape 556"/>
                <p:cNvSpPr/>
                <p:nvPr/>
              </p:nvSpPr>
              <p:spPr>
                <a:xfrm flipH="1">
                  <a:off x="1247037" y="294233"/>
                  <a:ext cx="288284" cy="10863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18" h="21600" extrusionOk="0">
                      <a:moveTo>
                        <a:pt x="3179" y="0"/>
                      </a:moveTo>
                      <a:cubicBezTo>
                        <a:pt x="12346" y="2221"/>
                        <a:pt x="18220" y="5365"/>
                        <a:pt x="19598" y="8791"/>
                      </a:cubicBezTo>
                      <a:cubicBezTo>
                        <a:pt x="21600" y="13766"/>
                        <a:pt x="14105" y="18665"/>
                        <a:pt x="0" y="21600"/>
                      </a:cubicBezTo>
                    </a:path>
                  </a:pathLst>
                </a:custGeom>
                <a:noFill/>
                <a:ln w="508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18" name="Shape 557"/>
                <p:cNvSpPr/>
                <p:nvPr/>
              </p:nvSpPr>
              <p:spPr>
                <a:xfrm>
                  <a:off x="1435150" y="222228"/>
                  <a:ext cx="129629" cy="12962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" name="Shape 558"/>
                <p:cNvSpPr/>
                <p:nvPr/>
              </p:nvSpPr>
              <p:spPr>
                <a:xfrm>
                  <a:off x="1486400" y="1313329"/>
                  <a:ext cx="129629" cy="12962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8" name="Shape 560"/>
              <p:cNvSpPr/>
              <p:nvPr/>
            </p:nvSpPr>
            <p:spPr>
              <a:xfrm>
                <a:off x="781202" y="934381"/>
                <a:ext cx="759612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pic>
            <p:nvPicPr>
              <p:cNvPr id="9" name="pasted-image.pdf 1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78168" y="0"/>
                <a:ext cx="329165" cy="27008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" name="pasted-image.pdf 2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1467979"/>
                <a:ext cx="337605" cy="2700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" name="pasted-image.pdf 3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883129" y="33760"/>
                <a:ext cx="337606" cy="2700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" name="pasted-image.pdf 4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001291" y="1467979"/>
                <a:ext cx="337605" cy="2700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1781936" y="4833354"/>
              <a:ext cx="6496121" cy="959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4500" indent="-444500">
                <a:spcBef>
                  <a:spcPts val="4000"/>
                </a:spcBef>
                <a:defRPr sz="2900"/>
              </a:pP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[</a:t>
              </a:r>
              <a:r>
                <a:rPr lang="en-US" sz="1600" dirty="0" err="1">
                  <a:solidFill>
                    <a:schemeClr val="bg2">
                      <a:lumMod val="50000"/>
                    </a:schemeClr>
                  </a:solidFill>
                </a:rPr>
                <a:t>Hijano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, Kraus, </a:t>
              </a:r>
              <a:b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</a:br>
              <a:r>
                <a:rPr lang="en-US" sz="1600" dirty="0" err="1">
                  <a:solidFill>
                    <a:schemeClr val="bg2">
                      <a:lumMod val="50000"/>
                    </a:schemeClr>
                  </a:solidFill>
                </a:rPr>
                <a:t>Perlmutter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, </a:t>
              </a:r>
              <a:r>
                <a:rPr lang="en-US" sz="1600" dirty="0" err="1">
                  <a:solidFill>
                    <a:schemeClr val="bg2">
                      <a:lumMod val="50000"/>
                    </a:schemeClr>
                  </a:solidFill>
                </a:rPr>
                <a:t>Snively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;]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77" y="1587146"/>
            <a:ext cx="4958235" cy="30397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340683" y="4955939"/>
            <a:ext cx="5078282" cy="1615364"/>
            <a:chOff x="7018120" y="2547519"/>
            <a:chExt cx="5078282" cy="161536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76" b="13435"/>
            <a:stretch/>
          </p:blipFill>
          <p:spPr>
            <a:xfrm>
              <a:off x="7018120" y="2547519"/>
              <a:ext cx="3257014" cy="161536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0275134" y="3182987"/>
              <a:ext cx="18212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[Hamilton, </a:t>
              </a: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Kabat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</a:p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 </a:t>
              </a: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Lifschytz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Lowe]</a:t>
              </a:r>
              <a:endParaRPr lang="en-US" sz="1600" dirty="0"/>
            </a:p>
          </p:txBody>
        </p:sp>
      </p:grpSp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61" y="4105498"/>
            <a:ext cx="4866203" cy="7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41" y="558355"/>
            <a:ext cx="11120438" cy="5949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600" dirty="0"/>
              <a:t>We have the linearized EOM:</a:t>
            </a: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Can define Radon Transforms: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and prove an analogous intertwining relation:</a:t>
            </a:r>
          </a:p>
          <a:p>
            <a:r>
              <a:rPr lang="en-US" sz="2600" dirty="0"/>
              <a:t>We find the Kinematic version of the EOM: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88" y="984708"/>
            <a:ext cx="5579834" cy="6263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27832" y="4846966"/>
            <a:ext cx="6117395" cy="746585"/>
            <a:chOff x="2527832" y="4846966"/>
            <a:chExt cx="6117395" cy="746585"/>
          </a:xfrm>
        </p:grpSpPr>
        <p:pic>
          <p:nvPicPr>
            <p:cNvPr id="4" name="Picture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261" y="5051987"/>
              <a:ext cx="5871741" cy="46609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27832" y="4846966"/>
              <a:ext cx="6117395" cy="74658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8645228" y="6027003"/>
            <a:ext cx="3932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3A299"/>
                </a:solidFill>
              </a:rPr>
              <a:t>Cf. [de Boer, Heller, Myers, Neiman]  </a:t>
            </a:r>
            <a:br>
              <a:rPr lang="en-US" sz="1600" dirty="0">
                <a:solidFill>
                  <a:srgbClr val="93A299"/>
                </a:solidFill>
              </a:rPr>
            </a:br>
            <a:r>
              <a:rPr lang="en-US" sz="1600" dirty="0">
                <a:solidFill>
                  <a:srgbClr val="93A299"/>
                </a:solidFill>
              </a:rPr>
              <a:t>[Nozaki, </a:t>
            </a:r>
            <a:r>
              <a:rPr lang="en-US" sz="1600" dirty="0" err="1">
                <a:solidFill>
                  <a:srgbClr val="93A299"/>
                </a:solidFill>
              </a:rPr>
              <a:t>Numasawa</a:t>
            </a:r>
            <a:r>
              <a:rPr lang="en-US" sz="1600" dirty="0">
                <a:solidFill>
                  <a:srgbClr val="93A299"/>
                </a:solidFill>
              </a:rPr>
              <a:t>, </a:t>
            </a:r>
            <a:r>
              <a:rPr lang="en-US" sz="1600" dirty="0" err="1">
                <a:solidFill>
                  <a:srgbClr val="93A299"/>
                </a:solidFill>
              </a:rPr>
              <a:t>Prudenziati</a:t>
            </a:r>
            <a:r>
              <a:rPr lang="en-US" sz="1600" dirty="0">
                <a:solidFill>
                  <a:srgbClr val="93A299"/>
                </a:solidFill>
              </a:rPr>
              <a:t>, </a:t>
            </a:r>
            <a:r>
              <a:rPr lang="en-US" sz="1600" dirty="0" err="1">
                <a:solidFill>
                  <a:srgbClr val="93A299"/>
                </a:solidFill>
              </a:rPr>
              <a:t>Takayanagi</a:t>
            </a:r>
            <a:r>
              <a:rPr lang="en-US" sz="1600" dirty="0">
                <a:solidFill>
                  <a:srgbClr val="93A299"/>
                </a:solidFill>
              </a:rPr>
              <a:t>], [Bhattacharya, </a:t>
            </a:r>
            <a:r>
              <a:rPr lang="en-US" sz="1600" dirty="0" err="1">
                <a:solidFill>
                  <a:srgbClr val="93A299"/>
                </a:solidFill>
              </a:rPr>
              <a:t>Takayanagi</a:t>
            </a:r>
            <a:r>
              <a:rPr lang="en-US" sz="1600" dirty="0">
                <a:solidFill>
                  <a:srgbClr val="93A299"/>
                </a:solidFill>
              </a:rPr>
              <a:t>]</a:t>
            </a:r>
            <a:endParaRPr lang="en-US" sz="1600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95" y="2022870"/>
            <a:ext cx="3892528" cy="1229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46" y="3737425"/>
            <a:ext cx="3696755" cy="357184"/>
          </a:xfrm>
          <a:prstGeom prst="rect">
            <a:avLst/>
          </a:prstGeom>
        </p:spPr>
      </p:pic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759619" y="73414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3) Linearized Einstein Equations</a:t>
            </a:r>
          </a:p>
        </p:txBody>
      </p:sp>
    </p:spTree>
    <p:extLst>
      <p:ext uri="{BB962C8B-B14F-4D97-AF65-F5344CB8AC3E}">
        <p14:creationId xmlns:p14="http://schemas.microsoft.com/office/powerpoint/2010/main" val="5720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1518" y="442913"/>
                <a:ext cx="11615737" cy="641508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5"/>
                    </a:solidFill>
                  </a:rPr>
                  <a:t>What about the CFT?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Casimir </a:t>
                </a:r>
                <a:r>
                  <a:rPr lang="en-US" sz="2600" dirty="0" err="1"/>
                  <a:t>Eqn</a:t>
                </a:r>
                <a:r>
                  <a:rPr lang="en-US" sz="2600" dirty="0"/>
                  <a:t>: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Using the 1/N expansion</a:t>
                </a: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r>
                  <a:rPr lang="en-US" sz="2600" dirty="0"/>
                  <a:t>Then, for a perturbation near the vacuum:</a:t>
                </a: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r>
                  <a:rPr lang="en-US" sz="2600" dirty="0"/>
                  <a:t>Read in the opposite direction, this is a </a:t>
                </a:r>
                <a:r>
                  <a:rPr lang="en-US" sz="2600" b="1" dirty="0">
                    <a:solidFill>
                      <a:schemeClr val="accent6"/>
                    </a:solidFill>
                  </a:rPr>
                  <a:t>derivation of the bulk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</m:sub>
                    </m:sSub>
                  </m:oMath>
                </a14:m>
                <a:endParaRPr lang="en-US" sz="2600" b="1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518" y="442913"/>
                <a:ext cx="11615737" cy="6415087"/>
              </a:xfrm>
              <a:blipFill>
                <a:blip r:embed="rId11"/>
                <a:stretch>
                  <a:fillRect l="-944" t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67" y="2284344"/>
            <a:ext cx="3312956" cy="353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27" y="1041075"/>
            <a:ext cx="4023303" cy="81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6" y="1203918"/>
            <a:ext cx="911826" cy="352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63671" y="1956996"/>
                <a:ext cx="33687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chemeClr val="accent2"/>
                    </a:solidFill>
                  </a:rPr>
                  <a:t> is just an OPE Block!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671" y="1956996"/>
                <a:ext cx="3368759" cy="430887"/>
              </a:xfrm>
              <a:prstGeom prst="rect">
                <a:avLst/>
              </a:prstGeom>
              <a:blipFill>
                <a:blip r:embed="rId15"/>
                <a:stretch>
                  <a:fillRect l="-181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35" y="3807890"/>
            <a:ext cx="2952898" cy="406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62" y="3664927"/>
            <a:ext cx="3358789" cy="74508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14400" y="5055858"/>
            <a:ext cx="10752670" cy="1338722"/>
            <a:chOff x="914400" y="5055858"/>
            <a:chExt cx="10752670" cy="1338722"/>
          </a:xfrm>
        </p:grpSpPr>
        <p:pic>
          <p:nvPicPr>
            <p:cNvPr id="12" name="Picture 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170" y="5294763"/>
              <a:ext cx="3838471" cy="40976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727" y="5233066"/>
              <a:ext cx="5132074" cy="46609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14400" y="5088824"/>
              <a:ext cx="4271963" cy="830313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47005" y="5055858"/>
              <a:ext cx="5520065" cy="830313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172411" y="5069858"/>
                  <a:ext cx="757239" cy="1324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groupChr>
                          <m:groupChrPr>
                            <m:chr m:val="⇔"/>
                            <m:pos m:val="top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2411" y="5069858"/>
                  <a:ext cx="757239" cy="1324722"/>
                </a:xfrm>
                <a:prstGeom prst="rect">
                  <a:avLst/>
                </a:prstGeom>
                <a:blipFill>
                  <a:blip r:embed="rId19"/>
                  <a:stretch>
                    <a:fillRect r="-88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780165" y="48756"/>
            <a:ext cx="3796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3A299"/>
                </a:solidFill>
              </a:rPr>
              <a:t>Cf. [Faulkner, </a:t>
            </a:r>
            <a:r>
              <a:rPr lang="en-US" sz="1600" dirty="0" err="1">
                <a:solidFill>
                  <a:srgbClr val="93A299"/>
                </a:solidFill>
              </a:rPr>
              <a:t>Guica</a:t>
            </a:r>
            <a:r>
              <a:rPr lang="en-US" sz="1600" dirty="0">
                <a:solidFill>
                  <a:srgbClr val="93A299"/>
                </a:solidFill>
              </a:rPr>
              <a:t>, Hartman, Lashkari, McDermont, Myers, </a:t>
            </a:r>
            <a:r>
              <a:rPr lang="en-US" sz="1600" dirty="0" err="1">
                <a:solidFill>
                  <a:srgbClr val="93A299"/>
                </a:solidFill>
              </a:rPr>
              <a:t>Swingle</a:t>
            </a:r>
            <a:r>
              <a:rPr lang="en-US" sz="1600" dirty="0">
                <a:solidFill>
                  <a:srgbClr val="93A299"/>
                </a:solidFill>
              </a:rPr>
              <a:t>, Van </a:t>
            </a:r>
            <a:r>
              <a:rPr lang="en-US" sz="1600" dirty="0" err="1">
                <a:solidFill>
                  <a:srgbClr val="93A299"/>
                </a:solidFill>
              </a:rPr>
              <a:t>Raamsdonk</a:t>
            </a:r>
            <a:r>
              <a:rPr lang="en-US" sz="1600" dirty="0">
                <a:solidFill>
                  <a:srgbClr val="93A299"/>
                </a:solidFill>
              </a:rPr>
              <a:t>]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68" y="1248292"/>
            <a:ext cx="2290274" cy="33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487" y="1164154"/>
            <a:ext cx="18391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</a:rPr>
              <a:t>EE 1</a:t>
            </a:r>
            <a:r>
              <a:rPr lang="en-US" sz="2500" b="1" baseline="30000" dirty="0">
                <a:solidFill>
                  <a:schemeClr val="accent2"/>
                </a:solidFill>
              </a:rPr>
              <a:t>st</a:t>
            </a:r>
            <a:r>
              <a:rPr lang="en-US" sz="2500" b="1" dirty="0">
                <a:solidFill>
                  <a:schemeClr val="accent2"/>
                </a:solidFill>
              </a:rPr>
              <a:t> Law:</a:t>
            </a:r>
          </a:p>
        </p:txBody>
      </p:sp>
    </p:spTree>
    <p:extLst>
      <p:ext uri="{BB962C8B-B14F-4D97-AF65-F5344CB8AC3E}">
        <p14:creationId xmlns:p14="http://schemas.microsoft.com/office/powerpoint/2010/main" val="19163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7194"/>
            <a:ext cx="10515600" cy="6057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Standard picture is much easier? </a:t>
            </a:r>
          </a:p>
          <a:p>
            <a:pPr marL="0" indent="0" algn="ctr">
              <a:buNone/>
            </a:pPr>
            <a:r>
              <a:rPr lang="en-US" sz="2600" b="1" dirty="0"/>
              <a:t>Not really....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… then, are diff-invariant (non-local) variables really that bad? 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chemeClr val="accent6"/>
                </a:solidFill>
              </a:rPr>
              <a:t>Aim of this talk</a:t>
            </a:r>
            <a:r>
              <a:rPr lang="en-US" sz="2600" b="1" dirty="0"/>
              <a:t>: NO.</a:t>
            </a:r>
            <a:br>
              <a:rPr lang="en-US" sz="2600" b="1" dirty="0"/>
            </a:br>
            <a:endParaRPr lang="en-US" sz="26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5"/>
                </a:solidFill>
              </a:rPr>
              <a:t>What is an </a:t>
            </a:r>
            <a:r>
              <a:rPr lang="en-US" sz="2400" b="1" dirty="0">
                <a:solidFill>
                  <a:schemeClr val="accent5"/>
                </a:solidFill>
              </a:rPr>
              <a:t>improved gauge/gravity dictionary </a:t>
            </a:r>
            <a:r>
              <a:rPr lang="en-US" sz="2400" dirty="0">
                <a:solidFill>
                  <a:schemeClr val="accent5"/>
                </a:solidFill>
              </a:rPr>
              <a:t>that is </a:t>
            </a:r>
            <a:r>
              <a:rPr lang="en-US" sz="2400" b="1" dirty="0">
                <a:solidFill>
                  <a:schemeClr val="accent5"/>
                </a:solidFill>
              </a:rPr>
              <a:t>gauge-invariant</a:t>
            </a:r>
            <a:r>
              <a:rPr lang="en-US" sz="2400" dirty="0">
                <a:solidFill>
                  <a:schemeClr val="accent5"/>
                </a:solidFill>
              </a:rPr>
              <a:t> on one side and </a:t>
            </a:r>
            <a:r>
              <a:rPr lang="en-US" sz="2400" b="1" dirty="0">
                <a:solidFill>
                  <a:schemeClr val="accent5"/>
                </a:solidFill>
              </a:rPr>
              <a:t>manifestly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b="1" dirty="0">
                <a:solidFill>
                  <a:schemeClr val="accent5"/>
                </a:solidFill>
              </a:rPr>
              <a:t>diff-invariant</a:t>
            </a:r>
            <a:r>
              <a:rPr lang="en-US" sz="2400" dirty="0">
                <a:solidFill>
                  <a:schemeClr val="accent5"/>
                </a:solidFill>
              </a:rPr>
              <a:t> on the other?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5"/>
                </a:solidFill>
              </a:rPr>
              <a:t>Can we find a </a:t>
            </a:r>
            <a:r>
              <a:rPr lang="en-US" sz="2400" b="1" dirty="0">
                <a:solidFill>
                  <a:schemeClr val="accent5"/>
                </a:solidFill>
              </a:rPr>
              <a:t>better connection to the natural CFT variables </a:t>
            </a:r>
            <a:r>
              <a:rPr lang="en-US" sz="2400" dirty="0">
                <a:solidFill>
                  <a:schemeClr val="accent5"/>
                </a:solidFill>
              </a:rPr>
              <a:t>that make the OPE so simple?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Answer:</a:t>
            </a:r>
          </a:p>
          <a:p>
            <a:pPr marL="0" indent="0">
              <a:buNone/>
            </a:pPr>
            <a:r>
              <a:rPr lang="en-US" sz="2600" b="1" dirty="0"/>
              <a:t>Stereoscopic Dictionary: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14575" y="5832696"/>
            <a:ext cx="3504055" cy="852774"/>
            <a:chOff x="2314575" y="5832696"/>
            <a:chExt cx="3504055" cy="852774"/>
          </a:xfrm>
        </p:grpSpPr>
        <p:sp>
          <p:nvSpPr>
            <p:cNvPr id="7" name="Rectangle 6"/>
            <p:cNvSpPr/>
            <p:nvPr/>
          </p:nvSpPr>
          <p:spPr>
            <a:xfrm>
              <a:off x="2314575" y="5832696"/>
              <a:ext cx="3504055" cy="83581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0397" y="5854473"/>
              <a:ext cx="33902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Surface Operators in </a:t>
              </a:r>
              <a:r>
                <a:rPr lang="en-US" sz="2400" b="1" dirty="0" err="1"/>
                <a:t>AdS</a:t>
              </a:r>
              <a:endParaRPr lang="en-US" sz="2400" b="1" dirty="0"/>
            </a:p>
            <a:p>
              <a:r>
                <a:rPr lang="en-US" sz="2400" dirty="0"/>
                <a:t>(Non-local, diff-invariant)</a:t>
              </a:r>
              <a:r>
                <a:rPr lang="en-US" sz="2400" b="1" dirty="0"/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69565" y="5822496"/>
            <a:ext cx="4504533" cy="1107996"/>
            <a:chOff x="5869565" y="5822496"/>
            <a:chExt cx="4504533" cy="1107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869565" y="5822496"/>
                  <a:ext cx="757239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565" y="5822496"/>
                  <a:ext cx="757239" cy="11079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6695361" y="5832696"/>
              <a:ext cx="3577352" cy="83581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86550" y="5822496"/>
              <a:ext cx="3687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Partial Waves of the OPE</a:t>
              </a:r>
            </a:p>
            <a:p>
              <a:r>
                <a:rPr lang="en-US" sz="2400" dirty="0"/>
                <a:t>(building blocks of the OPE)</a:t>
              </a:r>
              <a:r>
                <a:rPr lang="en-US" sz="24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The Kinematic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115567"/>
            <a:ext cx="11700933" cy="5632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This will be a </a:t>
            </a:r>
            <a:r>
              <a:rPr lang="en-US" sz="2600" b="1" dirty="0">
                <a:solidFill>
                  <a:schemeClr val="accent6"/>
                </a:solidFill>
              </a:rPr>
              <a:t>powerful framework</a:t>
            </a:r>
            <a:r>
              <a:rPr lang="en-US" sz="2600" dirty="0"/>
              <a:t>. It brings together many familiar ideas in holography, including:</a:t>
            </a:r>
            <a:br>
              <a:rPr lang="en-US" sz="2600" dirty="0"/>
            </a:b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</a:t>
            </a:r>
            <a:r>
              <a:rPr lang="en-US" sz="2600" b="1" dirty="0"/>
              <a:t>Entanglement First Law</a:t>
            </a:r>
            <a:r>
              <a:rPr lang="en-US" sz="2600" dirty="0"/>
              <a:t> and </a:t>
            </a:r>
            <a:r>
              <a:rPr lang="en-US" sz="2600" b="1" dirty="0"/>
              <a:t>Einstein’s Equations </a:t>
            </a:r>
            <a:r>
              <a:rPr lang="en-US" sz="2100" dirty="0">
                <a:solidFill>
                  <a:srgbClr val="93A299"/>
                </a:solidFill>
              </a:rPr>
              <a:t>[Faulkner, </a:t>
            </a:r>
            <a:r>
              <a:rPr lang="en-US" sz="2100" dirty="0" err="1">
                <a:solidFill>
                  <a:srgbClr val="93A299"/>
                </a:solidFill>
              </a:rPr>
              <a:t>Guica</a:t>
            </a:r>
            <a:r>
              <a:rPr lang="en-US" sz="2100" dirty="0">
                <a:solidFill>
                  <a:srgbClr val="93A299"/>
                </a:solidFill>
              </a:rPr>
              <a:t>, Hartman, Lashkari, </a:t>
            </a:r>
            <a:r>
              <a:rPr lang="en-US" sz="2100" dirty="0" err="1">
                <a:solidFill>
                  <a:srgbClr val="93A299"/>
                </a:solidFill>
              </a:rPr>
              <a:t>McDermont</a:t>
            </a:r>
            <a:r>
              <a:rPr lang="en-US" sz="2100" dirty="0">
                <a:solidFill>
                  <a:srgbClr val="93A299"/>
                </a:solidFill>
              </a:rPr>
              <a:t>, Myers, </a:t>
            </a:r>
            <a:r>
              <a:rPr lang="en-US" sz="2100" dirty="0" err="1">
                <a:solidFill>
                  <a:srgbClr val="93A299"/>
                </a:solidFill>
              </a:rPr>
              <a:t>Swingle</a:t>
            </a:r>
            <a:r>
              <a:rPr lang="en-US" sz="2100" dirty="0">
                <a:solidFill>
                  <a:srgbClr val="93A299"/>
                </a:solidFill>
              </a:rPr>
              <a:t>, Van </a:t>
            </a:r>
            <a:r>
              <a:rPr lang="en-US" sz="2100" dirty="0" err="1">
                <a:solidFill>
                  <a:srgbClr val="93A299"/>
                </a:solidFill>
              </a:rPr>
              <a:t>Raamsdonk</a:t>
            </a:r>
            <a:r>
              <a:rPr lang="en-US" sz="2100" dirty="0">
                <a:solidFill>
                  <a:srgbClr val="93A299"/>
                </a:solidFill>
              </a:rPr>
              <a:t>]</a:t>
            </a:r>
            <a:br>
              <a:rPr lang="en-US" sz="2100" dirty="0">
                <a:solidFill>
                  <a:srgbClr val="93A299"/>
                </a:solidFill>
              </a:rPr>
            </a:br>
            <a:endParaRPr lang="en-US" sz="2100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/>
              <a:t>Geodesic Witten diagrams </a:t>
            </a:r>
            <a:r>
              <a:rPr lang="en-US" sz="2600" dirty="0"/>
              <a:t>and </a:t>
            </a:r>
            <a:r>
              <a:rPr lang="en-US" sz="2600" b="1" dirty="0"/>
              <a:t>conformal blocks </a:t>
            </a:r>
            <a:r>
              <a:rPr lang="en-US" sz="2100" dirty="0">
                <a:solidFill>
                  <a:srgbClr val="93A299"/>
                </a:solidFill>
              </a:rPr>
              <a:t>[</a:t>
            </a:r>
            <a:r>
              <a:rPr lang="en-US" sz="2100" dirty="0" err="1">
                <a:solidFill>
                  <a:srgbClr val="93A299"/>
                </a:solidFill>
              </a:rPr>
              <a:t>Hijano</a:t>
            </a:r>
            <a:r>
              <a:rPr lang="en-US" sz="2100" dirty="0">
                <a:solidFill>
                  <a:srgbClr val="93A299"/>
                </a:solidFill>
              </a:rPr>
              <a:t>, Kraus, </a:t>
            </a:r>
            <a:r>
              <a:rPr lang="en-US" sz="2100" dirty="0" err="1">
                <a:solidFill>
                  <a:srgbClr val="93A299"/>
                </a:solidFill>
              </a:rPr>
              <a:t>Perlmutter</a:t>
            </a:r>
            <a:r>
              <a:rPr lang="en-US" sz="2100" dirty="0">
                <a:solidFill>
                  <a:srgbClr val="93A299"/>
                </a:solidFill>
              </a:rPr>
              <a:t>, </a:t>
            </a:r>
            <a:r>
              <a:rPr lang="en-US" sz="2100" dirty="0" err="1">
                <a:solidFill>
                  <a:srgbClr val="93A299"/>
                </a:solidFill>
              </a:rPr>
              <a:t>Snively</a:t>
            </a:r>
            <a:r>
              <a:rPr lang="en-US" sz="2100" dirty="0">
                <a:solidFill>
                  <a:srgbClr val="93A299"/>
                </a:solidFill>
              </a:rPr>
              <a:t>]</a:t>
            </a:r>
            <a:br>
              <a:rPr lang="en-US" sz="2100" dirty="0">
                <a:solidFill>
                  <a:srgbClr val="93A299"/>
                </a:solidFill>
              </a:rPr>
            </a:br>
            <a:endParaRPr lang="en-US" sz="2100" b="1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</a:t>
            </a:r>
            <a:r>
              <a:rPr lang="en-US" sz="2600" b="1" dirty="0"/>
              <a:t>HKLL</a:t>
            </a:r>
            <a:r>
              <a:rPr lang="en-US" sz="2600" dirty="0"/>
              <a:t> construction of interacting</a:t>
            </a:r>
            <a:r>
              <a:rPr lang="en-US" sz="2600" b="1" dirty="0"/>
              <a:t> ‘local’ bulk fields  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[Hamilton, </a:t>
            </a:r>
            <a:r>
              <a:rPr lang="en-US" sz="2100" dirty="0" err="1">
                <a:solidFill>
                  <a:schemeClr val="bg2">
                    <a:lumMod val="75000"/>
                  </a:schemeClr>
                </a:solidFill>
              </a:rPr>
              <a:t>Kabat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bg2">
                    <a:lumMod val="75000"/>
                  </a:schemeClr>
                </a:solidFill>
              </a:rPr>
              <a:t>Lifschytz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, Lowe; </a:t>
            </a:r>
            <a:r>
              <a:rPr lang="en-US" sz="2100" dirty="0" err="1">
                <a:solidFill>
                  <a:schemeClr val="bg2">
                    <a:lumMod val="75000"/>
                  </a:schemeClr>
                </a:solidFill>
              </a:rPr>
              <a:t>Kabat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bg2">
                    <a:lumMod val="75000"/>
                  </a:schemeClr>
                </a:solidFill>
              </a:rPr>
              <a:t>Lifschytz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]</a:t>
            </a:r>
            <a:br>
              <a:rPr lang="en-US" sz="2100" dirty="0">
                <a:solidFill>
                  <a:schemeClr val="bg2">
                    <a:lumMod val="75000"/>
                  </a:schemeClr>
                </a:solidFill>
              </a:rPr>
            </a:b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/>
              <a:t>de Sitter dynamics </a:t>
            </a:r>
            <a:r>
              <a:rPr lang="en-US" sz="2600" dirty="0"/>
              <a:t>for the variations of </a:t>
            </a:r>
            <a:r>
              <a:rPr lang="en-US" sz="2600" b="1" dirty="0"/>
              <a:t>EE</a:t>
            </a:r>
            <a:r>
              <a:rPr lang="en-US" sz="2600" dirty="0"/>
              <a:t>  </a:t>
            </a:r>
            <a:r>
              <a:rPr lang="en-US" sz="2100" dirty="0">
                <a:solidFill>
                  <a:srgbClr val="93A299"/>
                </a:solidFill>
              </a:rPr>
              <a:t>[de Boer, Heller, Myers, Neiman]  </a:t>
            </a:r>
            <a:br>
              <a:rPr lang="en-US" sz="2100" dirty="0">
                <a:solidFill>
                  <a:srgbClr val="93A299"/>
                </a:solidFill>
              </a:rPr>
            </a:br>
            <a:r>
              <a:rPr lang="en-US" sz="2100" dirty="0">
                <a:solidFill>
                  <a:srgbClr val="93A299"/>
                </a:solidFill>
              </a:rPr>
              <a:t>[Nozaki, </a:t>
            </a:r>
            <a:r>
              <a:rPr lang="en-US" sz="2100" dirty="0" err="1">
                <a:solidFill>
                  <a:srgbClr val="93A299"/>
                </a:solidFill>
              </a:rPr>
              <a:t>Numasawa</a:t>
            </a:r>
            <a:r>
              <a:rPr lang="en-US" sz="2100" dirty="0">
                <a:solidFill>
                  <a:srgbClr val="93A299"/>
                </a:solidFill>
              </a:rPr>
              <a:t>, </a:t>
            </a:r>
            <a:r>
              <a:rPr lang="en-US" sz="2100" dirty="0" err="1">
                <a:solidFill>
                  <a:srgbClr val="93A299"/>
                </a:solidFill>
              </a:rPr>
              <a:t>Prudenziati</a:t>
            </a:r>
            <a:r>
              <a:rPr lang="en-US" sz="2100" dirty="0">
                <a:solidFill>
                  <a:srgbClr val="93A299"/>
                </a:solidFill>
              </a:rPr>
              <a:t>, </a:t>
            </a:r>
            <a:r>
              <a:rPr lang="en-US" sz="2100" dirty="0" err="1">
                <a:solidFill>
                  <a:srgbClr val="93A299"/>
                </a:solidFill>
              </a:rPr>
              <a:t>Takayanagi</a:t>
            </a:r>
            <a:r>
              <a:rPr lang="en-US" sz="2100" dirty="0">
                <a:solidFill>
                  <a:srgbClr val="93A299"/>
                </a:solidFill>
              </a:rPr>
              <a:t>], [Bhattacharya, </a:t>
            </a:r>
            <a:r>
              <a:rPr lang="en-US" sz="2100" dirty="0" err="1">
                <a:solidFill>
                  <a:srgbClr val="93A299"/>
                </a:solidFill>
              </a:rPr>
              <a:t>Takayanagi</a:t>
            </a:r>
            <a:r>
              <a:rPr lang="en-US" sz="2100" dirty="0">
                <a:solidFill>
                  <a:srgbClr val="93A299"/>
                </a:solidFill>
              </a:rPr>
              <a:t>]</a:t>
            </a:r>
          </a:p>
          <a:p>
            <a:pPr marL="971550" lvl="1" indent="-514350">
              <a:buFont typeface="+mj-lt"/>
              <a:buAutoNum type="arabicPeriod"/>
            </a:pPr>
            <a:endParaRPr lang="en-US" sz="2100" b="1" dirty="0"/>
          </a:p>
          <a:p>
            <a:pPr marL="0" indent="0">
              <a:buNone/>
            </a:pPr>
            <a:r>
              <a:rPr lang="en-US" sz="2500" b="1" dirty="0">
                <a:solidFill>
                  <a:schemeClr val="accent5"/>
                </a:solidFill>
              </a:rPr>
              <a:t>And I will show it’s importance is more than just a kinematic coincidence!</a:t>
            </a:r>
            <a:endParaRPr lang="en-US" sz="3000" b="1" dirty="0">
              <a:solidFill>
                <a:schemeClr val="accent5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712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5569"/>
            <a:ext cx="10515600" cy="54228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Lessons from Gauge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Kinematic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OPE Blocks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Geodesic Operators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Ongoing Work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>
                <a:solidFill>
                  <a:schemeClr val="accent5"/>
                </a:solidFill>
              </a:rPr>
              <a:t>Our Work </a:t>
            </a:r>
            <a:r>
              <a:rPr lang="en-US" sz="2600" dirty="0"/>
              <a:t>= </a:t>
            </a:r>
            <a:r>
              <a:rPr lang="en-US" sz="2600" b="1" dirty="0"/>
              <a:t>General Dimensions 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>
                <a:solidFill>
                  <a:schemeClr val="accent6"/>
                </a:solidFill>
              </a:rPr>
              <a:t>This Talk </a:t>
            </a:r>
            <a:r>
              <a:rPr lang="en-US" sz="2600" dirty="0"/>
              <a:t>= </a:t>
            </a:r>
            <a:r>
              <a:rPr lang="en-US" sz="2600" b="1" dirty="0"/>
              <a:t>2D CFT / 3D Bulk</a:t>
            </a:r>
          </a:p>
          <a:p>
            <a:pPr marL="0" indent="0" algn="ctr">
              <a:buNone/>
            </a:pPr>
            <a:r>
              <a:rPr lang="en-US" sz="2600" dirty="0"/>
              <a:t>(… easier to draw pictures)</a:t>
            </a:r>
          </a:p>
        </p:txBody>
      </p:sp>
    </p:spTree>
    <p:extLst>
      <p:ext uri="{BB962C8B-B14F-4D97-AF65-F5344CB8AC3E}">
        <p14:creationId xmlns:p14="http://schemas.microsoft.com/office/powerpoint/2010/main" val="20089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224316" y="2056919"/>
            <a:ext cx="7710715" cy="5486881"/>
            <a:chOff x="842209" y="2156557"/>
            <a:chExt cx="1263600" cy="10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842209" y="2156557"/>
                <a:ext cx="1263600" cy="10544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9969" y="2144677"/>
                  <a:ext cx="1287720" cy="10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/>
                <p14:cNvContentPartPr/>
                <p14:nvPr/>
              </p14:nvContentPartPr>
              <p14:xfrm>
                <a:off x="1286437" y="2167840"/>
                <a:ext cx="63360" cy="14004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74917" y="2157400"/>
                  <a:ext cx="88920" cy="164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Gauge Theories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5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Lesson from gauge theories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568"/>
                <a:ext cx="10515600" cy="56686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b="1" dirty="0"/>
                  <a:t>You might be familiar with a similar story:</a:t>
                </a:r>
              </a:p>
              <a:p>
                <a:pPr marL="0" indent="0">
                  <a:buNone/>
                </a:pPr>
                <a:r>
                  <a:rPr lang="en-US" sz="2600" dirty="0"/>
                  <a:t>We typically formulate a gauge theory in terms of a </a:t>
                </a:r>
                <a:r>
                  <a:rPr lang="en-US" sz="2600" b="1" dirty="0"/>
                  <a:t>gauge potential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600" dirty="0"/>
                  <a:t> and the corresponding </a:t>
                </a:r>
                <a:r>
                  <a:rPr lang="en-US" sz="2600" b="1" dirty="0"/>
                  <a:t>field strength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sz="2600" dirty="0"/>
                  <a:t>, where the equation of motion is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accent6"/>
                    </a:solidFill>
                  </a:rPr>
                  <a:t>But the inclusion of the gauge field is just a </a:t>
                </a:r>
                <a:r>
                  <a:rPr lang="en-US" sz="2600" b="1" dirty="0">
                    <a:solidFill>
                      <a:schemeClr val="accent6"/>
                    </a:solidFill>
                  </a:rPr>
                  <a:t>redundancy of the description</a:t>
                </a:r>
                <a:r>
                  <a:rPr lang="en-US" sz="2600" dirty="0">
                    <a:solidFill>
                      <a:schemeClr val="accent6"/>
                    </a:solidFill>
                  </a:rPr>
                  <a:t>. It’s unfortunate to have to use such an </a:t>
                </a:r>
                <a:r>
                  <a:rPr lang="en-US" sz="2600" b="1" dirty="0">
                    <a:solidFill>
                      <a:schemeClr val="accent6"/>
                    </a:solidFill>
                  </a:rPr>
                  <a:t>inefficient representation </a:t>
                </a:r>
                <a:r>
                  <a:rPr lang="en-US" sz="2600" dirty="0">
                    <a:solidFill>
                      <a:schemeClr val="accent6"/>
                    </a:solidFill>
                  </a:rPr>
                  <a:t>of the physics.</a:t>
                </a:r>
              </a:p>
              <a:p>
                <a:pPr marL="0" indent="0">
                  <a:buNone/>
                </a:pPr>
                <a:r>
                  <a:rPr lang="en-US" sz="2600" dirty="0"/>
                  <a:t>However, we do have a </a:t>
                </a:r>
                <a:r>
                  <a:rPr lang="en-US" sz="2600" b="1" dirty="0"/>
                  <a:t>complete set of gauge-invariant observables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5"/>
                    </a:solidFill>
                  </a:rPr>
                  <a:t>Can we express the dynamics of the theory in terms of these variables alone? </a:t>
                </a:r>
                <a:r>
                  <a:rPr lang="en-US" sz="2600" b="1" dirty="0"/>
                  <a:t>(</a:t>
                </a:r>
                <a:r>
                  <a:rPr lang="en-US" sz="2600" dirty="0"/>
                  <a:t>That is, can we write an equivalent EOM in the </a:t>
                </a:r>
                <a:r>
                  <a:rPr lang="en-US" sz="2600" b="1" dirty="0"/>
                  <a:t>space of loops?)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568"/>
                <a:ext cx="10515600" cy="5668690"/>
              </a:xfrm>
              <a:blipFill>
                <a:blip r:embed="rId5"/>
                <a:stretch>
                  <a:fillRect l="-1043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41" y="2593581"/>
            <a:ext cx="1994437" cy="352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99" y="4857241"/>
            <a:ext cx="3614911" cy="677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06" y="5044130"/>
            <a:ext cx="2096802" cy="3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8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Loops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2392"/>
                <a:ext cx="10515600" cy="56686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/>
                    </a:solidFill>
                  </a:rPr>
                  <a:t>How do we insert the equation of motion into a Wilson loop?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Can also define a field space Laplacian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view Wilson loop as a ‘loop transform’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the gauge field. </a:t>
                </a:r>
                <a:r>
                  <a:rPr lang="en-US" i="1" dirty="0"/>
                  <a:t>At large N</a:t>
                </a:r>
                <a:r>
                  <a:rPr lang="en-US" dirty="0"/>
                  <a:t>:</a:t>
                </a:r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2392"/>
                <a:ext cx="10515600" cy="5668690"/>
              </a:xfrm>
              <a:blipFill>
                <a:blip r:embed="rId9"/>
                <a:stretch>
                  <a:fillRect l="-1217" t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130038" y="94459"/>
            <a:ext cx="257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Migdal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Makeenko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Polyakov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 Halpern,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Makeenko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;…]</a:t>
            </a:r>
          </a:p>
        </p:txBody>
      </p:sp>
      <p:grpSp>
        <p:nvGrpSpPr>
          <p:cNvPr id="278" name="Group 277"/>
          <p:cNvGrpSpPr/>
          <p:nvPr/>
        </p:nvGrpSpPr>
        <p:grpSpPr>
          <a:xfrm>
            <a:off x="747486" y="2392168"/>
            <a:ext cx="1263600" cy="1413455"/>
            <a:chOff x="842209" y="2156557"/>
            <a:chExt cx="1263600" cy="14134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/>
                <p14:cNvContentPartPr/>
                <p14:nvPr/>
              </p14:nvContentPartPr>
              <p14:xfrm>
                <a:off x="842209" y="2156557"/>
                <a:ext cx="1263600" cy="10544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9969" y="2144677"/>
                  <a:ext cx="1287720" cy="10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4" name="Ink 53"/>
                <p14:cNvContentPartPr/>
                <p14:nvPr/>
              </p14:nvContentPartPr>
              <p14:xfrm>
                <a:off x="1286437" y="2167840"/>
                <a:ext cx="63360" cy="14004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74917" y="2157400"/>
                  <a:ext cx="88920" cy="16488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17" name="Picture 11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894" y="3293406"/>
              <a:ext cx="272034" cy="276606"/>
            </a:xfrm>
            <a:prstGeom prst="rect">
              <a:avLst/>
            </a:prstGeom>
          </p:spPr>
        </p:pic>
      </p:grpSp>
      <p:grpSp>
        <p:nvGrpSpPr>
          <p:cNvPr id="279" name="Group 278"/>
          <p:cNvGrpSpPr/>
          <p:nvPr/>
        </p:nvGrpSpPr>
        <p:grpSpPr>
          <a:xfrm>
            <a:off x="3516646" y="2137027"/>
            <a:ext cx="1263600" cy="1759710"/>
            <a:chOff x="3518408" y="1833760"/>
            <a:chExt cx="1263600" cy="17597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7" name="Ink 56"/>
                <p14:cNvContentPartPr/>
                <p14:nvPr/>
              </p14:nvContentPartPr>
              <p14:xfrm>
                <a:off x="3518408" y="2197360"/>
                <a:ext cx="1263600" cy="1054354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06168" y="2185481"/>
                  <a:ext cx="1287720" cy="1078472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19" name="Picture 1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28" y="3278002"/>
              <a:ext cx="361188" cy="31546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4" name="Ink 163"/>
                <p14:cNvContentPartPr/>
                <p14:nvPr/>
              </p14:nvContentPartPr>
              <p14:xfrm>
                <a:off x="3835957" y="2315080"/>
                <a:ext cx="0" cy="6480"/>
              </p14:xfrm>
            </p:contentPart>
          </mc:Choice>
          <mc:Fallback xmlns="">
            <p:pic>
              <p:nvPicPr>
                <p:cNvPr id="164" name="Ink 163"/>
                <p:cNvPicPr/>
                <p:nvPr/>
              </p:nvPicPr>
              <p:blipFill/>
              <p:spPr/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7" name="Ink 166"/>
                <p14:cNvContentPartPr/>
                <p14:nvPr/>
              </p14:nvContentPartPr>
              <p14:xfrm>
                <a:off x="3520957" y="1833760"/>
                <a:ext cx="632520" cy="813674"/>
              </p14:xfrm>
            </p:contentPart>
          </mc:Choice>
          <mc:Fallback xmlns="">
            <p:pic>
              <p:nvPicPr>
                <p:cNvPr id="167" name="Ink 16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11237" y="1821879"/>
                  <a:ext cx="655560" cy="8356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/>
          <p:cNvGrpSpPr/>
          <p:nvPr/>
        </p:nvGrpSpPr>
        <p:grpSpPr>
          <a:xfrm>
            <a:off x="5110059" y="2025760"/>
            <a:ext cx="2032393" cy="840154"/>
            <a:chOff x="5205094" y="1731031"/>
            <a:chExt cx="2032393" cy="840154"/>
          </a:xfrm>
        </p:grpSpPr>
        <p:pic>
          <p:nvPicPr>
            <p:cNvPr id="123" name="Picture 12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495" y="1982458"/>
              <a:ext cx="1078992" cy="400050"/>
            </a:xfrm>
            <a:prstGeom prst="rect">
              <a:avLst/>
            </a:prstGeom>
          </p:spPr>
        </p:pic>
        <p:sp>
          <p:nvSpPr>
            <p:cNvPr id="161" name="Rectangle 160"/>
            <p:cNvSpPr/>
            <p:nvPr/>
          </p:nvSpPr>
          <p:spPr>
            <a:xfrm>
              <a:off x="5295215" y="1830657"/>
              <a:ext cx="692944" cy="651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8" name="Ink 217"/>
                <p14:cNvContentPartPr/>
                <p14:nvPr/>
              </p14:nvContentPartPr>
              <p14:xfrm>
                <a:off x="5619814" y="1731031"/>
                <a:ext cx="82836" cy="171994"/>
              </p14:xfrm>
            </p:contentPart>
          </mc:Choice>
          <mc:Fallback xmlns="">
            <p:pic>
              <p:nvPicPr>
                <p:cNvPr id="218" name="Ink 217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06848" y="1718797"/>
                  <a:ext cx="110208" cy="190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3" name="Ink 222"/>
                <p14:cNvContentPartPr/>
                <p14:nvPr/>
              </p14:nvContentPartPr>
              <p14:xfrm>
                <a:off x="5205094" y="2125591"/>
                <a:ext cx="863316" cy="169834"/>
              </p14:xfrm>
            </p:contentPart>
          </mc:Choice>
          <mc:Fallback xmlns="">
            <p:pic>
              <p:nvPicPr>
                <p:cNvPr id="223" name="Ink 222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92853" y="2111198"/>
                  <a:ext cx="883117" cy="199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5" name="Ink 224"/>
                <p14:cNvContentPartPr/>
                <p14:nvPr/>
              </p14:nvContentPartPr>
              <p14:xfrm>
                <a:off x="5575534" y="2393071"/>
                <a:ext cx="108036" cy="178114"/>
              </p14:xfrm>
            </p:contentPart>
          </mc:Choice>
          <mc:Fallback xmlns="">
            <p:pic>
              <p:nvPicPr>
                <p:cNvPr id="225" name="Ink 224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60769" y="2381197"/>
                  <a:ext cx="135765" cy="1971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/>
          <p:cNvGrpSpPr/>
          <p:nvPr/>
        </p:nvGrpSpPr>
        <p:grpSpPr>
          <a:xfrm>
            <a:off x="7988914" y="2091884"/>
            <a:ext cx="3070473" cy="1853682"/>
            <a:chOff x="8088095" y="1796040"/>
            <a:chExt cx="3070473" cy="1853682"/>
          </a:xfrm>
        </p:grpSpPr>
        <p:pic>
          <p:nvPicPr>
            <p:cNvPr id="270" name="Picture 26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529" y="3334254"/>
              <a:ext cx="445770" cy="31546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0" name="Ink 229"/>
                <p14:cNvContentPartPr/>
                <p14:nvPr/>
              </p14:nvContentPartPr>
              <p14:xfrm>
                <a:off x="8088095" y="2120257"/>
                <a:ext cx="1263636" cy="1054354"/>
              </p14:xfrm>
            </p:contentPart>
          </mc:Choice>
          <mc:Fallback xmlns="">
            <p:pic>
              <p:nvPicPr>
                <p:cNvPr id="230" name="Ink 229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75855" y="2108374"/>
                  <a:ext cx="1287757" cy="10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2" name="Ink 231"/>
                <p14:cNvContentPartPr/>
                <p14:nvPr/>
              </p14:nvContentPartPr>
              <p14:xfrm>
                <a:off x="8088095" y="2293200"/>
                <a:ext cx="294147" cy="739211"/>
              </p14:xfrm>
            </p:contentPart>
          </mc:Choice>
          <mc:Fallback xmlns="">
            <p:pic>
              <p:nvPicPr>
                <p:cNvPr id="232" name="Ink 231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77654" y="2281318"/>
                  <a:ext cx="316469" cy="757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2" name="Ink 261"/>
                <p14:cNvContentPartPr/>
                <p14:nvPr/>
              </p14:nvContentPartPr>
              <p14:xfrm>
                <a:off x="8595695" y="1796040"/>
                <a:ext cx="165267" cy="384251"/>
              </p14:xfrm>
            </p:contentPart>
          </mc:Choice>
          <mc:Fallback xmlns="">
            <p:pic>
              <p:nvPicPr>
                <p:cNvPr id="262" name="Ink 261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86694" y="1786317"/>
                  <a:ext cx="183990" cy="406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8" name="Ink 267"/>
                <p14:cNvContentPartPr/>
                <p14:nvPr/>
              </p14:nvContentPartPr>
              <p14:xfrm>
                <a:off x="8098895" y="1802880"/>
                <a:ext cx="699507" cy="767651"/>
              </p14:xfrm>
            </p:contentPart>
          </mc:Choice>
          <mc:Fallback xmlns="">
            <p:pic>
              <p:nvPicPr>
                <p:cNvPr id="268" name="Ink 267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87015" y="1794239"/>
                  <a:ext cx="721828" cy="786374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272" name="Picture 27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940" y="1853964"/>
              <a:ext cx="1595628" cy="40005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07194" y="42148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47486" y="4404626"/>
            <a:ext cx="6998194" cy="523220"/>
            <a:chOff x="747486" y="4404626"/>
            <a:chExt cx="6998194" cy="523220"/>
          </a:xfrm>
        </p:grpSpPr>
        <p:sp>
          <p:nvSpPr>
            <p:cNvPr id="44" name="TextBox 43"/>
            <p:cNvSpPr txBox="1"/>
            <p:nvPr/>
          </p:nvSpPr>
          <p:spPr>
            <a:xfrm>
              <a:off x="747486" y="4404626"/>
              <a:ext cx="6998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Loop Equation:                                  </a:t>
              </a:r>
              <a:r>
                <a:rPr lang="en-US" sz="2800" dirty="0"/>
                <a:t>(Classically)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265" y="4546466"/>
              <a:ext cx="1656915" cy="32995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37" y="6166257"/>
            <a:ext cx="3888290" cy="3916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064749" y="6166257"/>
            <a:ext cx="33546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Intertwining Operators</a:t>
            </a:r>
          </a:p>
        </p:txBody>
      </p:sp>
    </p:spTree>
    <p:extLst>
      <p:ext uri="{BB962C8B-B14F-4D97-AF65-F5344CB8AC3E}">
        <p14:creationId xmlns:p14="http://schemas.microsoft.com/office/powerpoint/2010/main" val="17903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90"/>
  <p:tag name="OUTPUTDPI" val="1200"/>
  <p:tag name="LATEXADDIN" val="\documentclass{article}&#10;\usepackage{amsmath,amssymb}&#10;\pagestyle{empty}&#10;\begin{document}&#10;&#10;\begin{equation}&#10;\langle \mathcal{O}_1 \mathcal{O}_2 \mathcal{O}_3 \mathcal{O}_4 \rangle&#10;\nonumber&#10;\end{equation}&#10;&#10;&#10;\end{document}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228.5"/>
  <p:tag name="OUTPUTDPI" val="1200"/>
  <p:tag name="LATEXADDIN" val="\documentclass{article}&#10;\usepackage{amsmath,amssymb}&#10;\pagestyle{empty}&#10;\begin{document}&#10;&#10;\begin{equation}&#10;\Box_L W\left[ A\right] = - W \left[ \Box_F A\right]&#10;\nonumber&#10;\end{equation}&#10;&#10;&#10;\end{document}"/>
  <p:tag name="IGUANATEXSIZE" val="20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23.5"/>
  <p:tag name="OUTPUTDPI" val="1200"/>
  <p:tag name="LATEXADDIN" val="\documentclass{article}&#10;\usepackage{amsmath,amssymb}&#10;\pagestyle{empty}&#10;\begin{document}&#10;&#10;\begin{equation}&#10;\Box_L W = 0 \nonumber&#10;\end{equation}&#10;&#10;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46.25"/>
  <p:tag name="LATEXADDIN" val="\documentclass{article}&#10;\usepackage{amsmath,amssymb}&#10;\pagestyle{empty}&#10;\begin{document}&#10;&#10;\begin{equation}&#10;C^{\prime\prime}&#10;\nonumber&#10;\end{equation}&#10;&#10;&#10;\end{document}"/>
  <p:tag name="IGUANATEXSIZE" val="20"/>
  <p:tag name="IGUANATEXCURSOR" val="1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523.5"/>
  <p:tag name="LATEXADDIN" val="\documentclass{article}&#10;\usepackage{amsmath,amssymb}&#10;\pagestyle{empty}&#10;\begin{document}&#10;&#10;\begin{equation}&#10;\nabla^\mu F_{\mu\nu}(x)&#10;\nonumber&#10;\end{equation}&#10;&#10;&#10;\end{document}"/>
  <p:tag name="IGUANATEXSIZE" val="20"/>
  <p:tag name="IGUANATEXCURSOR" val="1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354"/>
  <p:tag name="LATEXADDIN" val="\documentclass{article}&#10;\usepackage{amsmath,amssymb}&#10;\pagestyle{empty}&#10;\begin{document}&#10;&#10;\begin{equation}&#10;F_{\mu\nu}(x)&#10;\nonumber&#10;\end{equation}&#10;&#10;&#10;\end{document}"/>
  <p:tag name="IGUANATEXSIZE" val="20"/>
  <p:tag name="IGUANATEXCURSOR" val="1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18.5"/>
  <p:tag name="LATEXADDIN" val="\documentclass{article}&#10;\usepackage{amsmath,amssymb}&#10;\pagestyle{empty}&#10;\begin{document}&#10;&#10;\begin{equation}&#10;C^\prime&#10;\nonumber&#10;\end{equation}&#10;&#10;&#10;\end{document}"/>
  <p:tag name="IGUANATEXSIZE" val="20"/>
  <p:tag name="IGUANATEXCURSOR" val="1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89.25"/>
  <p:tag name="LATEXADDIN" val="\documentclass{article}&#10;\usepackage{amsmath,amssymb}&#10;\pagestyle{empty}&#10;\begin{document}&#10;&#10;\begin{equation}&#10;C&#10;\nonumber&#10;\end{equation}&#10;&#10;&#10;\end{document}"/>
  <p:tag name="IGUANATEXSIZE" val="20"/>
  <p:tag name="IGUANATEXCURSOR" val="1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1.25"/>
  <p:tag name="LATEXADDIN" val="\documentclass{article}&#10;\usepackage{amsmath,amssymb}&#10;\pagestyle{empty}&#10;\begin{document}&#10;&#10;\begin{equation}&#10;x_L&#10;\nonumber&#10;\end{equation}&#10;&#10;&#10;\end{document}"/>
  <p:tag name="IGUANATEXSIZE" val="20"/>
  <p:tag name="IGUANATEXCURSOR" val="1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132"/>
  <p:tag name="LATEXADDIN" val="\documentclass{article}&#10;\usepackage{amsmath,amssymb}&#10;\pagestyle{empty}&#10;\begin{document}&#10;&#10;\begin{equation}&#10;y_R&#10;\nonumber&#10;\end{equation}&#10;&#10;&#10;\end{document}"/>
  <p:tag name="IGUANATEXSIZE" val="20"/>
  <p:tag name="IGUANATEXCURSOR" val="1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88.5"/>
  <p:tag name="LATEXADDIN" val="\documentclass{article}&#10;\usepackage{amsmath,amssymb}&#10;\pagestyle{empty}&#10;\begin{document}&#10;&#10;\begin{equation}&#10;\mathcal{K}&#10;\nonumber&#10;\end{equation}&#10;&#10;&#10;\end{document}"/>
  <p:tag name="IGUANATEXSIZE" val="20"/>
  <p:tag name="IGUANATEXCURSOR" val="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,amssymb}&#10;\pagestyle{empty}&#10;\begin{document}&#10;&#10;\begin{equation}&#10;=&#10;\nonumber&#10;\end{equation}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596.25"/>
  <p:tag name="LATEXADDIN" val="\documentclass{article}&#10;\usepackage{amsmath,amssymb}&#10;\pagestyle{empty}&#10;\begin{document}&#10;&#10;\begin{equation}&#10;\mathrm{dim}\,\mathcal{M} = 2&#10;\nonumber&#10;\end{equation}&#10;&#10;&#10;\end{document}"/>
  <p:tag name="IGUANATEXSIZE" val="20"/>
  <p:tag name="IGUANATEXCURSOR" val="1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546"/>
  <p:tag name="LATEXADDIN" val="\documentclass{article}&#10;\usepackage{amsmath,amssymb}&#10;\pagestyle{empty}&#10;\begin{document}&#10;&#10;\begin{equation}&#10;\mathrm{dim}\,\mathcal{K} = 4&#10;\nonumber&#10;\end{equation}&#10;&#10;&#10;\end{document}"/>
  <p:tag name="IGUANATEXSIZE" val="20"/>
  <p:tag name="IGUANATEXCURSOR" val="1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16.25"/>
  <p:tag name="LATEXADDIN" val="\documentclass{article}&#10;\usepackage{amsmath,amssymb}&#10;\pagestyle{empty}&#10;\begin{document}&#10;&#10;\begin{equation}&#10;(x_L,y_R)&#10;\nonumber&#10;\end{equation}&#10;&#10;&#10;\end{document}"/>
  <p:tag name="IGUANATEXSIZE" val="20"/>
  <p:tag name="IGUANATEXCURSOR" val="1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36.5"/>
  <p:tag name="LATEXADDIN" val="\documentclass{article}&#10;\usepackage{amsmath,amssymb}&#10;\pagestyle{empty}&#10;\begin{document}&#10;&#10;\begin{equation}&#10;\mathcal{M}&#10;\nonumber&#10;\end{equation}&#10;&#10;&#10;\end{document}"/>
  <p:tag name="IGUANATEXSIZE" val="20"/>
  <p:tag name="IGUANATEXCURSOR" val="1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1.25"/>
  <p:tag name="LATEXADDIN" val="\documentclass{article}&#10;\usepackage{amsmath,amssymb}&#10;\pagestyle{empty}&#10;\begin{document}&#10;&#10;\begin{equation}&#10;x_L&#10;\nonumber&#10;\end{equation}&#10;&#10;&#10;\end{document}"/>
  <p:tag name="IGUANATEXSIZE" val="20"/>
  <p:tag name="IGUANATEXCURSOR" val="10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132"/>
  <p:tag name="LATEXADDIN" val="\documentclass{article}&#10;\usepackage{amsmath,amssymb}&#10;\pagestyle{empty}&#10;\begin{document}&#10;&#10;\begin{equation}&#10;y_R&#10;\nonumber&#10;\end{equation}&#10;&#10;&#10;\end{document}"/>
  <p:tag name="IGUANATEXSIZE" val="20"/>
  <p:tag name="IGUANATEXCURSOR" val="1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36.5"/>
  <p:tag name="LATEXADDIN" val="\documentclass{article}&#10;\usepackage{amsmath,amssymb}&#10;\pagestyle{empty}&#10;\begin{document}&#10;&#10;\begin{equation}&#10;\mathcal{M}&#10;\nonumber&#10;\end{equation}&#10;&#10;&#10;\end{document}"/>
  <p:tag name="IGUANATEXSIZE" val="20"/>
  <p:tag name="IGUANATEXCURSOR" val="1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88.5"/>
  <p:tag name="LATEXADDIN" val="\documentclass{article}&#10;\usepackage{amsmath,amssymb}&#10;\pagestyle{empty}&#10;\begin{document}&#10;&#10;\begin{equation}&#10;\mathcal{K}&#10;\nonumber&#10;\end{equation}&#10;&#10;&#10;\end{document}"/>
  <p:tag name="IGUANATEXSIZE" val="20"/>
  <p:tag name="IGUANATEXCURSOR" val="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596.25"/>
  <p:tag name="LATEXADDIN" val="\documentclass{article}&#10;\usepackage{amsmath,amssymb}&#10;\pagestyle{empty}&#10;\begin{document}&#10;&#10;\begin{equation}&#10;\mathrm{dim}\,\mathcal{M} = 2&#10;\nonumber&#10;\end{equation}&#10;&#10;&#10;\end{document}"/>
  <p:tag name="IGUANATEXSIZE" val="20"/>
  <p:tag name="IGUANATEXCURSOR" val="1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546"/>
  <p:tag name="LATEXADDIN" val="\documentclass{article}&#10;\usepackage{amsmath,amssymb}&#10;\pagestyle{empty}&#10;\begin{document}&#10;&#10;\begin{equation}&#10;\mathrm{dim}\,\mathcal{K} = 4&#10;\nonumber&#10;\end{equation}&#10;&#10;&#10;\end{document}"/>
  <p:tag name="IGUANATEXSIZE" val="20"/>
  <p:tag name="IGUANATEXCURSOR" val="1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266.25"/>
  <p:tag name="OUTPUTDPI" val="1200"/>
  <p:tag name="LATEXADDIN" val="\documentclass{article}&#10;\usepackage{amsmath,amssymb}&#10;\pagestyle{empty}&#10;\begin{document}&#10;&#10;\begin{equation}&#10;+ \, \ldots&#10;\nonumber&#10;\end{equation}&#10;&#10;&#10;\end{document}"/>
  <p:tag name="IGUANATEXSIZE" val="20"/>
  <p:tag name="IGUANATEXCURSOR" val="117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16.25"/>
  <p:tag name="LATEXADDIN" val="\documentclass{article}&#10;\usepackage{amsmath,amssymb}&#10;\pagestyle{empty}&#10;\begin{document}&#10;&#10;\begin{equation}&#10;(x_L,y_R)&#10;\nonumber&#10;\end{equation}&#10;&#10;&#10;\end{document}"/>
  <p:tag name="IGUANATEXSIZE" val="20"/>
  <p:tag name="IGUANATEXCURSOR" val="1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.75"/>
  <p:tag name="ORIGINALWIDTH" val="3471"/>
  <p:tag name="LATEXADDIN" val="\documentclass{article}&#10;\usepackage{amsmath,amssymb}&#10;\pagestyle{empty}&#10;\begin{document}&#10;&#10;\begin{equation}&#10;ds_{\mathcal{K}}^{2}=f^{xy}_{\mu\nu}\left(x,y\right)\,dx^{\mu}dy^{\nu}+f^{xx}_{\mu\nu}\left(x,y\right)\,dx^{\mu}dx^{\nu}+f^{yy}_{\mu\nu}\left(x,y\right)\,dy^{\mu}dy^{\nu}&#10;\nonumber&#10;\end{equation}&#10;&#10;&#10;\end{document}"/>
  <p:tag name="IGUANATEXSIZE" val="20"/>
  <p:tag name="IGUANATEXCURSOR" val="1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7.5"/>
  <p:tag name="ORIGINALWIDTH" val="1761.75"/>
  <p:tag name="LATEXADDIN" val="\documentclass{article}&#10;\usepackage{amsmath,amssymb}&#10;\pagestyle{empty}&#10;\begin{document}&#10;&#10;\begin{equation}&#10;f_{\mu\nu}\left(x,y\right)\rightarrow\frac{dx^{\prime\alpha}}{dx^{\mu}}\frac{dy^{\prime\beta}}{dx^{\nu}}f_{\alpha\beta}\left(x^{\prime},y^{\prime}\right)&#10;\nonumber&#10;\end{equation}&#10;&#10;&#10;\end{document}"/>
  <p:tag name="IGUANATEXSIZE" val="20"/>
  <p:tag name="IGUANATEXCURSOR" val="2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3.5"/>
  <p:tag name="ORIGINALWIDTH" val="1417.5"/>
  <p:tag name="LATEXADDIN" val="\documentclass{article}&#10;\usepackage{amsmath,amssymb}&#10;\pagestyle{empty}&#10;\begin{document}&#10;&#10;\begin{equation}&#10;ds_{\mathcal{K}_{g}}^{2}=\frac{I_{\mu\nu}\left(x-y\right)}{\left|x-y\right|^{2}}dx^{\mu}dy^{\nu}&#10;\nonumber&#10;\end{equation}&#10;&#10;&#10;\end{document}"/>
  <p:tag name="IGUANATEXSIZE" val="20"/>
  <p:tag name="IGUANATEXCURSOR" val="20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789.75"/>
  <p:tag name="LATEXADDIN" val="\documentclass{article}&#10;\usepackage{amsmath,amssymb}&#10;\pagestyle{empty}&#10;\begin{document}&#10;&#10;\begin{equation}&#10;\left\langle \mathcal{O}_{\mu}\left(x\right)\mathcal{O}_{\nu}\left(y\right)\right\rangle&#10;\nonumber&#10;\end{equation}&#10;&#10;&#10;\end{document}"/>
  <p:tag name="IGUANATEXSIZE" val="20"/>
  <p:tag name="IGUANATEXCURSOR" val="1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340.5"/>
  <p:tag name="LATEXADDIN" val="\documentclass{article}&#10;\usepackage{amsmath,amssymb}&#10;\pagestyle{empty}&#10;\begin{document}&#10;&#10;\begin{equation}&#10;y + dy&#10;\nonumber&#10;\end{equation}&#10;&#10;&#10;\end{document}"/>
  <p:tag name="IGUANATEXSIZE" val="20"/>
  <p:tag name="IGUANATEXCURSOR" val="1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351"/>
  <p:tag name="LATEXADDIN" val="\documentclass{article}&#10;\usepackage{amsmath,amssymb}&#10;\pagestyle{empty}&#10;\begin{document}&#10;&#10;\begin{equation}&#10;x+dx&#10;\nonumber&#10;\end{equation}&#10;&#10;&#10;\end{document}"/>
  <p:tag name="IGUANATEXSIZE" val="20"/>
  <p:tag name="IGUANATEXCURSOR" val="1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LATEXADDIN" val="\documentclass{article}&#10;\usepackage{amsmath,amssymb}&#10;\pagestyle{empty}&#10;\begin{document}&#10;&#10;\begin{equation}&#10;x&#10;\nonumber&#10;\end{equation}&#10;&#10;&#10;\end{document}"/>
  <p:tag name="IGUANATEXSIZE" val="20"/>
  <p:tag name="IGUANATEXCURSOR" val="10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LATEXADDIN" val="\documentclass{article}&#10;\usepackage{amsmath,amssymb}&#10;\pagestyle{empty}&#10;\begin{document}&#10;&#10;\begin{equation}&#10;y&#10;\nonumber&#10;\end{equation}&#10;&#10;&#10;\end{document}"/>
  <p:tag name="IGUANATEXSIZE" val="20"/>
  <p:tag name="IGUANATEXCURSOR" val="10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340.5"/>
  <p:tag name="LATEXADDIN" val="\documentclass{article}&#10;\usepackage{amsmath,amssymb}&#10;\pagestyle{empty}&#10;\begin{document}&#10;&#10;\begin{equation}&#10;y + dy&#10;\nonumber&#10;\end{equation}&#10;&#10;&#10;\end{document}"/>
  <p:tag name="IGUANATEXSIZE" val="20"/>
  <p:tag name="IGUANATEXCURSOR" val="1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,amssymb}&#10;\pagestyle{empty}&#10;\begin{document}&#10;&#10;\begin{equation}&#10;=&#10;\nonumber&#10;\end{equation}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LATEXADDIN" val="\documentclass{article}&#10;\usepackage{amsmath,amssymb}&#10;\pagestyle{empty}&#10;\begin{document}&#10;&#10;\begin{equation}&#10;x&#10;\nonumber&#10;\end{equation}&#10;&#10;&#10;\end{document}"/>
  <p:tag name="IGUANATEXSIZE" val="20"/>
  <p:tag name="IGUANATEXCURSOR" val="10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LATEXADDIN" val="\documentclass{article}&#10;\usepackage{amsmath,amssymb}&#10;\pagestyle{empty}&#10;\begin{document}&#10;&#10;\begin{equation}&#10;y&#10;\nonumber&#10;\end{equation}&#10;&#10;&#10;\end{document}"/>
  <p:tag name="IGUANATEXSIZE" val="20"/>
  <p:tag name="IGUANATEXCURSOR" val="10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9.5"/>
  <p:tag name="ORIGINALWIDTH" val="2700"/>
  <p:tag name="LATEXADDIN" val="\documentclass{article}&#10;\usepackage{amsmath,amssymb}&#10;\pagestyle{empty}&#10;\begin{document}&#10;&#10;\begin{equation}&#10;ds^{2}=\frac{1}{2}\left[\frac{dz_{L}dz_{R}}{\left(\frac{z_{R}-z_{L}}{2}\right)^{2}}+\frac{d\bar{z}_{L}d\bar{z}_{R}}{\left(\frac{\bar{z}_{R}-\bar{z}_{L}}{2}\right)^{2}}\right] = \frac{1}{2}\left[ds_{z}^{2}+ds_{\bar{z}}^{2}\right]&#10;\nonumber&#10;\end{equation}&#10;&#10;&#10;\end{document}"/>
  <p:tag name="IGUANATEXSIZE" val="20"/>
  <p:tag name="IGUANATEXCURSOR" val="14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652.5"/>
  <p:tag name="LATEXADDIN" val="\documentclass{article}&#10;\usepackage{amsmath,amssymb}&#10;\pagestyle{empty}&#10;\begin{document}&#10;&#10;\begin{equation}&#10;ds_{z=\bar{z}}^{2} = \mathrm{dS}_2&#10;\nonumber&#10;\end{equation}&#10;&#10;&#10;\end{document}"/>
  <p:tag name="IGUANATEXSIZE" val="20"/>
  <p:tag name="IGUANATEXCURSOR" val="1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83.75"/>
  <p:tag name="LATEXADDIN" val="\documentclass{article}&#10;\usepackage{amsmath,amssymb}&#10;\pagestyle{empty}&#10;\begin{document}&#10;&#10;\begin{equation}&#10;\mathrm{dS}_{\bar{z}}&#10;\nonumber&#10;\end{equation}&#10;&#10;&#10;\end{document}"/>
  <p:tag name="IGUANATEXSIZE" val="20"/>
  <p:tag name="IGUANATEXCURSOR" val="12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80.75"/>
  <p:tag name="LATEXADDIN" val="\documentclass{article}&#10;\usepackage{amsmath,amssymb}&#10;\pagestyle{empty}&#10;\begin{document}&#10;&#10;\begin{equation}&#10;\mathrm{dS}_z&#10;\nonumber&#10;\end{equation}&#10;&#10;&#10;\end{document}"/>
  <p:tag name="IGUANATEXSIZE" val="20"/>
  <p:tag name="IGUANATEXCURSOR" val="11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.75"/>
  <p:tag name="ORIGINALWIDTH" val="927"/>
  <p:tag name="LATEXADDIN" val="\documentclass{article}&#10;\usepackage{amsmath,amssymb}&#10;\pagestyle{empty}&#10;\begin{document}&#10;&#10;\begin{equation}&#10;A = \int d^nx \sqrt{h} (1)&#10;\nonumber&#10;\end{equation}&#10;&#10;&#10;\end{document}"/>
  <p:tag name="IGUANATEXSIZE" val="20"/>
  <p:tag name="IGUANATEXCURSOR" val="1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.75"/>
  <p:tag name="ORIGINALWIDTH" val="917.25"/>
  <p:tag name="LATEXADDIN" val="\documentclass{article}&#10;\usepackage{amsmath,amssymb}&#10;\pagestyle{empty}&#10;\begin{document}&#10;&#10;\begin{equation}&#10;\tilde \phi  = \int d^nx \sqrt{h} (\phi)&#10;\nonumber&#10;\end{equation}&#10;&#10;&#10;\end{document}"/>
  <p:tag name="IGUANATEXSIZE" val="20"/>
  <p:tag name="IGUANATEXCURSOR" val="14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66"/>
  <p:tag name="LATEXADDIN" val="\documentclass{article}&#10;\usepackage{amsmath,amssymb}&#10;\pagestyle{empty}&#10;\begin{document}&#10;&#10;\begin{equation}&#10;\phi&#10;\nonumber&#10;\end{equation}&#10;&#10;&#10;\end{document}"/>
  <p:tag name="IGUANATEXSIZE" val="20"/>
  <p:tag name="IGUANATEXCURSOR" val="1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LATEXADDIN" val="\documentclass{article}&#10;\usepackage{amsmath,amssymb}&#10;\pagestyle{empty}&#10;\begin{document}&#10;&#10;\begin{equation}&#10;1&#10;\nonumber&#10;\end{equation}&#10;&#10;&#10;\end{document}"/>
  <p:tag name="IGUANATEXSIZE" val="20"/>
  <p:tag name="IGUANATEXCURSOR" val="1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.25"/>
  <p:tag name="ORIGINALWIDTH" val="2098.5"/>
  <p:tag name="OUTPUTDPI" val="1200"/>
  <p:tag name="LATEXADDIN" val="\documentclass{article}&#10;\usepackage{amsmath,amssymb}&#10;\pagestyle{empty}&#10;\begin{document}&#10;&#10;\begin{equation}&#10;\left\langle \mathcal{O}_{1}\mathcal{O}_{2}\mathcal{O}_{3}\mathcal{O}_{4}\right\rangle  =  \sum_{k} C_{12k}C{}_{k34} \; g_{k}^{1234}\left(x_{i}\right)&#10;\nonumber&#10;\end{equation}&#10;&#10;&#10;\end{document}"/>
  <p:tag name="IGUANATEXSIZE" val="20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4.25"/>
  <p:tag name="LATEXADDIN" val="\documentclass{article}&#10;\usepackage{amsmath,amssymb}&#10;\pagestyle{empty}&#10;\begin{document}&#10;&#10;\begin{equation}&#10;f(x)&#10;\nonumber&#10;\end{equation}&#10;&#10;&#10;\end{document}"/>
  <p:tag name="IGUANATEXSIZE" val="20"/>
  <p:tag name="IGUANATEXCURSOR" val="1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5"/>
  <p:tag name="ORIGINALWIDTH" val="1685.25"/>
  <p:tag name="LATEXADDIN" val="\documentclass{article}&#10;\usepackage{amsmath,amssymb}&#10;\pagestyle{empty}&#10;\begin{document}&#10;&#10;\begin{equation}&#10;\tilde f (\alpha, \theta_c) = Rf= \int_{\gamma(\alpha,\theta_c)} ds f(x)&#10;\nonumber&#10;\end{equation}&#10;&#10;&#10;\end{document}"/>
  <p:tag name="IGUANATEXSIZE" val="20"/>
  <p:tag name="IGUANATEXCURSOR" val="13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160.5"/>
  <p:tag name="LATEXADDIN" val="\documentclass{article}&#10;\usepackage{amsmath,amssymb}&#10;\pagestyle{empty}&#10;\begin{document}&#10;&#10;\begin{equation}&#10;R f&#10;\nonumber&#10;\end{equation}&#10;&#10;&#10;\end{document}"/>
  <p:tag name="IGUANATEXSIZE" val="20"/>
  <p:tag name="IGUANATEXCURSOR" val="1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1346.25"/>
  <p:tag name="LATEXADDIN" val="\documentclass{article}&#10;\usepackage{amsmath,amssymb}&#10;\pagestyle{empty}&#10;\begin{document}&#10;&#10;\begin{equation}&#10;\Box_{dS \times dS}  R f = - R \Box_{AdS_3} f&#10;\nonumber&#10;\end{equation}&#10;&#10;&#10;\end{document}"/>
  <p:tag name="IGUANATEXSIZE" val="20"/>
  <p:tag name="IGUANATEXCURSOR" val="10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467.25"/>
  <p:tag name="OUTPUTDPI" val="1200"/>
  <p:tag name="LATEXADDIN" val="\documentclass{article}&#10;\usepackage{amsmath,amssymb}&#10;\pagestyle{empty}&#10;\begin{document}&#10;&#10;\begin{equation}&#10;L^{(\gamma)}  R\left[ f \right]&#10;\nonumber&#10;\end{equation}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5"/>
  <p:tag name="ORIGINALWIDTH" val="592.5"/>
  <p:tag name="OUTPUTDPI" val="1200"/>
  <p:tag name="LATEXADDIN" val="\documentclass{article}&#10;\usepackage{amsmath,amssymb}&#10;\pagestyle{empty}&#10;\begin{document}&#10;&#10;\begin{equation}&#10;-R\left[ L^{(x)}  f \right]&#10;\nonumber&#10;\end{equation}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5"/>
  <p:tag name="ORIGINALWIDTH" val="1195.5"/>
  <p:tag name="LATEXADDIN" val="\documentclass{article}&#10;\usepackage{amsmath,amssymb}&#10;\pagestyle{empty}&#10;\begin{document}&#10;&#10;\begin{equation}&#10;\left(\Box_{AdS} -m^2\right) \phi(x)=0&#10;\nonumber&#10;\end{equation}&#10;&#10;&#10;\end{document}"/>
  <p:tag name="IGUANATEXSIZE" val="20"/>
  <p:tag name="IGUANATEXCURSOR" val="14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1145.25"/>
  <p:tag name="OUTPUTDPI" val="1200"/>
  <p:tag name="LATEXADDIN" val="\documentclass{article}&#10;\usepackage{amsmath,amssymb}&#10;\pagestyle{empty}&#10;\begin{document}&#10;&#10;\begin{equation}&#10;\Box_{KS}  R f = - R \Box_{AdS} f&#10;\nonumber&#10;\end{equation}&#10;&#10;&#10;\end{document}"/>
  <p:tag name="IGUANATEXSIZE" val="20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"/>
  <p:tag name="ORIGINALWIDTH" val="1127.25"/>
  <p:tag name="LATEXADDIN" val="\documentclass{article}&#10;\usepackage{amsmath,amssymb}&#10;\pagestyle{empty}&#10;\begin{document}&#10;&#10;\begin{equation}&#10;(\Box_{KS}+m^2)\tilde{\phi}(\gamma)=0&#10;\nonumber&#10;\end{equation}&#10;&#10;&#10;\end{document}"/>
  <p:tag name="IGUANATEXSIZE" val="20"/>
  <p:tag name="IGUANATEXCURSOR" val="1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794"/>
  <p:tag name="LATEXADDIN" val="\documentclass{article}&#10;\usepackage{amsmath,amssymb}&#10;\pagestyle{empty}&#10;\begin{document}&#10;&#10;\begin{equation}&#10;\left(\Box_{dS} -\Box_{\bar{dS}}\right) \tilde{g}= 0 \,\, \iff  \tilde{g} = Rf&#10;\nonumber&#10;\end{equation}&#10;&#10;&#10;\end{document}"/>
  <p:tag name="IGUANATEXSIZE" val="20"/>
  <p:tag name="IGUANATEXCURSOR" val="1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,amssymb}&#10;\pagestyle{empty}&#10;\begin{document}&#10;&#10;\begin{equation}&#10;+&#10;\nonumber&#10;\end{equation}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.75"/>
  <p:tag name="ORIGINALWIDTH" val="1461.75"/>
  <p:tag name="LATEXADDIN" val="\documentclass{article}&#10;\usepackage{amsmath,amssymb}&#10;\pagestyle{empty}&#10;\begin{document}&#10;&#10;\begin{equation}&#10;(\Box_{dS}+\Box_{\bar{dS}}+m^2)\tilde{\phi}(\gamma)=0&#10;\nonumber&#10;\end{equation}&#10;&#10;&#10;\end{document}"/>
  <p:tag name="IGUANATEXSIZE" val="20"/>
  <p:tag name="IGUANATEXCURSOR" val="10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.75"/>
  <p:tag name="ORIGINALWIDTH" val="1144.5"/>
  <p:tag name="LATEXADDIN" val="\documentclass{article}&#10;\usepackage{amsmath,amssymb}&#10;\pagestyle{empty}&#10;\begin{document}&#10;&#10;\begin{equation}&#10;(\Box_{dS}-\Box_{\bar{dS}})\tilde{\phi}(\gamma)=0&#10;\nonumber&#10;\end{equation}&#10;&#10;&#10;\end{document}"/>
  <p:tag name="IGUANATEXSIZE" val="20"/>
  <p:tag name="IGUANATEXCURSOR" val="10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5"/>
  <p:tag name="ORIGINALWIDTH" val="1332.75"/>
  <p:tag name="LATEXADDIN" val="\documentclass{article}&#10;\usepackage{amsmath,amssymb}&#10;\pagestyle{empty}&#10;\begin{document}&#10;&#10;\begin{equation}&#10;\lim_{\alpha \rightarrow 0 }\tilde \phi (\alpha, \theta_c) \sim \alpha^{\Delta} \mathcal{O}_k(\theta_c)  \nonumber&#10;\end{equation}&#10;&#10;&#10;\end{document}"/>
  <p:tag name="IGUANATEXSIZE" val="20"/>
  <p:tag name="IGUANATEXCURSOR" val="19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25"/>
  <p:tag name="ORIGINALWIDTH" val="4174.5"/>
  <p:tag name="LATEXADDIN" val="\documentclass{article}&#10;\usepackage{amsmath}&#10;\pagestyle{empty}&#10;\begin{document}&#10;&#10;\begin{equation}&#10;\mathcal{O}_{i}\left(x\right)\mathcal{O}_{j}\left(0\right) = \sum_{k}C_{ijk}\left|x\right|^{\Delta_{k}-\Delta_{i}-\Delta_{j}}\left(1+b_{1}\,x^{\mu}\partial_{\mu}+b_{2}\,x^{\mu}x^{\nu}\partial_{\mu}\partial_{\nu}+\ldots\right)\mathcal{O}_{k}\left(0\right)&#10;\nonumber&#10;\end{equation}&#10;&#10;&#10;\end{document}"/>
  <p:tag name="IGUANATEXSIZE" val="20"/>
  <p:tag name="IGUANATEXCURSOR" val="15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25"/>
  <p:tag name="ORIGINALWIDTH" val="2536.5"/>
  <p:tag name="LATEXADDIN" val="\documentclass{article}&#10;\usepackage{amsmath}&#10;\pagestyle{empty}&#10;\begin{document}&#10;&#10;\begin{equation}&#10;\mathcal{O}_{i}\left(x\right)\mathcal{O}_{j}\left(y\right) = \left|x-y\right|^{-\Delta_{i}-\Delta_{j}}\sum_{k}C_{ijk}\mathcal{B}_{k}^{ij}\left(x,y\right)&#10;\nonumber&#10;\end{equation}&#10;&#10;&#10;\end{document}"/>
  <p:tag name="IGUANATEXSIZE" val="20"/>
  <p:tag name="IGUANATEXCURSOR" val="1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3.75"/>
  <p:tag name="ORIGINALWIDTH" val="2273.25"/>
  <p:tag name="LATEXADDIN" val="\documentclass{article}&#10;\usepackage{amsmath}&#10;\pagestyle{empty}&#10;\begin{document}&#10;&#10;\begin{equation}&#10;\mathcal{B}_{k}^{ij}\left(x,y\right)\rightarrow\left(\frac{\Omega\left(x^{\prime}\right)}{\Omega\left(y^{\prime}\right)}\right)^{\left(\Delta_{i}-\Delta_{j}\right)/2}\mathcal{B}_{k}^{ij}\left(x^{\prime},y^{\prime}\right)&#10;\nonumber&#10;\end{equation}&#10;&#10;&#10;\end{document}"/>
  <p:tag name="IGUANATEXSIZE" val="20"/>
  <p:tag name="IGUANATEXCURSOR" val="3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6.25"/>
  <p:tag name="ORIGINALWIDTH" val="3168.75"/>
  <p:tag name="LATEXADDIN" val="\documentclass{article}&#10;\usepackage{amsmath,amssymb}&#10;\pagestyle{empty}&#10;\begin{document}&#10;&#10;\begin{eqnarray}&#10;\mathcal{L}_{\left(B\right)}^{2} =\left(\mathcal{L}_{x}+\mathcal{L}_{y}\right)^{2} &amp; = &amp;  2\left[\ell^{2}\left(-\partial_{\ell}^{2}+\partial_{q}^{2}\right)+\bar{\ell}^{2}\left(-\partial_{\bar{\ell}}^{2}+\partial_{\bar{q}}^{2}\right)\right]\nonumber&#10; \end{eqnarray}&#10;&#10;&#10;\end{document}"/>
  <p:tag name="IGUANATEXSIZE" val="20"/>
  <p:tag name="IGUANATEXCURSOR" val="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.75"/>
  <p:tag name="ORIGINALWIDTH" val="1128"/>
  <p:tag name="LATEXADDIN" val="\documentclass{article}&#10;\usepackage{amsmath,amssymb}&#10;\pagestyle{empty}&#10;\begin{document}&#10;&#10;$\ell=\frac{z_y-z_x}{2}$,&#10;$q=\frac{z_y+z_x}{2}$&#10;&#10;&#10;\end{document}"/>
  <p:tag name="IGUANATEXSIZE" val="20"/>
  <p:tag name="IGUANATEXCURSOR" val="1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5.75"/>
  <p:tag name="ORIGINALWIDTH" val="1248.75"/>
  <p:tag name="LATEXADDIN" val="\documentclass{article}&#10;\usepackage{amsmath,amssymb}&#10;\pagestyle{empty}&#10;\begin{document}&#10;&#10;\begin{eqnarray}&#10;\mathcal{L}_{\left(B\right)}^{2} = 2\left[\square_{\mathrm{dS}_{2}}+\bar{\square}_{\mathrm{dS}_{2}}\right]\nonumber &#10;\end{eqnarray}&#10;&#10;&#10;\end{document}"/>
  <p:tag name="IGUANATEXSIZE" val="20"/>
  <p:tag name="IGUANATEXCURSOR" val="14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5"/>
  <p:tag name="ORIGINALWIDTH" val="1562.25"/>
  <p:tag name="LATEXADDIN" val="\documentclass{article}&#10;\usepackage{amsmath}&#10;\pagestyle{empty}&#10;\begin{document}&#10;&#10;\begin{equation}&#10;\left[L^{2},\mathcal{B}_{k}\left(x,y\right)\right]=C_{\mathcal{O}_{k}}\mathcal{B}_{k}\left(x,y\right)&#10;\nonumber&#10;\end{equation}&#10;&#10;&#10;\end{document}"/>
  <p:tag name="IGUANATEXSIZE" val="20"/>
  <p:tag name="IGUANATEXCURSOR" val="1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741.75"/>
  <p:tag name="LATEXADDIN" val="\documentclass{article}&#10;\usepackage{amsmath,amssymb}&#10;\pagestyle{empty}&#10;\begin{document}&#10;&#10;\begin{equation}&#10;(\nabla^\mu F_{\mu\nu})^a = 0&#10;\nonumber&#10;\end{equation}&#10;&#10;&#10;\end{document}"/>
  <p:tag name="IGUANATEXSIZE" val="20"/>
  <p:tag name="IGUANATEXCURSOR" val="11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1820.25"/>
  <p:tag name="LATEXADDIN" val="\documentclass{article}&#10;\usepackage{amsmath,amssymb}&#10;\pagestyle{empty}&#10;\begin{document}&#10;&#10;\begin{equation}&#10;C_{\mathcal{O}_k} = -\Delta\left(\Delta-d\right)-\ell\left(\ell+d-2\right)&#10;\nonumber&#10;\end{equation}&#10;&#10;&#10;\end{document}"/>
  <p:tag name="IGUANATEXSIZE" val="20"/>
  <p:tag name="IGUANATEXCURSOR" val="18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.25"/>
  <p:tag name="ORIGINALWIDTH" val="1855.5"/>
  <p:tag name="LATEXADDIN" val="\documentclass{article}&#10;\usepackage{amsmath,amssymb}&#10;\pagestyle{empty}&#10;\begin{document}&#10;&#10;\begin{equation}&#10;\left[\square_{\mathrm{dS}_{2}}+\bar{\square}_{\mathrm{dS}_{2}}-m^2_{\Delta_k}\right] \mathcal{B}_{k}\left(x,y\right)=0 &#10;\nonumber&#10;\end{equation}&#10;&#10;&#10;\end{document}"/>
  <p:tag name="IGUANATEXSIZE" val="20"/>
  <p:tag name="IGUANATEXCURSOR" val="10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.25"/>
  <p:tag name="ORIGINALWIDTH" val="627.75"/>
  <p:tag name="LATEXADDIN" val="\documentclass{article}&#10;\usepackage{amsmath,amssymb}&#10;\pagestyle{empty}&#10;\begin{document}&#10;&#10;\begin{equation}&#10;m_{\Delta_{k}}^{2}={C_{\Delta_{k}}}&#10;\nonumber&#10;\end{equation}&#10;&#10;&#10;\end{document}"/>
  <p:tag name="IGUANATEXSIZE" val="20"/>
  <p:tag name="IGUANATEXCURSOR" val="1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2"/>
  <p:tag name="ORIGINALWIDTH" val="3066.75"/>
  <p:tag name="LATEXADDIN" val="\documentclass{article}&#10;\usepackage{amsmath}&#10;\pagestyle{empty}&#10;\begin{document}&#10;&#10;\begin{equation}&#10;\mathcal{B}_k(x,0)  = \left|x\right|^{\Delta_{k}}\left(1+b_{1}\,x^{\mu}\partial_{\mu}+b_{2}\,x^{\mu}x^{\nu}\partial_{\mu}\partial_{\nu}+\ldots\right)\mathcal{O}_{k}\left(0\right)&#10;\nonumber&#10;\end{equation}&#10;&#10;&#10;\end{document}"/>
  <p:tag name="IGUANATEXSIZE" val="20"/>
  <p:tag name="IGUANATEXCURSOR" val="1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.25"/>
  <p:tag name="ORIGINALWIDTH" val="2085.75"/>
  <p:tag name="LATEXADDIN" val="\documentclass{article}&#10;\usepackage{amsmath,amssymb}&#10;\pagestyle{empty}&#10;\begin{document}&#10;&#10;\begin{equation}&#10;\left[\square_{\mathrm{dS}_{2}}+\bar{\square}_{\mathrm{dS}_{2}}\right] \mathcal{B}_{k}\left(x,y\right)= m^2_{\Delta_k} \mathcal{B}_{k}\left(x,y\right)&#10;\nonumber&#10;\end{equation}&#10;&#10;&#10;\end{document}"/>
  <p:tag name="IGUANATEXSIZE" val="20"/>
  <p:tag name="IGUANATEXCURSOR" val="2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2448"/>
  <p:tag name="LATEXADDIN" val="\documentclass{article}&#10;\usepackage{amsmath,amssymb}&#10;\pagestyle{empty}&#10;\begin{document}&#10;&#10;\begin{equation}&#10;\left[\square_{\mathrm{dS}_{2}} - \bar{\square}_{\mathrm{dS}_{2}}\right] \mathcal{B}_{k}\left(x,y\right)= -2 l(\Delta -1) \mathcal{B}_{k}\left(x,y\right)&#10;\nonumber&#10;\end{equation}&#10;&#10;&#10;\end{document}"/>
  <p:tag name="IGUANATEXSIZE" val="20"/>
  <p:tag name="IGUANATEXCURSOR" val="2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2.75"/>
  <p:tag name="ORIGINALWIDTH" val="909"/>
  <p:tag name="LATEXADDIN" val="\documentclass{article}&#10;\usepackage{amsmath}&#10;\pagestyle{empty}&#10;\begin{document}&#10;&#10;\begin{equation}&#10;\lim_{x\rightarrow 0} = x^{\Delta_k} \mathcal{O}_{k}\left(0\right)&#10;\nonumber&#10;\end{equation}&#10;&#10;&#10;\end{document}"/>
  <p:tag name="IGUANATEXSIZE" val="20"/>
  <p:tag name="IGUANATEXCURSOR" val="13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215"/>
  <p:tag name="OUTPUTDPI" val="1200"/>
  <p:tag name="LATEXADDIN" val="\documentclass{article}&#10;\usepackage{amsmath,amssymb}&#10;\pagestyle{empty}&#10;\begin{document}&#10;&#10;\begin{equation}&#10;\left[\square_{\mathrm{dS}_{2}} - \bar{\square}_{\mathrm{dS}_{2}}\right] \mathcal{B}_{k}\left(x,y\right)&#10;\nonumber&#10;\end{equation}&#10;&#10;&#10;\end{document}"/>
  <p:tag name="IGUANATEXSIZE" val="20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0.5"/>
  <p:tag name="ORIGINALWIDTH" val="1207.5"/>
  <p:tag name="OUTPUTDPI" val="1200"/>
  <p:tag name="LATEXADDIN" val="\documentclass{article}&#10;\usepackage{amsmath,amssymb}&#10;\pagestyle{empty}&#10;\begin{document}&#10;&#10;\begin{equation}&#10;\left[\square_{\mathrm{dS}_{2}} - \bar{\square}_{\mathrm{dS}_{2}}\right] \tilde{\phi}_{k}\left(x,y\right)&#10;\nonumber&#10;\end{equation}&#10;&#10;&#10;\end{document}"/>
  <p:tag name="IGUANATEXSIZE" val="20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2.75"/>
  <p:tag name="ORIGINALWIDTH" val="1358.25"/>
  <p:tag name="OUTPUTDPI" val="1200"/>
  <p:tag name="LATEXADDIN" val="\documentclass{article}&#10;\usepackage{amsmath}&#10;\pagestyle{empty}&#10;\begin{document}&#10;&#10;\begin{equation}&#10;\lim_{x\rightarrow 0} \mathcal{B}_k (x,0)= x^{\Delta_k} \mathcal{O}_{k}\left(0\right)&#10;\nonumber&#10;\end{equation}&#10;&#10;&#10;\end{document}"/>
  <p:tag name="IGUANATEXSIZE" val="20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596.75"/>
  <p:tag name="LATEXADDIN" val="\documentclass{article}&#10;\usepackage{amsmath,amssymb}&#10;\pagestyle{empty}&#10;\begin{document}&#10;&#10;\begin{equation}&#10;\Psi (C) = \mathrm{Tr} \left[ \mathrm{P} \exp( \oint_c A_\mu dx^\mu) \right]&#10;\nonumber&#10;\end{equation}&#10;&#10;&#10;\end{document}"/>
  <p:tag name="IGUANATEXSIZE" val="20"/>
  <p:tag name="IGUANATEXCURSOR" val="18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5"/>
  <p:tag name="ORIGINALWIDTH" val="1350.75"/>
  <p:tag name="OUTPUTDPI" val="1200"/>
  <p:tag name="LATEXADDIN" val="\documentclass{article}&#10;\usepackage{amsmath}&#10;\pagestyle{empty}&#10;\begin{document}&#10;&#10;\begin{equation}&#10;\lim_{x\rightarrow 0} \tilde \phi_k (x,0)= x^{\Delta_k} \mathcal{O}_{k}\left(0\right)&#10;\nonumber&#10;\end{equation}&#10;&#10;&#10;\end{document}"/>
  <p:tag name="IGUANATEXSIZE" val="20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1.25"/>
  <p:tag name="ORIGINALWIDTH" val="1290"/>
  <p:tag name="OUTPUTDPI" val="1200"/>
  <p:tag name="LATEXADDIN" val="\documentclass{article}&#10;\usepackage{amsmath,amssymb}&#10;\pagestyle{empty}&#10;\begin{document}&#10;&#10;\begin{equation}&#10;\left[ \Box_{KS}+m_{\Delta_k}^2 \right]\tilde{\phi_k}(\gamma)=0&#10;\nonumber&#10;\end{equation}&#10;&#10;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.25"/>
  <p:tag name="ORIGINALWIDTH" val="1414.5"/>
  <p:tag name="LATEXADDIN" val="\documentclass{article}&#10;\usepackage{amsmath,amssymb}&#10;\pagestyle{empty}&#10;\begin{document}&#10;&#10;\begin{equation}&#10;\left[\square_{\mathrm{KS}}+m^2_{\Delta_k}\right] \mathcal{B}_{k}\left(x,y\right)=0 &#10;\nonumber&#10;\end{equation}&#10;&#10;&#10;\end{document}"/>
  <p:tag name="IGUANATEXSIZE" val="20"/>
  <p:tag name="IGUANATEXCURSOR" val="13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2043"/>
  <p:tag name="OUTPUTDPI" val="1200"/>
  <p:tag name="LATEXADDIN" val="\documentclass{article}&#10;\usepackage{amsmath,amssymb}&#10;\pagestyle{empty}&#10;\begin{document}&#10;&#10;\begin{equation}&#10;g_k\left(z,\bar z \right)=\left\langle 0|\mathcal{B}_{k}\left(x_{1},x_{2}\right)\mathcal{B}_{k}\left(x_{3},x_{4}\right)|0\right\rangle&#10;\nonumber&#10;\end{equation}&#10;&#10;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.75"/>
  <p:tag name="ORIGINALWIDTH" val="1730.25"/>
  <p:tag name="OUTPUTDPI" val="1200"/>
  <p:tag name="LATEXADDIN" val="\documentclass{article}&#10;\usepackage{amsmath,amssymb}&#10;\pagestyle{empty}&#10;\begin{document}&#10;&#10;\begin{equation}&#10;\phi(x,z) = \int d^dx' K(x,z|x') \mathcal{O}(x') \nonumber&#10;\end{equation}&#10;&#10;&#10;\end{document}"/>
  <p:tag name="IGUANATEXSIZE" val="20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"/>
  <p:tag name="ORIGINALWIDTH" val="2271.75"/>
  <p:tag name="OUTPUTDPI" val="1200"/>
  <p:tag name="LATEXADDIN" val="\documentclass{article}&#10;\usepackage{amsmath,amssymb}&#10;\pagestyle{empty}&#10;\begin{document}&#10;&#10;\begin{equation}&#10;\delta R_{\mu\nu}(x)= \delta T_{\mu\nu}(x) - \frac{1}{d-1} \delta T g_{\mu\nu} - d \delta g_{\mu\nu} &#10;\nonumber&#10;\end{equation}&#10;&#10;&#10;\end{document}"/>
  <p:tag name="IGUANATEXSIZE" val="20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.75"/>
  <p:tag name="ORIGINALWIDTH" val="1949.25"/>
  <p:tag name="OUTPUTDPI" val="1200"/>
  <p:tag name="LATEXADDIN" val="\documentclass{article}&#10;\usepackage{amsmath,amssymb}&#10;\pagestyle{empty}&#10;\begin{document}&#10;&#10;\begin{eqnarray}&#10;R_{\parallel} \left[ s_{\mu\nu} \right] &amp;= &amp;\int_B \sqrt{h} h^{ab} \delta g_{ab} \nonumber \\&#10;R_{\perp} \left[ s_{\mu\nu} \right] &amp;= &amp;\int_B \sqrt{h} (g^{ab}- h^{ab}) \delta g_{ab} \nonumber &#10;\end{eqnarray}&#10;&#10;\end{document}"/>
  <p:tag name="IGUANATEXSIZE" val="20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420.5"/>
  <p:tag name="OUTPUTDPI" val="1200"/>
  <p:tag name="LATEXADDIN" val="\documentclass{article}&#10;\usepackage{amsmath,amssymb}&#10;\pagestyle{empty}&#10;\begin{document}&#10;&#10;\begin{equation}&#10;R_{||} \left[ 2 \delta R_{\mu\nu} \right] =  \Box_K R_{||}  \left[ \delta g_{\mu\nu} \right] &#10;\nonumber&#10;\end{equation}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1738.5"/>
  <p:tag name="OUTPUTDPI" val="1200"/>
  <p:tag name="LATEXADDIN" val="\documentclass{article}&#10;\usepackage{amsmath,amssymb}&#10;\pagestyle{empty}&#10;\begin{document}&#10;&#10;\begin{equation}&#10;\left(\Box_{KS} + 2d \right) R_{\parallel} \left[\delta g \right]= -2 R_{\perp} \left[\delta T \right]&#10;\nonumber&#10;\end{equation}&#10;&#10;&#10;\end{document}"/>
  <p:tag name="IGUANATEXSIZE" val="20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66.25"/>
  <p:tag name="OUTPUTDPI" val="1200"/>
  <p:tag name="LATEXADDIN" val="\documentclass{article}&#10;\usepackage{amsmath,amssymb}&#10;\pagestyle{empty}&#10;\begin{document}&#10;&#10;\begin{equation}&#10;\left(\Box_{KS} + 2d \right) H_{\mathrm{mod}} = 0 &#10;\nonumber&#10;\end{equation}&#10;&#10;&#10;\end{document}"/>
  <p:tag name="IGUANATEXSIZE" val="2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64.75"/>
  <p:tag name="LATEXADDIN" val="\documentclass{article}&#10;\usepackage{amsmath,amssymb}&#10;\pagestyle{empty}&#10;\begin{document}&#10;&#10;\begin{equation}&#10;W(C) = \langle \Psi(C) \rangle&#10;\nonumber&#10;\end{equation}&#10;&#10;&#10;\end{document}"/>
  <p:tag name="IGUANATEXSIZE" val="20"/>
  <p:tag name="IGUANATEXCURSOR" val="13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3.25"/>
  <p:tag name="ORIGINALWIDTH" val="1599.75"/>
  <p:tag name="OUTPUTDPI" val="1200"/>
  <p:tag name="LATEXADDIN" val="\documentclass{article}&#10;\usepackage{amsmath,amssymb}&#10;\pagestyle{empty}&#10;\begin{document}&#10;&#10;\begin{equation}&#10;H_{\mathrm{mod}} = 2 \pi \int_{|x|&lt;R} \frac{R^2-r^2}{2R}T_{00}  \nonumber&#10;\end{equation}&#10;&#10;&#10;\end{document}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275.25"/>
  <p:tag name="OUTPUTDPI" val="1200"/>
  <p:tag name="LATEXADDIN" val="\documentclass{article}&#10;\usepackage{amsmath,amssymb}&#10;\pagestyle{empty}&#10;\begin{document}&#10;&#10;\begin{equation}&#10;\propto  \mathcal{B}_{{T}}&#10;\nonumber&#10;\end{equation}&#10;&#10;&#10;\end{document}"/>
  <p:tag name="IGUANATEXSIZE" val="20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3.25"/>
  <p:tag name="ORIGINALWIDTH" val="1039.5"/>
  <p:tag name="OUTPUTDPI" val="1200"/>
  <p:tag name="LATEXADDIN" val="\documentclass{article}&#10;\usepackage{amsmath,amssymb}&#10;\pagestyle{empty}&#10;\begin{document}&#10;&#10;\begin{equation}&#10;H_{\mathrm{mod}} =  A + H^{Bulk}_{\mathrm{mod}} &#10;\nonumber&#10;\end{equation}&#10;&#10;&#10;\end{document}"/>
  <p:tag name="IGUANATEXSIZE" val="20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1278"/>
  <p:tag name="OUTPUTDPI" val="1200"/>
  <p:tag name="LATEXADDIN" val="\documentclass{article}&#10;\usepackage{amsmath,amssymb}&#10;\pagestyle{empty}&#10;\begin{document}&#10;&#10;\begin{equation}&#10;H^{Bulk}_{\mathrm{mod}} = \int_\Sigma d\Sigma T_{\mu\nu} \xi^\mu n^\nu&#10;\nonumber&#10;\end{equation}&#10;&#10;&#10;\end{document}"/>
  <p:tag name="IGUANATEXSIZE" val="20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740.25"/>
  <p:tag name="OUTPUTDPI" val="1200"/>
  <p:tag name="LATEXADDIN" val="\documentclass{article}&#10;\usepackage{amsmath,amssymb}&#10;\pagestyle{empty}&#10;\begin{document}&#10;&#10;\begin{equation}&#10;\Delta S = \Delta H_{\mathrm{mod}}&#10;\nonumber&#10;\end{equation}&#10;&#10;&#10;\end{document}"/>
  <p:tag name="IGUANATEXSIZE" val="20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66.25"/>
  <p:tag name="OUTPUTDPI" val="1200"/>
  <p:tag name="LATEXADDIN" val="\documentclass{article}&#10;\usepackage{amsmath,amssymb}&#10;\pagestyle{empty}&#10;\begin{document}&#10;&#10;\begin{equation}&#10;\left(\Box_{KS} + 2d \right) H_{\mathrm{mod}} = 0 &#10;\nonumber&#10;\end{equation}&#10;&#10;&#10;\end{document}"/>
  <p:tag name="IGUANATEXSIZE" val="2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1519.5"/>
  <p:tag name="OUTPUTDPI" val="1200"/>
  <p:tag name="LATEXADDIN" val="\documentclass{article}&#10;\usepackage{amsmath,amssymb}&#10;\pagestyle{empty}&#10;\begin{document}&#10;&#10;\begin{equation}&#10;\left(\Box_{KS} + 2d \right) R_{\parallel} \left[\delta g \right]= R_{\perp} \left[T \right]&#10;\nonumber&#10;\end{equation}&#10;&#10;&#10;\end{document}"/>
  <p:tag name="IGUANATEXSIZE" val="20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22764</TotalTime>
  <Words>1397</Words>
  <Application>Microsoft Office PowerPoint</Application>
  <PresentationFormat>Widescreen</PresentationFormat>
  <Paragraphs>310</Paragraphs>
  <Slides>39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cmsy7</vt:lpstr>
      <vt:lpstr>Wingdings</vt:lpstr>
      <vt:lpstr>Wingdings 2</vt:lpstr>
      <vt:lpstr>HDOfficeLightV0</vt:lpstr>
      <vt:lpstr>1_HDOfficeLightV0</vt:lpstr>
      <vt:lpstr>2_HDOfficeLightV0</vt:lpstr>
      <vt:lpstr>Office Theme</vt:lpstr>
      <vt:lpstr>1_Office Theme</vt:lpstr>
      <vt:lpstr>The Stereoscopic Holographic Dictionary</vt:lpstr>
      <vt:lpstr>Motivation</vt:lpstr>
      <vt:lpstr>What has locality done for us lately?</vt:lpstr>
      <vt:lpstr>PowerPoint Presentation</vt:lpstr>
      <vt:lpstr>The Kinematic Dictionary</vt:lpstr>
      <vt:lpstr>Outline</vt:lpstr>
      <vt:lpstr>Lessons from Gauge Theories</vt:lpstr>
      <vt:lpstr>Lesson from gauge theories</vt:lpstr>
      <vt:lpstr>Loops</vt:lpstr>
      <vt:lpstr>Requirements for a new language</vt:lpstr>
      <vt:lpstr>Loop Space = ?</vt:lpstr>
      <vt:lpstr>Integral Geometry</vt:lpstr>
      <vt:lpstr>A Survey of Kinematic Space</vt:lpstr>
      <vt:lpstr>Kinematic Space</vt:lpstr>
      <vt:lpstr>Kinematic Space</vt:lpstr>
      <vt:lpstr>Kinematic Space</vt:lpstr>
      <vt:lpstr>Kinematic Space for AdS_3/CFT_2</vt:lpstr>
      <vt:lpstr>Kinematic Metric</vt:lpstr>
      <vt:lpstr>Summary</vt:lpstr>
      <vt:lpstr>Kinematic Fields</vt:lpstr>
      <vt:lpstr>Geodesic Operators</vt:lpstr>
      <vt:lpstr>X-Ray Transform</vt:lpstr>
      <vt:lpstr>X-Ray Transform</vt:lpstr>
      <vt:lpstr>Loop Equations in kinematic space</vt:lpstr>
      <vt:lpstr>Constraints</vt:lpstr>
      <vt:lpstr>Geodesic Operators </vt:lpstr>
      <vt:lpstr>OPE Blocks</vt:lpstr>
      <vt:lpstr>The Operator Product Expansion</vt:lpstr>
      <vt:lpstr>OPE Blocks as Kinematic Fields</vt:lpstr>
      <vt:lpstr>OPE Blocks as Kinematic Fields</vt:lpstr>
      <vt:lpstr>OPE Blocks as Kinematic Fields</vt:lpstr>
      <vt:lpstr>OPE Blocks as Kinematic Fields</vt:lpstr>
      <vt:lpstr>OPE Blocks and Geodesic Operators</vt:lpstr>
      <vt:lpstr>The Kinematic Dictionary</vt:lpstr>
      <vt:lpstr>Requirements for a new language</vt:lpstr>
      <vt:lpstr>Applications</vt:lpstr>
      <vt:lpstr>Some Applications</vt:lpstr>
      <vt:lpstr>3) Linearized Einstein Equations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Sully</dc:creator>
  <cp:lastModifiedBy>Jamie Sully</cp:lastModifiedBy>
  <cp:revision>448</cp:revision>
  <dcterms:created xsi:type="dcterms:W3CDTF">2016-03-09T17:33:49Z</dcterms:created>
  <dcterms:modified xsi:type="dcterms:W3CDTF">2016-12-19T14:06:25Z</dcterms:modified>
</cp:coreProperties>
</file>